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3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2" r:id="rId2"/>
    <p:sldMasterId id="2147483690" r:id="rId3"/>
    <p:sldMasterId id="2147483707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5" d="100"/>
          <a:sy n="95" d="100"/>
        </p:scale>
        <p:origin x="2007" y="27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6813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914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1488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8630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0359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7971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639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2567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6920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6274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983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7080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1081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4267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67644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8250936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24174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201159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95984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69117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53702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327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271331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99900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42185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9737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60752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30415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82260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32480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45467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2162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02385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03905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78270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101455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29520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39178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94716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62000"/>
            <a:ext cx="6856214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952697" y="762000"/>
            <a:ext cx="2193989" cy="5334001"/>
          </a:xfrm>
          <a:prstGeom prst="rect">
            <a:avLst/>
          </a:prstGeom>
          <a:solidFill>
            <a:srgbClr val="C3C3C3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2386" y="1298448"/>
            <a:ext cx="5486400" cy="3255264"/>
          </a:xfrm>
        </p:spPr>
        <p:txBody>
          <a:bodyPr anchor="b">
            <a:normAutofit/>
          </a:bodyPr>
          <a:lstStyle>
            <a:lvl1pPr algn="l">
              <a:defRPr sz="5400" spc="-100" baseline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11" y="4670246"/>
            <a:ext cx="54864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88775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80346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0934" y="1298448"/>
            <a:ext cx="5486400" cy="3255264"/>
          </a:xfrm>
        </p:spPr>
        <p:txBody>
          <a:bodyPr anchor="b">
            <a:normAutofit/>
          </a:bodyPr>
          <a:lstStyle>
            <a:lvl1pPr>
              <a:defRPr sz="54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14650" y="4672584"/>
            <a:ext cx="54864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0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73883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0934" y="868680"/>
            <a:ext cx="2606040" cy="512064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63590" y="868680"/>
            <a:ext cx="2606040" cy="512064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46752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00934" y="1023586"/>
            <a:ext cx="260604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0934" y="1930936"/>
            <a:ext cx="2606040" cy="402336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63847" y="1023587"/>
            <a:ext cx="260604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63847" y="1930936"/>
            <a:ext cx="2606040" cy="402336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562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7701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65185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75841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" y="1143000"/>
            <a:ext cx="2125980" cy="2194560"/>
          </a:xfrm>
        </p:spPr>
        <p:txBody>
          <a:bodyPr anchor="b">
            <a:normAutofit/>
          </a:bodyPr>
          <a:lstStyle>
            <a:lvl1pPr>
              <a:defRPr sz="2800" b="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0934" y="868680"/>
            <a:ext cx="54864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4" y="3337560"/>
            <a:ext cx="2125980" cy="256032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5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33724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" y="1143000"/>
            <a:ext cx="2125980" cy="21945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677983" y="767419"/>
            <a:ext cx="6086423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4" y="3340602"/>
            <a:ext cx="2125980" cy="256032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5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2624326" y="6356351"/>
            <a:ext cx="44336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83819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64826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85750" y="990600"/>
            <a:ext cx="2114550" cy="49530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0934" y="868680"/>
            <a:ext cx="5486400" cy="5120640"/>
          </a:xfrm>
        </p:spPr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022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461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544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778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203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6" Type="http://schemas.openxmlformats.org/officeDocument/2006/relationships/slideLayout" Target="../slideLayouts/slideLayout44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4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34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1368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756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2582693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9689" y="1123838"/>
            <a:ext cx="221061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8861898" y="758952"/>
            <a:ext cx="288036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01951" y="864108"/>
            <a:ext cx="54864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6849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01951" y="6356351"/>
            <a:ext cx="4433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5602" y="6356351"/>
            <a:ext cx="11481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435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19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7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5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90D0034-F768-41E7-85D4-F38C4DE857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39736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4F7E42D-8B5A-4FC8-81CD-9E60171F7F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9277" y="516835"/>
            <a:ext cx="2313633" cy="2103875"/>
          </a:xfrm>
        </p:spPr>
        <p:txBody>
          <a:bodyPr>
            <a:normAutofit/>
          </a:bodyPr>
          <a:lstStyle/>
          <a:p>
            <a:r>
              <a:rPr lang="fr-FR" sz="3100">
                <a:solidFill>
                  <a:srgbClr val="FFFFFF"/>
                </a:solidFill>
              </a:rPr>
              <a:t>Produits Erbioline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9278" y="2653800"/>
            <a:ext cx="2313633" cy="3335519"/>
          </a:xfrm>
        </p:spPr>
        <p:txBody>
          <a:bodyPr>
            <a:normAutofit/>
          </a:bodyPr>
          <a:lstStyle/>
          <a:p>
            <a:r>
              <a:rPr lang="fr-FR" sz="1300" dirty="0">
                <a:solidFill>
                  <a:srgbClr val="FFFFFF"/>
                </a:solidFill>
              </a:rPr>
              <a:t>Erbioline propose différents produits de soins pour le visage et le corps qui sont conçus à partir d'ingrédients naturels sélectionnés pour leurs propriétés dermatologiques et leur respect de l'environnement.</a:t>
            </a:r>
          </a:p>
        </p:txBody>
      </p:sp>
      <p:pic>
        <p:nvPicPr>
          <p:cNvPr id="5" name="Picture 4" descr="Rangée d'échantillons pour les tests médicaux">
            <a:extLst>
              <a:ext uri="{FF2B5EF4-FFF2-40B4-BE49-F238E27FC236}">
                <a16:creationId xmlns:a16="http://schemas.microsoft.com/office/drawing/2014/main" id="{77C21B13-E294-0C31-11A6-F03169FDD56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3470"/>
          <a:stretch>
            <a:fillRect/>
          </a:stretch>
        </p:blipFill>
        <p:spPr>
          <a:xfrm>
            <a:off x="3056282" y="10"/>
            <a:ext cx="6083454" cy="685799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8C04651D-B9F4-4935-A02D-364153FBDF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Erbioline souhaite développer sa présence sur les marchés européens grâce à des produits naturels innovants et respectueux de l’environnement.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dirty="0"/>
              <a:t>Présentation de l'entreprise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b="1" noProof="0" dirty="0"/>
              <a:t>Erbioline est une entreprise spécialisée dans les cosmétiques naturelles inspirés des plantes méditerranéennes et engagée dans une démarche environnementale.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Gamme de produits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Soins du visage : crème hydratante, sérum revitalisant, lotion tonique</a:t>
            </a:r>
          </a:p>
          <a:p>
            <a:r>
              <a:t>Soins du corps : lait hydratant, huile nourrissante, gel douche naturel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Marchés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Les produits sont distribués en France, Italie, Suisse et Belgique avec une volonté de développement en Europe.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Engagements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Ingrédients naturels, emballages recyclables, limitation de l'impact environnemental, qualité et sécurité des produits.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Informations diverses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Cette diapositive ne </a:t>
            </a:r>
            <a:r>
              <a:rPr dirty="0" err="1"/>
              <a:t>contient</a:t>
            </a:r>
            <a:r>
              <a:rPr dirty="0"/>
              <a:t> pas </a:t>
            </a:r>
            <a:r>
              <a:rPr dirty="0" err="1"/>
              <a:t>d'information</a:t>
            </a:r>
            <a:r>
              <a:rPr dirty="0"/>
              <a:t> </a:t>
            </a:r>
            <a:r>
              <a:rPr dirty="0" err="1"/>
              <a:t>réellement</a:t>
            </a:r>
            <a:r>
              <a:rPr dirty="0"/>
              <a:t> utile pour la </a:t>
            </a:r>
            <a:r>
              <a:rPr dirty="0" err="1"/>
              <a:t>présentation</a:t>
            </a:r>
            <a:r>
              <a:rPr dirty="0"/>
              <a:t> </a:t>
            </a:r>
            <a:r>
              <a:rPr dirty="0" err="1"/>
              <a:t>commerciale</a:t>
            </a:r>
            <a:r>
              <a:rPr dirty="0"/>
              <a:t> </a:t>
            </a:r>
            <a:r>
              <a:rPr dirty="0" err="1"/>
              <a:t>mais</a:t>
            </a:r>
            <a:r>
              <a:rPr dirty="0"/>
              <a:t> </a:t>
            </a:r>
            <a:r>
              <a:rPr dirty="0" err="1"/>
              <a:t>elle</a:t>
            </a:r>
            <a:r>
              <a:rPr dirty="0"/>
              <a:t> a </a:t>
            </a:r>
            <a:r>
              <a:rPr dirty="0" err="1"/>
              <a:t>été</a:t>
            </a:r>
            <a:r>
              <a:rPr dirty="0"/>
              <a:t> </a:t>
            </a:r>
            <a:r>
              <a:rPr dirty="0" err="1"/>
              <a:t>ajoutée</a:t>
            </a:r>
            <a:r>
              <a:rPr dirty="0"/>
              <a:t> par </a:t>
            </a:r>
            <a:r>
              <a:rPr dirty="0" err="1"/>
              <a:t>erreur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étrospective">
  <a:themeElements>
    <a:clrScheme name="Rétrospectiv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étrospectiv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étrospectiv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Secteur">
  <a:themeElements>
    <a:clrScheme name="Secteur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cteur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cteu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3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4.xml><?xml version="1.0" encoding="utf-8"?>
<a:theme xmlns:a="http://schemas.openxmlformats.org/drawingml/2006/main" name="Cadre">
  <a:themeElements>
    <a:clrScheme name="Cadr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adr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ad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160</TotalTime>
  <Words>165</Words>
  <Application>Microsoft Office PowerPoint</Application>
  <PresentationFormat>Affichage à l'écran (4:3)</PresentationFormat>
  <Paragraphs>15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4</vt:i4>
      </vt:variant>
      <vt:variant>
        <vt:lpstr>Titres des diapositives</vt:lpstr>
      </vt:variant>
      <vt:variant>
        <vt:i4>7</vt:i4>
      </vt:variant>
    </vt:vector>
  </HeadingPairs>
  <TitlesOfParts>
    <vt:vector size="19" baseType="lpstr">
      <vt:lpstr>Arial</vt:lpstr>
      <vt:lpstr>Calibri</vt:lpstr>
      <vt:lpstr>Calibri Light</vt:lpstr>
      <vt:lpstr>Century Gothic</vt:lpstr>
      <vt:lpstr>Corbel</vt:lpstr>
      <vt:lpstr>Trebuchet MS</vt:lpstr>
      <vt:lpstr>Wingdings 2</vt:lpstr>
      <vt:lpstr>Wingdings 3</vt:lpstr>
      <vt:lpstr>Rétrospective</vt:lpstr>
      <vt:lpstr>Secteur</vt:lpstr>
      <vt:lpstr>Facette</vt:lpstr>
      <vt:lpstr>Cadre</vt:lpstr>
      <vt:lpstr>Produits Erbioline</vt:lpstr>
      <vt:lpstr>Conclusion</vt:lpstr>
      <vt:lpstr>Présentation de l'entreprise</vt:lpstr>
      <vt:lpstr>Gamme de produits</vt:lpstr>
      <vt:lpstr>Marchés</vt:lpstr>
      <vt:lpstr>Engagements</vt:lpstr>
      <vt:lpstr>Informations diverses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Claude Terrier</dc:creator>
  <cp:keywords/>
  <dc:description>generated using python-pptx</dc:description>
  <cp:lastModifiedBy>Claude Terrier</cp:lastModifiedBy>
  <cp:revision>2</cp:revision>
  <dcterms:created xsi:type="dcterms:W3CDTF">2013-01-27T09:14:16Z</dcterms:created>
  <dcterms:modified xsi:type="dcterms:W3CDTF">2026-03-11T22:52:00Z</dcterms:modified>
  <cp:category/>
</cp:coreProperties>
</file>