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1B2FA9-CDEA-43E4-9A0E-46C8B6EEA39D}" type="doc">
      <dgm:prSet loTypeId="urn:microsoft.com/office/officeart/2008/layout/RadialCluster" loCatId="relationship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1FC4ED4F-F409-41C9-989E-4CAEC629EA8C}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Base de </a:t>
          </a:r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données </a:t>
          </a:r>
        </a:p>
        <a:p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multi-tables</a:t>
          </a:r>
          <a:endParaRPr lang="fr-F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691306-E5C0-420A-A391-2A9A2D61D693}" type="parTrans" cxnId="{8521FBD4-2C66-4E6A-A8D7-2476D1F474F6}">
      <dgm:prSet/>
      <dgm:spPr/>
      <dgm:t>
        <a:bodyPr/>
        <a:lstStyle/>
        <a:p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AC83CA-C86B-4550-8EFD-164D28C7507A}" type="sibTrans" cxnId="{8521FBD4-2C66-4E6A-A8D7-2476D1F474F6}">
      <dgm:prSet/>
      <dgm:spPr/>
      <dgm:t>
        <a:bodyPr/>
        <a:lstStyle/>
        <a:p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4A4D1D-C822-42A6-8F67-D671A80DEE31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Saisie formulaires</a:t>
          </a:r>
        </a:p>
      </dgm:t>
    </dgm:pt>
    <dgm:pt modelId="{A90961CC-2E9A-460F-9BDD-BC77C5FA949C}" type="parTrans" cxnId="{672A2D4B-17E2-48DE-BB93-FBEED0CFA52C}">
      <dgm:prSet/>
      <dgm:spPr>
        <a:ln w="57150">
          <a:headEnd type="triangle" w="med" len="med"/>
          <a:tailEnd type="none" w="med" len="med"/>
        </a:ln>
      </dgm:spPr>
      <dgm:t>
        <a:bodyPr/>
        <a:lstStyle/>
        <a:p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B1E24B-2731-4380-9525-2B5FD5FF8EF3}" type="sibTrans" cxnId="{672A2D4B-17E2-48DE-BB93-FBEED0CFA52C}">
      <dgm:prSet/>
      <dgm:spPr/>
      <dgm:t>
        <a:bodyPr/>
        <a:lstStyle/>
        <a:p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32A2D8-E65F-49C1-876C-9009D447CB4C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Impressions états</a:t>
          </a:r>
        </a:p>
      </dgm:t>
    </dgm:pt>
    <dgm:pt modelId="{288A2084-C964-420C-A792-8111481D3CA1}" type="parTrans" cxnId="{25309848-13ED-42D8-B7EA-79B806B487DB}">
      <dgm:prSet/>
      <dgm:spPr>
        <a:ln w="57150">
          <a:headEnd type="none" w="med" len="med"/>
          <a:tailEnd type="triangle" w="med" len="med"/>
        </a:ln>
      </dgm:spPr>
      <dgm:t>
        <a:bodyPr/>
        <a:lstStyle/>
        <a:p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E6E70F-8C9B-41D5-AB82-EE96E33D1739}" type="sibTrans" cxnId="{25309848-13ED-42D8-B7EA-79B806B487DB}">
      <dgm:prSet/>
      <dgm:spPr/>
      <dgm:t>
        <a:bodyPr/>
        <a:lstStyle/>
        <a:p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A172E7-6666-45B1-B10C-CC37129A1DEC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Interrogations requêtes</a:t>
          </a:r>
        </a:p>
      </dgm:t>
    </dgm:pt>
    <dgm:pt modelId="{FA50E521-52A9-4796-9B7B-2F906ECFEE0C}" type="parTrans" cxnId="{39BDF4B8-6185-47D0-9583-56094B1D9916}">
      <dgm:prSet/>
      <dgm:spPr>
        <a:ln w="57150">
          <a:headEnd type="triangle" w="med" len="med"/>
          <a:tailEnd type="triangle" w="med" len="med"/>
        </a:ln>
      </dgm:spPr>
      <dgm:t>
        <a:bodyPr/>
        <a:lstStyle/>
        <a:p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800514-2508-406B-89AE-0C89C0C841F2}" type="sibTrans" cxnId="{39BDF4B8-6185-47D0-9583-56094B1D9916}">
      <dgm:prSet/>
      <dgm:spPr/>
      <dgm:t>
        <a:bodyPr/>
        <a:lstStyle/>
        <a:p>
          <a:endParaRPr lang="fr-FR" sz="1800" b="1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A0151A-55E0-494D-9049-F4969AEDE64E}" type="pres">
      <dgm:prSet presAssocID="{D71B2FA9-CDEA-43E4-9A0E-46C8B6EEA39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E9028590-70E1-479D-9922-CDA095D55092}" type="pres">
      <dgm:prSet presAssocID="{1FC4ED4F-F409-41C9-989E-4CAEC629EA8C}" presName="singleCycle" presStyleCnt="0"/>
      <dgm:spPr/>
    </dgm:pt>
    <dgm:pt modelId="{5AC34E8F-59DA-4B9F-A74A-A049BC03B561}" type="pres">
      <dgm:prSet presAssocID="{1FC4ED4F-F409-41C9-989E-4CAEC629EA8C}" presName="singleCenter" presStyleLbl="node1" presStyleIdx="0" presStyleCnt="4" custScaleX="173217" custScaleY="86974" custLinFactNeighborX="-584" custLinFactNeighborY="-12406">
        <dgm:presLayoutVars>
          <dgm:chMax val="7"/>
          <dgm:chPref val="7"/>
        </dgm:presLayoutVars>
      </dgm:prSet>
      <dgm:spPr/>
    </dgm:pt>
    <dgm:pt modelId="{28F3BDF5-F2D9-4CFB-B0DA-DBF15E128636}" type="pres">
      <dgm:prSet presAssocID="{A90961CC-2E9A-460F-9BDD-BC77C5FA949C}" presName="Name56" presStyleLbl="parChTrans1D2" presStyleIdx="0" presStyleCnt="3"/>
      <dgm:spPr/>
    </dgm:pt>
    <dgm:pt modelId="{56055E3C-5C76-4DBB-BE38-048EDD3111E3}" type="pres">
      <dgm:prSet presAssocID="{534A4D1D-C822-42A6-8F67-D671A80DEE31}" presName="text0" presStyleLbl="node1" presStyleIdx="1" presStyleCnt="4" custScaleX="224896">
        <dgm:presLayoutVars>
          <dgm:bulletEnabled val="1"/>
        </dgm:presLayoutVars>
      </dgm:prSet>
      <dgm:spPr/>
    </dgm:pt>
    <dgm:pt modelId="{F7D9D5EC-6DCF-4508-8AF6-714324A9D9B5}" type="pres">
      <dgm:prSet presAssocID="{288A2084-C964-420C-A792-8111481D3CA1}" presName="Name56" presStyleLbl="parChTrans1D2" presStyleIdx="1" presStyleCnt="3"/>
      <dgm:spPr/>
    </dgm:pt>
    <dgm:pt modelId="{94DB47F6-B2A2-47E2-92C5-09CB2C1B27C5}" type="pres">
      <dgm:prSet presAssocID="{A032A2D8-E65F-49C1-876C-9009D447CB4C}" presName="text0" presStyleLbl="node1" presStyleIdx="2" presStyleCnt="4" custScaleX="224896">
        <dgm:presLayoutVars>
          <dgm:bulletEnabled val="1"/>
        </dgm:presLayoutVars>
      </dgm:prSet>
      <dgm:spPr/>
    </dgm:pt>
    <dgm:pt modelId="{3CAA43FC-AE31-496E-971A-5747367BC23E}" type="pres">
      <dgm:prSet presAssocID="{FA50E521-52A9-4796-9B7B-2F906ECFEE0C}" presName="Name56" presStyleLbl="parChTrans1D2" presStyleIdx="2" presStyleCnt="3"/>
      <dgm:spPr/>
    </dgm:pt>
    <dgm:pt modelId="{DFD8BCCF-FA4D-4CE2-AEDE-B3AF968C7DEC}" type="pres">
      <dgm:prSet presAssocID="{66A172E7-6666-45B1-B10C-CC37129A1DEC}" presName="text0" presStyleLbl="node1" presStyleIdx="3" presStyleCnt="4" custScaleX="224896">
        <dgm:presLayoutVars>
          <dgm:bulletEnabled val="1"/>
        </dgm:presLayoutVars>
      </dgm:prSet>
      <dgm:spPr/>
    </dgm:pt>
  </dgm:ptLst>
  <dgm:cxnLst>
    <dgm:cxn modelId="{25309848-13ED-42D8-B7EA-79B806B487DB}" srcId="{1FC4ED4F-F409-41C9-989E-4CAEC629EA8C}" destId="{A032A2D8-E65F-49C1-876C-9009D447CB4C}" srcOrd="1" destOrd="0" parTransId="{288A2084-C964-420C-A792-8111481D3CA1}" sibTransId="{05E6E70F-8C9B-41D5-AB82-EE96E33D1739}"/>
    <dgm:cxn modelId="{672A2D4B-17E2-48DE-BB93-FBEED0CFA52C}" srcId="{1FC4ED4F-F409-41C9-989E-4CAEC629EA8C}" destId="{534A4D1D-C822-42A6-8F67-D671A80DEE31}" srcOrd="0" destOrd="0" parTransId="{A90961CC-2E9A-460F-9BDD-BC77C5FA949C}" sibTransId="{B3B1E24B-2731-4380-9525-2B5FD5FF8EF3}"/>
    <dgm:cxn modelId="{5CB24172-3BCD-4855-A388-6240986182CE}" type="presOf" srcId="{534A4D1D-C822-42A6-8F67-D671A80DEE31}" destId="{56055E3C-5C76-4DBB-BE38-048EDD3111E3}" srcOrd="0" destOrd="0" presId="urn:microsoft.com/office/officeart/2008/layout/RadialCluster"/>
    <dgm:cxn modelId="{FC148384-BCBF-4BD4-B9E8-DAB13D6044A7}" type="presOf" srcId="{D71B2FA9-CDEA-43E4-9A0E-46C8B6EEA39D}" destId="{8AA0151A-55E0-494D-9049-F4969AEDE64E}" srcOrd="0" destOrd="0" presId="urn:microsoft.com/office/officeart/2008/layout/RadialCluster"/>
    <dgm:cxn modelId="{F8BDDBAB-04FC-4569-8B2C-5A4BB5472E60}" type="presOf" srcId="{A032A2D8-E65F-49C1-876C-9009D447CB4C}" destId="{94DB47F6-B2A2-47E2-92C5-09CB2C1B27C5}" srcOrd="0" destOrd="0" presId="urn:microsoft.com/office/officeart/2008/layout/RadialCluster"/>
    <dgm:cxn modelId="{4D75E1B0-7950-43C7-A524-25146E5D9B1A}" type="presOf" srcId="{66A172E7-6666-45B1-B10C-CC37129A1DEC}" destId="{DFD8BCCF-FA4D-4CE2-AEDE-B3AF968C7DEC}" srcOrd="0" destOrd="0" presId="urn:microsoft.com/office/officeart/2008/layout/RadialCluster"/>
    <dgm:cxn modelId="{39BDF4B8-6185-47D0-9583-56094B1D9916}" srcId="{1FC4ED4F-F409-41C9-989E-4CAEC629EA8C}" destId="{66A172E7-6666-45B1-B10C-CC37129A1DEC}" srcOrd="2" destOrd="0" parTransId="{FA50E521-52A9-4796-9B7B-2F906ECFEE0C}" sibTransId="{A8800514-2508-406B-89AE-0C89C0C841F2}"/>
    <dgm:cxn modelId="{B2F934BF-A918-408B-A043-C44924A927EE}" type="presOf" srcId="{1FC4ED4F-F409-41C9-989E-4CAEC629EA8C}" destId="{5AC34E8F-59DA-4B9F-A74A-A049BC03B561}" srcOrd="0" destOrd="0" presId="urn:microsoft.com/office/officeart/2008/layout/RadialCluster"/>
    <dgm:cxn modelId="{344500C0-34E7-46DD-9BDB-3B35AB9276A4}" type="presOf" srcId="{A90961CC-2E9A-460F-9BDD-BC77C5FA949C}" destId="{28F3BDF5-F2D9-4CFB-B0DA-DBF15E128636}" srcOrd="0" destOrd="0" presId="urn:microsoft.com/office/officeart/2008/layout/RadialCluster"/>
    <dgm:cxn modelId="{8521FBD4-2C66-4E6A-A8D7-2476D1F474F6}" srcId="{D71B2FA9-CDEA-43E4-9A0E-46C8B6EEA39D}" destId="{1FC4ED4F-F409-41C9-989E-4CAEC629EA8C}" srcOrd="0" destOrd="0" parTransId="{83691306-E5C0-420A-A391-2A9A2D61D693}" sibTransId="{C4AC83CA-C86B-4550-8EFD-164D28C7507A}"/>
    <dgm:cxn modelId="{97B945EF-9EF4-43DE-B782-3FEBA88EF8DB}" type="presOf" srcId="{288A2084-C964-420C-A792-8111481D3CA1}" destId="{F7D9D5EC-6DCF-4508-8AF6-714324A9D9B5}" srcOrd="0" destOrd="0" presId="urn:microsoft.com/office/officeart/2008/layout/RadialCluster"/>
    <dgm:cxn modelId="{0178CBEF-2AAB-40B6-BFE5-EEA6B8450F0B}" type="presOf" srcId="{FA50E521-52A9-4796-9B7B-2F906ECFEE0C}" destId="{3CAA43FC-AE31-496E-971A-5747367BC23E}" srcOrd="0" destOrd="0" presId="urn:microsoft.com/office/officeart/2008/layout/RadialCluster"/>
    <dgm:cxn modelId="{142546C1-B5DB-49D8-850C-153F70D4F37C}" type="presParOf" srcId="{8AA0151A-55E0-494D-9049-F4969AEDE64E}" destId="{E9028590-70E1-479D-9922-CDA095D55092}" srcOrd="0" destOrd="0" presId="urn:microsoft.com/office/officeart/2008/layout/RadialCluster"/>
    <dgm:cxn modelId="{CB481940-356B-4579-ACBB-9F9E2056753B}" type="presParOf" srcId="{E9028590-70E1-479D-9922-CDA095D55092}" destId="{5AC34E8F-59DA-4B9F-A74A-A049BC03B561}" srcOrd="0" destOrd="0" presId="urn:microsoft.com/office/officeart/2008/layout/RadialCluster"/>
    <dgm:cxn modelId="{836C720F-3C76-4A04-B102-30B586FDE3E5}" type="presParOf" srcId="{E9028590-70E1-479D-9922-CDA095D55092}" destId="{28F3BDF5-F2D9-4CFB-B0DA-DBF15E128636}" srcOrd="1" destOrd="0" presId="urn:microsoft.com/office/officeart/2008/layout/RadialCluster"/>
    <dgm:cxn modelId="{0E03E0B4-50D3-4AD4-A404-EFAD2AD0F6CF}" type="presParOf" srcId="{E9028590-70E1-479D-9922-CDA095D55092}" destId="{56055E3C-5C76-4DBB-BE38-048EDD3111E3}" srcOrd="2" destOrd="0" presId="urn:microsoft.com/office/officeart/2008/layout/RadialCluster"/>
    <dgm:cxn modelId="{2FB56050-CF90-4D75-85B4-BDB0FD5823CB}" type="presParOf" srcId="{E9028590-70E1-479D-9922-CDA095D55092}" destId="{F7D9D5EC-6DCF-4508-8AF6-714324A9D9B5}" srcOrd="3" destOrd="0" presId="urn:microsoft.com/office/officeart/2008/layout/RadialCluster"/>
    <dgm:cxn modelId="{A0FDB54A-D5D9-4D7C-A94F-115F563FC340}" type="presParOf" srcId="{E9028590-70E1-479D-9922-CDA095D55092}" destId="{94DB47F6-B2A2-47E2-92C5-09CB2C1B27C5}" srcOrd="4" destOrd="0" presId="urn:microsoft.com/office/officeart/2008/layout/RadialCluster"/>
    <dgm:cxn modelId="{90E15BC6-86F4-436B-9003-43FF9CCF79CF}" type="presParOf" srcId="{E9028590-70E1-479D-9922-CDA095D55092}" destId="{3CAA43FC-AE31-496E-971A-5747367BC23E}" srcOrd="5" destOrd="0" presId="urn:microsoft.com/office/officeart/2008/layout/RadialCluster"/>
    <dgm:cxn modelId="{B80EA2F9-9E05-4752-9860-64B3C67E4801}" type="presParOf" srcId="{E9028590-70E1-479D-9922-CDA095D55092}" destId="{DFD8BCCF-FA4D-4CE2-AEDE-B3AF968C7DEC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C34E8F-59DA-4B9F-A74A-A049BC03B561}">
      <dsp:nvSpPr>
        <dsp:cNvPr id="0" name=""/>
        <dsp:cNvSpPr/>
      </dsp:nvSpPr>
      <dsp:spPr>
        <a:xfrm>
          <a:off x="1488586" y="1521673"/>
          <a:ext cx="2134793" cy="1071901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Base de </a:t>
          </a: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données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multi-tables</a:t>
          </a:r>
          <a:endParaRPr lang="fr-F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40912" y="1573999"/>
        <a:ext cx="2030141" cy="967249"/>
      </dsp:txXfrm>
    </dsp:sp>
    <dsp:sp modelId="{28F3BDF5-F2D9-4CFB-B0DA-DBF15E128636}">
      <dsp:nvSpPr>
        <dsp:cNvPr id="0" name=""/>
        <dsp:cNvSpPr/>
      </dsp:nvSpPr>
      <dsp:spPr>
        <a:xfrm rot="16253399">
          <a:off x="2330501" y="1284206"/>
          <a:ext cx="4749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4992" y="0"/>
              </a:lnTo>
            </a:path>
          </a:pathLst>
        </a:custGeom>
        <a:noFill/>
        <a:ln w="57150" cap="rnd" cmpd="sng" algn="ctr">
          <a:solidFill>
            <a:scrgbClr r="0" g="0" b="0"/>
          </a:solidFill>
          <a:prstDash val="solid"/>
          <a:headEnd type="triangl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55E3C-5C76-4DBB-BE38-048EDD3111E3}">
      <dsp:nvSpPr>
        <dsp:cNvPr id="0" name=""/>
        <dsp:cNvSpPr/>
      </dsp:nvSpPr>
      <dsp:spPr>
        <a:xfrm>
          <a:off x="1649578" y="221004"/>
          <a:ext cx="1857042" cy="82573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Saisie formulaires</a:t>
          </a:r>
        </a:p>
      </dsp:txBody>
      <dsp:txXfrm>
        <a:off x="1689887" y="261313"/>
        <a:ext cx="1776424" cy="745115"/>
      </dsp:txXfrm>
    </dsp:sp>
    <dsp:sp modelId="{F7D9D5EC-6DCF-4508-8AF6-714324A9D9B5}">
      <dsp:nvSpPr>
        <dsp:cNvPr id="0" name=""/>
        <dsp:cNvSpPr/>
      </dsp:nvSpPr>
      <dsp:spPr>
        <a:xfrm rot="2426575">
          <a:off x="3098607" y="2827482"/>
          <a:ext cx="7211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1169" y="0"/>
              </a:lnTo>
            </a:path>
          </a:pathLst>
        </a:custGeom>
        <a:noFill/>
        <a:ln w="57150" cap="rnd" cmpd="sng" algn="ctr">
          <a:solidFill>
            <a:scrgbClr r="0" g="0" b="0"/>
          </a:solidFill>
          <a:prstDash val="solid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DB47F6-B2A2-47E2-92C5-09CB2C1B27C5}">
      <dsp:nvSpPr>
        <dsp:cNvPr id="0" name=""/>
        <dsp:cNvSpPr/>
      </dsp:nvSpPr>
      <dsp:spPr>
        <a:xfrm>
          <a:off x="3289476" y="3061390"/>
          <a:ext cx="1857042" cy="82573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Impressions états</a:t>
          </a:r>
        </a:p>
      </dsp:txBody>
      <dsp:txXfrm>
        <a:off x="3329785" y="3101699"/>
        <a:ext cx="1776424" cy="745115"/>
      </dsp:txXfrm>
    </dsp:sp>
    <dsp:sp modelId="{3CAA43FC-AE31-496E-971A-5747367BC23E}">
      <dsp:nvSpPr>
        <dsp:cNvPr id="0" name=""/>
        <dsp:cNvSpPr/>
      </dsp:nvSpPr>
      <dsp:spPr>
        <a:xfrm rot="8327551">
          <a:off x="1321754" y="2827482"/>
          <a:ext cx="7101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0115" y="0"/>
              </a:lnTo>
            </a:path>
          </a:pathLst>
        </a:custGeom>
        <a:noFill/>
        <a:ln w="57150" cap="rnd" cmpd="sng" algn="ctr">
          <a:solidFill>
            <a:scrgbClr r="0" g="0" b="0"/>
          </a:solidFill>
          <a:prstDash val="solid"/>
          <a:headEnd type="triangl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D8BCCF-FA4D-4CE2-AEDE-B3AF968C7DEC}">
      <dsp:nvSpPr>
        <dsp:cNvPr id="0" name=""/>
        <dsp:cNvSpPr/>
      </dsp:nvSpPr>
      <dsp:spPr>
        <a:xfrm>
          <a:off x="9681" y="3061390"/>
          <a:ext cx="1857042" cy="82573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Interrogations requêtes</a:t>
          </a:r>
        </a:p>
      </dsp:txBody>
      <dsp:txXfrm>
        <a:off x="49990" y="3101699"/>
        <a:ext cx="1776424" cy="745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31638"/>
            <a:ext cx="11328401" cy="783166"/>
          </a:xfrm>
        </p:spPr>
        <p:txBody>
          <a:bodyPr>
            <a:normAutofit fontScale="90000"/>
          </a:bodyPr>
          <a:lstStyle/>
          <a:p>
            <a:pPr>
              <a:spcAft>
                <a:spcPts val="1200"/>
              </a:spcAft>
            </a:pPr>
            <a:br>
              <a:rPr lang="fr-FR" sz="2800" b="1" dirty="0"/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Complément : Définir et structurer des données</a:t>
            </a:r>
            <a:br>
              <a:rPr lang="fr-FR" sz="3600" b="1" dirty="0"/>
            </a:br>
            <a:r>
              <a:rPr lang="fr-FR" sz="2700" b="1" dirty="0">
                <a:solidFill>
                  <a:srgbClr val="FFFF00"/>
                </a:solidFill>
              </a:rPr>
              <a:t>1 – Définition et structuration, objet, MCD, MRD</a:t>
            </a:r>
            <a:endParaRPr lang="fr-FR" sz="5300" b="1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55753" y="1164460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4" name="Rectangle 3"/>
          <p:cNvSpPr/>
          <p:nvPr/>
        </p:nvSpPr>
        <p:spPr>
          <a:xfrm>
            <a:off x="93133" y="1912340"/>
            <a:ext cx="118533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 de données relationnelle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organise les informations dans des tables reliées par des clés primaires qui servent également d’identifiant unique pour empêcher les doublons. </a:t>
            </a:r>
          </a:p>
        </p:txBody>
      </p:sp>
      <p:pic>
        <p:nvPicPr>
          <p:cNvPr id="9" name="Imag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770" y="3427873"/>
            <a:ext cx="6455307" cy="2730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4067" y="1672166"/>
            <a:ext cx="727286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organisation simplifie :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saisie des données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l’aide de formulaires écran, 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recherche d’information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l’aide de requêtes avec assistant ou en mode SQL, 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l’impression des données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l’aide des états.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181678826"/>
              </p:ext>
            </p:extLst>
          </p:nvPr>
        </p:nvGraphicFramePr>
        <p:xfrm>
          <a:off x="6633634" y="1904375"/>
          <a:ext cx="5156200" cy="4108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re 1">
            <a:extLst>
              <a:ext uri="{FF2B5EF4-FFF2-40B4-BE49-F238E27FC236}">
                <a16:creationId xmlns:a16="http://schemas.microsoft.com/office/drawing/2014/main" id="{EEAC94A8-493D-4305-A1DB-6AD12394273C}"/>
              </a:ext>
            </a:extLst>
          </p:cNvPr>
          <p:cNvSpPr txBox="1">
            <a:spLocks/>
          </p:cNvSpPr>
          <p:nvPr/>
        </p:nvSpPr>
        <p:spPr>
          <a:xfrm>
            <a:off x="0" y="131638"/>
            <a:ext cx="11328401" cy="8232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Aft>
                <a:spcPts val="1200"/>
              </a:spcAft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Complément : Définir et structurer des données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– Définition et structuration, objet, MCD, MRD</a:t>
            </a:r>
            <a:endParaRPr lang="fr-FR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93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202</TotalTime>
  <Words>112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Symbol</vt:lpstr>
      <vt:lpstr>Wingdings 3</vt:lpstr>
      <vt:lpstr>Ion</vt:lpstr>
      <vt:lpstr> Complément : Définir et structurer des données 1 – Définition et structuration, objet, MCD, MRD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2021-04-24T22:59:00Z</dcterms:modified>
</cp:coreProperties>
</file>