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4" r:id="rId8"/>
    <p:sldId id="261" r:id="rId9"/>
    <p:sldId id="265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8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652474-6C9B-4BAF-B5C2-91EB440960E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EDB9DAE-7D9C-458F-9B1F-CC42DCAEBDD3}">
      <dgm:prSet phldrT="[Texte]" custT="1"/>
      <dgm:spPr/>
      <dgm:t>
        <a:bodyPr/>
        <a:lstStyle/>
        <a:p>
          <a:r>
            <a:rPr lang="fr-FR" sz="24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Deux types de tableaux de bord</a:t>
          </a:r>
          <a:endParaRPr lang="fr-FR" sz="2400" b="1" dirty="0"/>
        </a:p>
      </dgm:t>
    </dgm:pt>
    <dgm:pt modelId="{EFBDF496-55F8-4D93-AFDE-33A79DAEF12C}" type="parTrans" cxnId="{D495CCC2-A014-436B-A639-B6A584C1FA4A}">
      <dgm:prSet/>
      <dgm:spPr/>
      <dgm:t>
        <a:bodyPr/>
        <a:lstStyle/>
        <a:p>
          <a:endParaRPr lang="fr-FR"/>
        </a:p>
      </dgm:t>
    </dgm:pt>
    <dgm:pt modelId="{A6AE00EC-7C77-4C8B-83B5-1E64B5C5985E}" type="sibTrans" cxnId="{D495CCC2-A014-436B-A639-B6A584C1FA4A}">
      <dgm:prSet/>
      <dgm:spPr/>
      <dgm:t>
        <a:bodyPr/>
        <a:lstStyle/>
        <a:p>
          <a:endParaRPr lang="fr-FR"/>
        </a:p>
      </dgm:t>
    </dgm:pt>
    <dgm:pt modelId="{F7442A44-53A2-4D82-84BF-82D7D14C8A65}">
      <dgm:prSet/>
      <dgm:spPr/>
      <dgm:t>
        <a:bodyPr/>
        <a:lstStyle/>
        <a:p>
          <a:r>
            <a:rPr lang="fr-FR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Tableau de bord de pilotage </a:t>
          </a:r>
          <a:endParaRPr lang="fr-FR" b="0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  <a:p>
          <a:r>
            <a:rPr lang="fr-FR" b="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=&gt; </a:t>
          </a:r>
          <a:r>
            <a:rPr lang="fr-FR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suivent en temps réel l’activité</a:t>
          </a:r>
        </a:p>
      </dgm:t>
    </dgm:pt>
    <dgm:pt modelId="{75C556A2-B7F9-46EA-B79D-7F19F1096CE5}" type="parTrans" cxnId="{CC7CA94B-7EAA-4A25-8D5C-3672172FCD47}">
      <dgm:prSet/>
      <dgm:spPr/>
      <dgm:t>
        <a:bodyPr/>
        <a:lstStyle/>
        <a:p>
          <a:endParaRPr lang="fr-FR"/>
        </a:p>
      </dgm:t>
    </dgm:pt>
    <dgm:pt modelId="{596EC86F-4583-49BC-8320-82BB70BEE88D}" type="sibTrans" cxnId="{CC7CA94B-7EAA-4A25-8D5C-3672172FCD47}">
      <dgm:prSet/>
      <dgm:spPr/>
      <dgm:t>
        <a:bodyPr/>
        <a:lstStyle/>
        <a:p>
          <a:endParaRPr lang="fr-FR"/>
        </a:p>
      </dgm:t>
    </dgm:pt>
    <dgm:pt modelId="{700C48D7-98A0-493A-8D20-0B97353A82E3}">
      <dgm:prSet/>
      <dgm:spPr/>
      <dgm:t>
        <a:bodyPr/>
        <a:lstStyle/>
        <a:p>
          <a:r>
            <a:rPr lang="fr-FR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Tableau de bord prospectif</a:t>
          </a:r>
          <a:r>
            <a:rPr lang="fr-FR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</a:p>
        <a:p>
          <a:r>
            <a:rPr lang="fr-FR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=&gt; évalue  les performances globales de l’entreprise dans les domaines de l’apprentissage et de la croissance, les processus internes, les clients et les finances.</a:t>
          </a:r>
          <a:endParaRPr lang="fr-FR" dirty="0">
            <a:effectLst/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8EC8AB51-40F5-447C-9661-F7E37BE2B885}" type="parTrans" cxnId="{6DB99E82-FBC4-473C-ABB9-74EEF65F1E48}">
      <dgm:prSet/>
      <dgm:spPr/>
      <dgm:t>
        <a:bodyPr/>
        <a:lstStyle/>
        <a:p>
          <a:endParaRPr lang="fr-FR"/>
        </a:p>
      </dgm:t>
    </dgm:pt>
    <dgm:pt modelId="{1FF8402F-4415-4B9C-B9B2-8C31BF60A9FC}" type="sibTrans" cxnId="{6DB99E82-FBC4-473C-ABB9-74EEF65F1E48}">
      <dgm:prSet/>
      <dgm:spPr/>
      <dgm:t>
        <a:bodyPr/>
        <a:lstStyle/>
        <a:p>
          <a:endParaRPr lang="fr-FR"/>
        </a:p>
      </dgm:t>
    </dgm:pt>
    <dgm:pt modelId="{D137219D-2731-4E5B-867D-A09758CF07A6}" type="pres">
      <dgm:prSet presAssocID="{FA652474-6C9B-4BAF-B5C2-91EB440960E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13E2452-5781-4D6D-B59D-55D8615CEFAB}" type="pres">
      <dgm:prSet presAssocID="{BEDB9DAE-7D9C-458F-9B1F-CC42DCAEBDD3}" presName="hierRoot1" presStyleCnt="0"/>
      <dgm:spPr/>
    </dgm:pt>
    <dgm:pt modelId="{7C47F264-1AB3-4B09-A58E-2C2812E95FE3}" type="pres">
      <dgm:prSet presAssocID="{BEDB9DAE-7D9C-458F-9B1F-CC42DCAEBDD3}" presName="composite" presStyleCnt="0"/>
      <dgm:spPr/>
    </dgm:pt>
    <dgm:pt modelId="{91A82492-A3D1-4F5C-8E87-5BADA212A911}" type="pres">
      <dgm:prSet presAssocID="{BEDB9DAE-7D9C-458F-9B1F-CC42DCAEBDD3}" presName="background" presStyleLbl="node0" presStyleIdx="0" presStyleCnt="1"/>
      <dgm:spPr/>
    </dgm:pt>
    <dgm:pt modelId="{574EF5EB-3354-4E94-8753-90BA7D7EF74B}" type="pres">
      <dgm:prSet presAssocID="{BEDB9DAE-7D9C-458F-9B1F-CC42DCAEBDD3}" presName="text" presStyleLbl="fgAcc0" presStyleIdx="0" presStyleCnt="1" custScaleX="168337" custScaleY="34005">
        <dgm:presLayoutVars>
          <dgm:chPref val="3"/>
        </dgm:presLayoutVars>
      </dgm:prSet>
      <dgm:spPr/>
    </dgm:pt>
    <dgm:pt modelId="{261C5E26-3287-4C57-B003-1336DBB9739B}" type="pres">
      <dgm:prSet presAssocID="{BEDB9DAE-7D9C-458F-9B1F-CC42DCAEBDD3}" presName="hierChild2" presStyleCnt="0"/>
      <dgm:spPr/>
    </dgm:pt>
    <dgm:pt modelId="{26C425A1-C895-45C6-A4AA-6911D4266F78}" type="pres">
      <dgm:prSet presAssocID="{75C556A2-B7F9-46EA-B79D-7F19F1096CE5}" presName="Name10" presStyleLbl="parChTrans1D2" presStyleIdx="0" presStyleCnt="2"/>
      <dgm:spPr/>
    </dgm:pt>
    <dgm:pt modelId="{E59FA01B-8381-4F9D-8C75-58DCDC2CA06D}" type="pres">
      <dgm:prSet presAssocID="{F7442A44-53A2-4D82-84BF-82D7D14C8A65}" presName="hierRoot2" presStyleCnt="0"/>
      <dgm:spPr/>
    </dgm:pt>
    <dgm:pt modelId="{78DD22D3-EFFE-4535-8B00-80558818829A}" type="pres">
      <dgm:prSet presAssocID="{F7442A44-53A2-4D82-84BF-82D7D14C8A65}" presName="composite2" presStyleCnt="0"/>
      <dgm:spPr/>
    </dgm:pt>
    <dgm:pt modelId="{5B5B4908-827A-4686-B7E7-392F5EC88FD5}" type="pres">
      <dgm:prSet presAssocID="{F7442A44-53A2-4D82-84BF-82D7D14C8A65}" presName="background2" presStyleLbl="node2" presStyleIdx="0" presStyleCnt="2"/>
      <dgm:spPr/>
    </dgm:pt>
    <dgm:pt modelId="{87F006BC-78E6-4E11-B94E-772B697E04DC}" type="pres">
      <dgm:prSet presAssocID="{F7442A44-53A2-4D82-84BF-82D7D14C8A65}" presName="text2" presStyleLbl="fgAcc2" presStyleIdx="0" presStyleCnt="2" custScaleX="94792" custLinFactNeighborX="706" custLinFactNeighborY="-8896">
        <dgm:presLayoutVars>
          <dgm:chPref val="3"/>
        </dgm:presLayoutVars>
      </dgm:prSet>
      <dgm:spPr/>
    </dgm:pt>
    <dgm:pt modelId="{4F2AC8E2-3EED-44E0-8971-B6B09193B515}" type="pres">
      <dgm:prSet presAssocID="{F7442A44-53A2-4D82-84BF-82D7D14C8A65}" presName="hierChild3" presStyleCnt="0"/>
      <dgm:spPr/>
    </dgm:pt>
    <dgm:pt modelId="{1EA40E8C-2A6B-4234-9212-082C9516B230}" type="pres">
      <dgm:prSet presAssocID="{8EC8AB51-40F5-447C-9661-F7E37BE2B885}" presName="Name10" presStyleLbl="parChTrans1D2" presStyleIdx="1" presStyleCnt="2"/>
      <dgm:spPr/>
    </dgm:pt>
    <dgm:pt modelId="{E599EAEB-96EC-4445-8F35-5D1206A66DB3}" type="pres">
      <dgm:prSet presAssocID="{700C48D7-98A0-493A-8D20-0B97353A82E3}" presName="hierRoot2" presStyleCnt="0"/>
      <dgm:spPr/>
    </dgm:pt>
    <dgm:pt modelId="{C1336938-2FD0-4A76-A3F6-2700F52EB541}" type="pres">
      <dgm:prSet presAssocID="{700C48D7-98A0-493A-8D20-0B97353A82E3}" presName="composite2" presStyleCnt="0"/>
      <dgm:spPr/>
    </dgm:pt>
    <dgm:pt modelId="{488D3C72-EFB2-4445-BC67-6CC73A4EE32D}" type="pres">
      <dgm:prSet presAssocID="{700C48D7-98A0-493A-8D20-0B97353A82E3}" presName="background2" presStyleLbl="node2" presStyleIdx="1" presStyleCnt="2"/>
      <dgm:spPr/>
    </dgm:pt>
    <dgm:pt modelId="{F18D14FE-781E-4445-8629-D2119D392812}" type="pres">
      <dgm:prSet presAssocID="{700C48D7-98A0-493A-8D20-0B97353A82E3}" presName="text2" presStyleLbl="fgAcc2" presStyleIdx="1" presStyleCnt="2" custScaleX="183035" custLinFactNeighborX="706" custLinFactNeighborY="-8896">
        <dgm:presLayoutVars>
          <dgm:chPref val="3"/>
        </dgm:presLayoutVars>
      </dgm:prSet>
      <dgm:spPr/>
    </dgm:pt>
    <dgm:pt modelId="{E89A0A4D-7230-4BB0-8294-C10220A608CE}" type="pres">
      <dgm:prSet presAssocID="{700C48D7-98A0-493A-8D20-0B97353A82E3}" presName="hierChild3" presStyleCnt="0"/>
      <dgm:spPr/>
    </dgm:pt>
  </dgm:ptLst>
  <dgm:cxnLst>
    <dgm:cxn modelId="{57828D0E-8163-4DAA-8605-DAD0CB7B3B5C}" type="presOf" srcId="{75C556A2-B7F9-46EA-B79D-7F19F1096CE5}" destId="{26C425A1-C895-45C6-A4AA-6911D4266F78}" srcOrd="0" destOrd="0" presId="urn:microsoft.com/office/officeart/2005/8/layout/hierarchy1"/>
    <dgm:cxn modelId="{7A45CA13-CFD1-4846-BAB3-956699BCB9D3}" type="presOf" srcId="{700C48D7-98A0-493A-8D20-0B97353A82E3}" destId="{F18D14FE-781E-4445-8629-D2119D392812}" srcOrd="0" destOrd="0" presId="urn:microsoft.com/office/officeart/2005/8/layout/hierarchy1"/>
    <dgm:cxn modelId="{1397A920-CE12-45FC-8ECF-6222AE43E654}" type="presOf" srcId="{8EC8AB51-40F5-447C-9661-F7E37BE2B885}" destId="{1EA40E8C-2A6B-4234-9212-082C9516B230}" srcOrd="0" destOrd="0" presId="urn:microsoft.com/office/officeart/2005/8/layout/hierarchy1"/>
    <dgm:cxn modelId="{FCF43C2F-7255-48C7-9466-2F57F8C45820}" type="presOf" srcId="{BEDB9DAE-7D9C-458F-9B1F-CC42DCAEBDD3}" destId="{574EF5EB-3354-4E94-8753-90BA7D7EF74B}" srcOrd="0" destOrd="0" presId="urn:microsoft.com/office/officeart/2005/8/layout/hierarchy1"/>
    <dgm:cxn modelId="{B9404149-1BFD-486A-85F2-FB496CFFED96}" type="presOf" srcId="{F7442A44-53A2-4D82-84BF-82D7D14C8A65}" destId="{87F006BC-78E6-4E11-B94E-772B697E04DC}" srcOrd="0" destOrd="0" presId="urn:microsoft.com/office/officeart/2005/8/layout/hierarchy1"/>
    <dgm:cxn modelId="{CC7CA94B-7EAA-4A25-8D5C-3672172FCD47}" srcId="{BEDB9DAE-7D9C-458F-9B1F-CC42DCAEBDD3}" destId="{F7442A44-53A2-4D82-84BF-82D7D14C8A65}" srcOrd="0" destOrd="0" parTransId="{75C556A2-B7F9-46EA-B79D-7F19F1096CE5}" sibTransId="{596EC86F-4583-49BC-8320-82BB70BEE88D}"/>
    <dgm:cxn modelId="{6DB99E82-FBC4-473C-ABB9-74EEF65F1E48}" srcId="{BEDB9DAE-7D9C-458F-9B1F-CC42DCAEBDD3}" destId="{700C48D7-98A0-493A-8D20-0B97353A82E3}" srcOrd="1" destOrd="0" parTransId="{8EC8AB51-40F5-447C-9661-F7E37BE2B885}" sibTransId="{1FF8402F-4415-4B9C-B9B2-8C31BF60A9FC}"/>
    <dgm:cxn modelId="{D495CCC2-A014-436B-A639-B6A584C1FA4A}" srcId="{FA652474-6C9B-4BAF-B5C2-91EB440960EE}" destId="{BEDB9DAE-7D9C-458F-9B1F-CC42DCAEBDD3}" srcOrd="0" destOrd="0" parTransId="{EFBDF496-55F8-4D93-AFDE-33A79DAEF12C}" sibTransId="{A6AE00EC-7C77-4C8B-83B5-1E64B5C5985E}"/>
    <dgm:cxn modelId="{F7DFC1CD-790E-4668-926B-F6562ABED2C6}" type="presOf" srcId="{FA652474-6C9B-4BAF-B5C2-91EB440960EE}" destId="{D137219D-2731-4E5B-867D-A09758CF07A6}" srcOrd="0" destOrd="0" presId="urn:microsoft.com/office/officeart/2005/8/layout/hierarchy1"/>
    <dgm:cxn modelId="{243B9B2E-996A-4877-9A03-BCF3F027728C}" type="presParOf" srcId="{D137219D-2731-4E5B-867D-A09758CF07A6}" destId="{D13E2452-5781-4D6D-B59D-55D8615CEFAB}" srcOrd="0" destOrd="0" presId="urn:microsoft.com/office/officeart/2005/8/layout/hierarchy1"/>
    <dgm:cxn modelId="{99695EE1-75CE-4867-B840-BD980E822EA0}" type="presParOf" srcId="{D13E2452-5781-4D6D-B59D-55D8615CEFAB}" destId="{7C47F264-1AB3-4B09-A58E-2C2812E95FE3}" srcOrd="0" destOrd="0" presId="urn:microsoft.com/office/officeart/2005/8/layout/hierarchy1"/>
    <dgm:cxn modelId="{65A5C732-777C-408E-876C-0795D530EDE5}" type="presParOf" srcId="{7C47F264-1AB3-4B09-A58E-2C2812E95FE3}" destId="{91A82492-A3D1-4F5C-8E87-5BADA212A911}" srcOrd="0" destOrd="0" presId="urn:microsoft.com/office/officeart/2005/8/layout/hierarchy1"/>
    <dgm:cxn modelId="{01358BC6-6B59-4358-9B15-984BC0F193F9}" type="presParOf" srcId="{7C47F264-1AB3-4B09-A58E-2C2812E95FE3}" destId="{574EF5EB-3354-4E94-8753-90BA7D7EF74B}" srcOrd="1" destOrd="0" presId="urn:microsoft.com/office/officeart/2005/8/layout/hierarchy1"/>
    <dgm:cxn modelId="{8AECA782-EB83-48FC-BB7F-0A0CEE9CC216}" type="presParOf" srcId="{D13E2452-5781-4D6D-B59D-55D8615CEFAB}" destId="{261C5E26-3287-4C57-B003-1336DBB9739B}" srcOrd="1" destOrd="0" presId="urn:microsoft.com/office/officeart/2005/8/layout/hierarchy1"/>
    <dgm:cxn modelId="{2613C55E-AF5C-4EAA-8CF8-787D5884709B}" type="presParOf" srcId="{261C5E26-3287-4C57-B003-1336DBB9739B}" destId="{26C425A1-C895-45C6-A4AA-6911D4266F78}" srcOrd="0" destOrd="0" presId="urn:microsoft.com/office/officeart/2005/8/layout/hierarchy1"/>
    <dgm:cxn modelId="{ED6964EB-C446-40A7-9339-7CF5E009AC53}" type="presParOf" srcId="{261C5E26-3287-4C57-B003-1336DBB9739B}" destId="{E59FA01B-8381-4F9D-8C75-58DCDC2CA06D}" srcOrd="1" destOrd="0" presId="urn:microsoft.com/office/officeart/2005/8/layout/hierarchy1"/>
    <dgm:cxn modelId="{0EDEC2B0-1669-4DAA-9DC9-3077A4F68756}" type="presParOf" srcId="{E59FA01B-8381-4F9D-8C75-58DCDC2CA06D}" destId="{78DD22D3-EFFE-4535-8B00-80558818829A}" srcOrd="0" destOrd="0" presId="urn:microsoft.com/office/officeart/2005/8/layout/hierarchy1"/>
    <dgm:cxn modelId="{41EB0D76-44D0-4EBB-B184-188F2990DF9B}" type="presParOf" srcId="{78DD22D3-EFFE-4535-8B00-80558818829A}" destId="{5B5B4908-827A-4686-B7E7-392F5EC88FD5}" srcOrd="0" destOrd="0" presId="urn:microsoft.com/office/officeart/2005/8/layout/hierarchy1"/>
    <dgm:cxn modelId="{97F8F4BA-3068-4BA0-97F1-7EBFC4262FC4}" type="presParOf" srcId="{78DD22D3-EFFE-4535-8B00-80558818829A}" destId="{87F006BC-78E6-4E11-B94E-772B697E04DC}" srcOrd="1" destOrd="0" presId="urn:microsoft.com/office/officeart/2005/8/layout/hierarchy1"/>
    <dgm:cxn modelId="{DBC90A27-0420-4D47-B3A0-E873371E6FFF}" type="presParOf" srcId="{E59FA01B-8381-4F9D-8C75-58DCDC2CA06D}" destId="{4F2AC8E2-3EED-44E0-8971-B6B09193B515}" srcOrd="1" destOrd="0" presId="urn:microsoft.com/office/officeart/2005/8/layout/hierarchy1"/>
    <dgm:cxn modelId="{5E64B193-849A-4F94-985D-4930CE804DCE}" type="presParOf" srcId="{261C5E26-3287-4C57-B003-1336DBB9739B}" destId="{1EA40E8C-2A6B-4234-9212-082C9516B230}" srcOrd="2" destOrd="0" presId="urn:microsoft.com/office/officeart/2005/8/layout/hierarchy1"/>
    <dgm:cxn modelId="{44743ED9-FC77-42B1-B3BC-026A0C0414D3}" type="presParOf" srcId="{261C5E26-3287-4C57-B003-1336DBB9739B}" destId="{E599EAEB-96EC-4445-8F35-5D1206A66DB3}" srcOrd="3" destOrd="0" presId="urn:microsoft.com/office/officeart/2005/8/layout/hierarchy1"/>
    <dgm:cxn modelId="{C90D543F-74D9-4690-BA5B-79AC8BFD3FBC}" type="presParOf" srcId="{E599EAEB-96EC-4445-8F35-5D1206A66DB3}" destId="{C1336938-2FD0-4A76-A3F6-2700F52EB541}" srcOrd="0" destOrd="0" presId="urn:microsoft.com/office/officeart/2005/8/layout/hierarchy1"/>
    <dgm:cxn modelId="{4AC86442-636E-4750-8465-2C047D7DA9CE}" type="presParOf" srcId="{C1336938-2FD0-4A76-A3F6-2700F52EB541}" destId="{488D3C72-EFB2-4445-BC67-6CC73A4EE32D}" srcOrd="0" destOrd="0" presId="urn:microsoft.com/office/officeart/2005/8/layout/hierarchy1"/>
    <dgm:cxn modelId="{75B26907-E37A-496A-92D3-95B58A4CAE2F}" type="presParOf" srcId="{C1336938-2FD0-4A76-A3F6-2700F52EB541}" destId="{F18D14FE-781E-4445-8629-D2119D392812}" srcOrd="1" destOrd="0" presId="urn:microsoft.com/office/officeart/2005/8/layout/hierarchy1"/>
    <dgm:cxn modelId="{7D2677FC-4CBB-46B1-A2AD-C1B1A9F0A18F}" type="presParOf" srcId="{E599EAEB-96EC-4445-8F35-5D1206A66DB3}" destId="{E89A0A4D-7230-4BB0-8294-C10220A608C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431EC7-613A-4769-9D78-EC06006F93B0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15D74D9-8233-4CF3-81BF-BBA0FA408212}">
      <dgm:prSet phldrT="[Texte]" custT="1"/>
      <dgm:spPr/>
      <dgm:t>
        <a:bodyPr/>
        <a:lstStyle/>
        <a:p>
          <a:r>
            <a:rPr lang="fr-FR" sz="2800" b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Familles d'indicateurs</a:t>
          </a:r>
          <a:endParaRPr lang="fr-FR" sz="2800" b="1" dirty="0">
            <a:solidFill>
              <a:srgbClr val="FF0000"/>
            </a:solidFill>
          </a:endParaRPr>
        </a:p>
      </dgm:t>
    </dgm:pt>
    <dgm:pt modelId="{7A3F55DA-D2E9-49AE-A3F7-D5D2F83A0EC8}" type="parTrans" cxnId="{4494F19B-3C03-4BD0-809A-AC4B25FEFC61}">
      <dgm:prSet/>
      <dgm:spPr/>
      <dgm:t>
        <a:bodyPr/>
        <a:lstStyle/>
        <a:p>
          <a:endParaRPr lang="fr-FR"/>
        </a:p>
      </dgm:t>
    </dgm:pt>
    <dgm:pt modelId="{98BD375D-D058-4E2B-9426-6461148459A7}" type="sibTrans" cxnId="{4494F19B-3C03-4BD0-809A-AC4B25FEFC61}">
      <dgm:prSet/>
      <dgm:spPr/>
      <dgm:t>
        <a:bodyPr/>
        <a:lstStyle/>
        <a:p>
          <a:endParaRPr lang="fr-FR"/>
        </a:p>
      </dgm:t>
    </dgm:pt>
    <dgm:pt modelId="{D74ABB47-7364-4DF8-B9B0-3CC9CE9B0DAB}">
      <dgm:prSet/>
      <dgm:spPr/>
      <dgm:t>
        <a:bodyPr/>
        <a:lstStyle/>
        <a:p>
          <a:r>
            <a:rPr lang="fr-FR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Indicateurs d'activité</a:t>
          </a:r>
          <a:r>
            <a:rPr lang="fr-FR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 : quantité produite, volume d'achat, chiffre d'affaires, etc.</a:t>
          </a:r>
        </a:p>
      </dgm:t>
    </dgm:pt>
    <dgm:pt modelId="{8EC09AD5-0CDB-4A07-A47A-2D662CB0F903}" type="parTrans" cxnId="{1C6EBD75-3EC1-4CC3-8EED-3979C193D3AE}">
      <dgm:prSet/>
      <dgm:spPr/>
      <dgm:t>
        <a:bodyPr/>
        <a:lstStyle/>
        <a:p>
          <a:endParaRPr lang="fr-FR"/>
        </a:p>
      </dgm:t>
    </dgm:pt>
    <dgm:pt modelId="{BD60F99E-0BBA-4DE8-BE13-E5F1B49C614B}" type="sibTrans" cxnId="{1C6EBD75-3EC1-4CC3-8EED-3979C193D3AE}">
      <dgm:prSet/>
      <dgm:spPr/>
      <dgm:t>
        <a:bodyPr/>
        <a:lstStyle/>
        <a:p>
          <a:endParaRPr lang="fr-FR"/>
        </a:p>
      </dgm:t>
    </dgm:pt>
    <dgm:pt modelId="{D07AA51F-3C40-41DF-BBE2-FE9383A233AD}">
      <dgm:prSet/>
      <dgm:spPr/>
      <dgm:t>
        <a:bodyPr/>
        <a:lstStyle/>
        <a:p>
          <a:r>
            <a:rPr lang="fr-FR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Indicateurs financiers</a:t>
          </a:r>
          <a:r>
            <a:rPr lang="fr-FR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 : évolution des charges par nature (salaires, achat, etc.)</a:t>
          </a:r>
        </a:p>
      </dgm:t>
    </dgm:pt>
    <dgm:pt modelId="{EF79A0C5-0E45-4B93-A1B2-CA460E6AC900}" type="parTrans" cxnId="{47FCCFBC-4E9A-4E0C-AF88-6CA33B781594}">
      <dgm:prSet/>
      <dgm:spPr/>
      <dgm:t>
        <a:bodyPr/>
        <a:lstStyle/>
        <a:p>
          <a:endParaRPr lang="fr-FR"/>
        </a:p>
      </dgm:t>
    </dgm:pt>
    <dgm:pt modelId="{ABAA3325-1756-4B77-ADD6-84E3F2D9DDE0}" type="sibTrans" cxnId="{47FCCFBC-4E9A-4E0C-AF88-6CA33B781594}">
      <dgm:prSet/>
      <dgm:spPr/>
      <dgm:t>
        <a:bodyPr/>
        <a:lstStyle/>
        <a:p>
          <a:endParaRPr lang="fr-FR"/>
        </a:p>
      </dgm:t>
    </dgm:pt>
    <dgm:pt modelId="{76ED6375-BE02-432D-B6B3-E476C0766B3F}">
      <dgm:prSet/>
      <dgm:spPr/>
      <dgm:t>
        <a:bodyPr/>
        <a:lstStyle/>
        <a:p>
          <a:r>
            <a:rPr lang="fr-FR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Indicateurs de rentabilité</a:t>
          </a:r>
          <a:r>
            <a:rPr lang="fr-FR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 : résultat, marge, etc.</a:t>
          </a:r>
        </a:p>
      </dgm:t>
    </dgm:pt>
    <dgm:pt modelId="{236FA606-8A11-44E8-9B6B-BD40CD67BDF9}" type="parTrans" cxnId="{2C67AF34-4DD2-409F-99E6-8084191BBEA7}">
      <dgm:prSet/>
      <dgm:spPr/>
      <dgm:t>
        <a:bodyPr/>
        <a:lstStyle/>
        <a:p>
          <a:endParaRPr lang="fr-FR"/>
        </a:p>
      </dgm:t>
    </dgm:pt>
    <dgm:pt modelId="{1EFCAA48-CEF1-4EE9-80EB-0327DDD7751A}" type="sibTrans" cxnId="{2C67AF34-4DD2-409F-99E6-8084191BBEA7}">
      <dgm:prSet/>
      <dgm:spPr/>
      <dgm:t>
        <a:bodyPr/>
        <a:lstStyle/>
        <a:p>
          <a:endParaRPr lang="fr-FR"/>
        </a:p>
      </dgm:t>
    </dgm:pt>
    <dgm:pt modelId="{75BF4978-A34A-4B06-A5AF-B983A7820EDE}">
      <dgm:prSet/>
      <dgm:spPr/>
      <dgm:t>
        <a:bodyPr/>
        <a:lstStyle/>
        <a:p>
          <a:r>
            <a:rPr lang="fr-FR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Indicateurs de qualité</a:t>
          </a:r>
          <a:r>
            <a:rPr lang="fr-FR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 : délai de fabrication, satisfaction clients, réclamation, etc.</a:t>
          </a:r>
          <a:endParaRPr lang="fr-FR" dirty="0">
            <a:effectLst/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2ED0FBF6-08F4-4AF7-94F2-5BB419BBF90B}" type="parTrans" cxnId="{9FF3D9E7-0043-43B2-AA44-6E11E5255A20}">
      <dgm:prSet/>
      <dgm:spPr/>
      <dgm:t>
        <a:bodyPr/>
        <a:lstStyle/>
        <a:p>
          <a:endParaRPr lang="fr-FR"/>
        </a:p>
      </dgm:t>
    </dgm:pt>
    <dgm:pt modelId="{C4EA7BCC-0832-4179-88DE-DEC21721F84E}" type="sibTrans" cxnId="{9FF3D9E7-0043-43B2-AA44-6E11E5255A20}">
      <dgm:prSet/>
      <dgm:spPr/>
      <dgm:t>
        <a:bodyPr/>
        <a:lstStyle/>
        <a:p>
          <a:endParaRPr lang="fr-FR"/>
        </a:p>
      </dgm:t>
    </dgm:pt>
    <dgm:pt modelId="{7B9475A0-D635-4A32-872D-9CD69DBC61A8}" type="pres">
      <dgm:prSet presAssocID="{C6431EC7-613A-4769-9D78-EC06006F93B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82ACE87-21AE-4F19-A038-53DE71949C44}" type="pres">
      <dgm:prSet presAssocID="{315D74D9-8233-4CF3-81BF-BBA0FA408212}" presName="hierRoot1" presStyleCnt="0">
        <dgm:presLayoutVars>
          <dgm:hierBranch val="init"/>
        </dgm:presLayoutVars>
      </dgm:prSet>
      <dgm:spPr/>
    </dgm:pt>
    <dgm:pt modelId="{219961AD-1DC1-456F-9732-970B01B31789}" type="pres">
      <dgm:prSet presAssocID="{315D74D9-8233-4CF3-81BF-BBA0FA408212}" presName="rootComposite1" presStyleCnt="0"/>
      <dgm:spPr/>
    </dgm:pt>
    <dgm:pt modelId="{AA043519-96A1-49EC-843C-ECF7C64608E6}" type="pres">
      <dgm:prSet presAssocID="{315D74D9-8233-4CF3-81BF-BBA0FA408212}" presName="rootText1" presStyleLbl="node0" presStyleIdx="0" presStyleCnt="1" custScaleX="112985" custScaleY="162305">
        <dgm:presLayoutVars>
          <dgm:chPref val="3"/>
        </dgm:presLayoutVars>
      </dgm:prSet>
      <dgm:spPr/>
    </dgm:pt>
    <dgm:pt modelId="{331E1EC6-4586-463F-9243-F44CECA3F2E3}" type="pres">
      <dgm:prSet presAssocID="{315D74D9-8233-4CF3-81BF-BBA0FA408212}" presName="rootConnector1" presStyleLbl="node1" presStyleIdx="0" presStyleCnt="0"/>
      <dgm:spPr/>
    </dgm:pt>
    <dgm:pt modelId="{85E91DC4-6642-4739-90CC-2CB5122320BC}" type="pres">
      <dgm:prSet presAssocID="{315D74D9-8233-4CF3-81BF-BBA0FA408212}" presName="hierChild2" presStyleCnt="0"/>
      <dgm:spPr/>
    </dgm:pt>
    <dgm:pt modelId="{320EA8B5-0918-4C73-AFC5-EAD15EDE17E1}" type="pres">
      <dgm:prSet presAssocID="{8EC09AD5-0CDB-4A07-A47A-2D662CB0F903}" presName="Name64" presStyleLbl="parChTrans1D2" presStyleIdx="0" presStyleCnt="4"/>
      <dgm:spPr/>
    </dgm:pt>
    <dgm:pt modelId="{D518C848-7A9F-4D3E-A94A-1EEAF4DD3C54}" type="pres">
      <dgm:prSet presAssocID="{D74ABB47-7364-4DF8-B9B0-3CC9CE9B0DAB}" presName="hierRoot2" presStyleCnt="0">
        <dgm:presLayoutVars>
          <dgm:hierBranch val="init"/>
        </dgm:presLayoutVars>
      </dgm:prSet>
      <dgm:spPr/>
    </dgm:pt>
    <dgm:pt modelId="{565A524C-83B7-492C-BBDB-98C85C1B4F2E}" type="pres">
      <dgm:prSet presAssocID="{D74ABB47-7364-4DF8-B9B0-3CC9CE9B0DAB}" presName="rootComposite" presStyleCnt="0"/>
      <dgm:spPr/>
    </dgm:pt>
    <dgm:pt modelId="{CCB39923-C968-423D-8D44-B8E374F7AFD5}" type="pres">
      <dgm:prSet presAssocID="{D74ABB47-7364-4DF8-B9B0-3CC9CE9B0DAB}" presName="rootText" presStyleLbl="node2" presStyleIdx="0" presStyleCnt="4" custScaleX="352783" custLinFactNeighborX="382" custLinFactNeighborY="5363">
        <dgm:presLayoutVars>
          <dgm:chPref val="3"/>
        </dgm:presLayoutVars>
      </dgm:prSet>
      <dgm:spPr/>
    </dgm:pt>
    <dgm:pt modelId="{5787357E-2E83-4560-A3CF-6E6D3400F272}" type="pres">
      <dgm:prSet presAssocID="{D74ABB47-7364-4DF8-B9B0-3CC9CE9B0DAB}" presName="rootConnector" presStyleLbl="node2" presStyleIdx="0" presStyleCnt="4"/>
      <dgm:spPr/>
    </dgm:pt>
    <dgm:pt modelId="{091C2138-256A-4C8C-8F26-F4B2792B66D1}" type="pres">
      <dgm:prSet presAssocID="{D74ABB47-7364-4DF8-B9B0-3CC9CE9B0DAB}" presName="hierChild4" presStyleCnt="0"/>
      <dgm:spPr/>
    </dgm:pt>
    <dgm:pt modelId="{A4E3DA2B-EDBB-455C-B0EC-189C242AA9EB}" type="pres">
      <dgm:prSet presAssocID="{D74ABB47-7364-4DF8-B9B0-3CC9CE9B0DAB}" presName="hierChild5" presStyleCnt="0"/>
      <dgm:spPr/>
    </dgm:pt>
    <dgm:pt modelId="{2F8BE102-6F6A-49FF-98A0-589D4EB93754}" type="pres">
      <dgm:prSet presAssocID="{EF79A0C5-0E45-4B93-A1B2-CA460E6AC900}" presName="Name64" presStyleLbl="parChTrans1D2" presStyleIdx="1" presStyleCnt="4"/>
      <dgm:spPr/>
    </dgm:pt>
    <dgm:pt modelId="{3355A86F-3210-4897-82D2-DE622612368E}" type="pres">
      <dgm:prSet presAssocID="{D07AA51F-3C40-41DF-BBE2-FE9383A233AD}" presName="hierRoot2" presStyleCnt="0">
        <dgm:presLayoutVars>
          <dgm:hierBranch val="init"/>
        </dgm:presLayoutVars>
      </dgm:prSet>
      <dgm:spPr/>
    </dgm:pt>
    <dgm:pt modelId="{F8FA9017-4B80-4016-87FE-B30527F14576}" type="pres">
      <dgm:prSet presAssocID="{D07AA51F-3C40-41DF-BBE2-FE9383A233AD}" presName="rootComposite" presStyleCnt="0"/>
      <dgm:spPr/>
    </dgm:pt>
    <dgm:pt modelId="{040F708A-7F24-4858-8DD7-CF35C68F31F2}" type="pres">
      <dgm:prSet presAssocID="{D07AA51F-3C40-41DF-BBE2-FE9383A233AD}" presName="rootText" presStyleLbl="node2" presStyleIdx="1" presStyleCnt="4" custScaleX="352783">
        <dgm:presLayoutVars>
          <dgm:chPref val="3"/>
        </dgm:presLayoutVars>
      </dgm:prSet>
      <dgm:spPr/>
    </dgm:pt>
    <dgm:pt modelId="{455DA1B3-C72F-4183-A1E3-46AA57A9A107}" type="pres">
      <dgm:prSet presAssocID="{D07AA51F-3C40-41DF-BBE2-FE9383A233AD}" presName="rootConnector" presStyleLbl="node2" presStyleIdx="1" presStyleCnt="4"/>
      <dgm:spPr/>
    </dgm:pt>
    <dgm:pt modelId="{36249DDA-A232-4CE7-B938-2B71B5BFB4AE}" type="pres">
      <dgm:prSet presAssocID="{D07AA51F-3C40-41DF-BBE2-FE9383A233AD}" presName="hierChild4" presStyleCnt="0"/>
      <dgm:spPr/>
    </dgm:pt>
    <dgm:pt modelId="{41360FDD-36CD-4829-88A5-474EE4A806D4}" type="pres">
      <dgm:prSet presAssocID="{D07AA51F-3C40-41DF-BBE2-FE9383A233AD}" presName="hierChild5" presStyleCnt="0"/>
      <dgm:spPr/>
    </dgm:pt>
    <dgm:pt modelId="{D3A048A8-223B-426B-A015-3EDADA7735DC}" type="pres">
      <dgm:prSet presAssocID="{236FA606-8A11-44E8-9B6B-BD40CD67BDF9}" presName="Name64" presStyleLbl="parChTrans1D2" presStyleIdx="2" presStyleCnt="4"/>
      <dgm:spPr/>
    </dgm:pt>
    <dgm:pt modelId="{9FF4323E-FFE6-410A-9605-763344FC43B2}" type="pres">
      <dgm:prSet presAssocID="{76ED6375-BE02-432D-B6B3-E476C0766B3F}" presName="hierRoot2" presStyleCnt="0">
        <dgm:presLayoutVars>
          <dgm:hierBranch val="init"/>
        </dgm:presLayoutVars>
      </dgm:prSet>
      <dgm:spPr/>
    </dgm:pt>
    <dgm:pt modelId="{0EF89066-778B-4BF2-8601-66DD07E3A3E9}" type="pres">
      <dgm:prSet presAssocID="{76ED6375-BE02-432D-B6B3-E476C0766B3F}" presName="rootComposite" presStyleCnt="0"/>
      <dgm:spPr/>
    </dgm:pt>
    <dgm:pt modelId="{57D588A1-F05F-4D2A-8B0C-5A5DB9CBA892}" type="pres">
      <dgm:prSet presAssocID="{76ED6375-BE02-432D-B6B3-E476C0766B3F}" presName="rootText" presStyleLbl="node2" presStyleIdx="2" presStyleCnt="4" custScaleX="352783">
        <dgm:presLayoutVars>
          <dgm:chPref val="3"/>
        </dgm:presLayoutVars>
      </dgm:prSet>
      <dgm:spPr/>
    </dgm:pt>
    <dgm:pt modelId="{E1E0D4FC-82BB-415B-9986-0356CB1840BF}" type="pres">
      <dgm:prSet presAssocID="{76ED6375-BE02-432D-B6B3-E476C0766B3F}" presName="rootConnector" presStyleLbl="node2" presStyleIdx="2" presStyleCnt="4"/>
      <dgm:spPr/>
    </dgm:pt>
    <dgm:pt modelId="{27C61FBD-9410-4054-B4C3-C3F7220455A7}" type="pres">
      <dgm:prSet presAssocID="{76ED6375-BE02-432D-B6B3-E476C0766B3F}" presName="hierChild4" presStyleCnt="0"/>
      <dgm:spPr/>
    </dgm:pt>
    <dgm:pt modelId="{336B1F56-9DBA-4FE4-8855-1C6BEDF67834}" type="pres">
      <dgm:prSet presAssocID="{76ED6375-BE02-432D-B6B3-E476C0766B3F}" presName="hierChild5" presStyleCnt="0"/>
      <dgm:spPr/>
    </dgm:pt>
    <dgm:pt modelId="{4FFB901D-230B-4515-97BD-C138A2796BB5}" type="pres">
      <dgm:prSet presAssocID="{2ED0FBF6-08F4-4AF7-94F2-5BB419BBF90B}" presName="Name64" presStyleLbl="parChTrans1D2" presStyleIdx="3" presStyleCnt="4"/>
      <dgm:spPr/>
    </dgm:pt>
    <dgm:pt modelId="{DFD06F1D-C009-49DB-9BED-380818039BDA}" type="pres">
      <dgm:prSet presAssocID="{75BF4978-A34A-4B06-A5AF-B983A7820EDE}" presName="hierRoot2" presStyleCnt="0">
        <dgm:presLayoutVars>
          <dgm:hierBranch val="init"/>
        </dgm:presLayoutVars>
      </dgm:prSet>
      <dgm:spPr/>
    </dgm:pt>
    <dgm:pt modelId="{B5B1E368-A26C-4C29-BE78-8A8DB0A61E12}" type="pres">
      <dgm:prSet presAssocID="{75BF4978-A34A-4B06-A5AF-B983A7820EDE}" presName="rootComposite" presStyleCnt="0"/>
      <dgm:spPr/>
    </dgm:pt>
    <dgm:pt modelId="{6F87AFC6-3A6E-454D-ABE7-2E66125D4F42}" type="pres">
      <dgm:prSet presAssocID="{75BF4978-A34A-4B06-A5AF-B983A7820EDE}" presName="rootText" presStyleLbl="node2" presStyleIdx="3" presStyleCnt="4" custScaleX="352783">
        <dgm:presLayoutVars>
          <dgm:chPref val="3"/>
        </dgm:presLayoutVars>
      </dgm:prSet>
      <dgm:spPr/>
    </dgm:pt>
    <dgm:pt modelId="{CEFF64C9-EBC6-49BE-8967-75A54879F896}" type="pres">
      <dgm:prSet presAssocID="{75BF4978-A34A-4B06-A5AF-B983A7820EDE}" presName="rootConnector" presStyleLbl="node2" presStyleIdx="3" presStyleCnt="4"/>
      <dgm:spPr/>
    </dgm:pt>
    <dgm:pt modelId="{978EDEE4-66C6-483A-B373-E8A501FE80C7}" type="pres">
      <dgm:prSet presAssocID="{75BF4978-A34A-4B06-A5AF-B983A7820EDE}" presName="hierChild4" presStyleCnt="0"/>
      <dgm:spPr/>
    </dgm:pt>
    <dgm:pt modelId="{B66D488B-A543-4CC8-9C8C-DAB32C13A781}" type="pres">
      <dgm:prSet presAssocID="{75BF4978-A34A-4B06-A5AF-B983A7820EDE}" presName="hierChild5" presStyleCnt="0"/>
      <dgm:spPr/>
    </dgm:pt>
    <dgm:pt modelId="{E1B6E3B0-0D03-4A9D-87BF-D56F0EA8F1AF}" type="pres">
      <dgm:prSet presAssocID="{315D74D9-8233-4CF3-81BF-BBA0FA408212}" presName="hierChild3" presStyleCnt="0"/>
      <dgm:spPr/>
    </dgm:pt>
  </dgm:ptLst>
  <dgm:cxnLst>
    <dgm:cxn modelId="{0E737E01-52B8-4F03-98DB-1F52B7A34461}" type="presOf" srcId="{75BF4978-A34A-4B06-A5AF-B983A7820EDE}" destId="{6F87AFC6-3A6E-454D-ABE7-2E66125D4F42}" srcOrd="0" destOrd="0" presId="urn:microsoft.com/office/officeart/2009/3/layout/HorizontalOrganizationChart"/>
    <dgm:cxn modelId="{21270213-9295-4B66-A819-D3C891CE74EB}" type="presOf" srcId="{C6431EC7-613A-4769-9D78-EC06006F93B0}" destId="{7B9475A0-D635-4A32-872D-9CD69DBC61A8}" srcOrd="0" destOrd="0" presId="urn:microsoft.com/office/officeart/2009/3/layout/HorizontalOrganizationChart"/>
    <dgm:cxn modelId="{516F4529-C91B-4B83-BF07-5DE364A12457}" type="presOf" srcId="{8EC09AD5-0CDB-4A07-A47A-2D662CB0F903}" destId="{320EA8B5-0918-4C73-AFC5-EAD15EDE17E1}" srcOrd="0" destOrd="0" presId="urn:microsoft.com/office/officeart/2009/3/layout/HorizontalOrganizationChart"/>
    <dgm:cxn modelId="{2C67AF34-4DD2-409F-99E6-8084191BBEA7}" srcId="{315D74D9-8233-4CF3-81BF-BBA0FA408212}" destId="{76ED6375-BE02-432D-B6B3-E476C0766B3F}" srcOrd="2" destOrd="0" parTransId="{236FA606-8A11-44E8-9B6B-BD40CD67BDF9}" sibTransId="{1EFCAA48-CEF1-4EE9-80EB-0327DDD7751A}"/>
    <dgm:cxn modelId="{1C6EBD75-3EC1-4CC3-8EED-3979C193D3AE}" srcId="{315D74D9-8233-4CF3-81BF-BBA0FA408212}" destId="{D74ABB47-7364-4DF8-B9B0-3CC9CE9B0DAB}" srcOrd="0" destOrd="0" parTransId="{8EC09AD5-0CDB-4A07-A47A-2D662CB0F903}" sibTransId="{BD60F99E-0BBA-4DE8-BE13-E5F1B49C614B}"/>
    <dgm:cxn modelId="{243A457A-7EFC-40B2-8432-7C2D6BF4EB4C}" type="presOf" srcId="{76ED6375-BE02-432D-B6B3-E476C0766B3F}" destId="{57D588A1-F05F-4D2A-8B0C-5A5DB9CBA892}" srcOrd="0" destOrd="0" presId="urn:microsoft.com/office/officeart/2009/3/layout/HorizontalOrganizationChart"/>
    <dgm:cxn modelId="{52AEE07F-E3F7-40E7-A554-1774AB747D38}" type="presOf" srcId="{76ED6375-BE02-432D-B6B3-E476C0766B3F}" destId="{E1E0D4FC-82BB-415B-9986-0356CB1840BF}" srcOrd="1" destOrd="0" presId="urn:microsoft.com/office/officeart/2009/3/layout/HorizontalOrganizationChart"/>
    <dgm:cxn modelId="{E25E4594-DA50-482D-92D4-868C7427D3F5}" type="presOf" srcId="{D07AA51F-3C40-41DF-BBE2-FE9383A233AD}" destId="{040F708A-7F24-4858-8DD7-CF35C68F31F2}" srcOrd="0" destOrd="0" presId="urn:microsoft.com/office/officeart/2009/3/layout/HorizontalOrganizationChart"/>
    <dgm:cxn modelId="{4494F19B-3C03-4BD0-809A-AC4B25FEFC61}" srcId="{C6431EC7-613A-4769-9D78-EC06006F93B0}" destId="{315D74D9-8233-4CF3-81BF-BBA0FA408212}" srcOrd="0" destOrd="0" parTransId="{7A3F55DA-D2E9-49AE-A3F7-D5D2F83A0EC8}" sibTransId="{98BD375D-D058-4E2B-9426-6461148459A7}"/>
    <dgm:cxn modelId="{999CC1A6-3FD7-46F4-BD2D-A69F44A411B7}" type="presOf" srcId="{315D74D9-8233-4CF3-81BF-BBA0FA408212}" destId="{331E1EC6-4586-463F-9243-F44CECA3F2E3}" srcOrd="1" destOrd="0" presId="urn:microsoft.com/office/officeart/2009/3/layout/HorizontalOrganizationChart"/>
    <dgm:cxn modelId="{47FCCFBC-4E9A-4E0C-AF88-6CA33B781594}" srcId="{315D74D9-8233-4CF3-81BF-BBA0FA408212}" destId="{D07AA51F-3C40-41DF-BBE2-FE9383A233AD}" srcOrd="1" destOrd="0" parTransId="{EF79A0C5-0E45-4B93-A1B2-CA460E6AC900}" sibTransId="{ABAA3325-1756-4B77-ADD6-84E3F2D9DDE0}"/>
    <dgm:cxn modelId="{426650BE-F7D3-418E-ABD1-D21EA41679F4}" type="presOf" srcId="{EF79A0C5-0E45-4B93-A1B2-CA460E6AC900}" destId="{2F8BE102-6F6A-49FF-98A0-589D4EB93754}" srcOrd="0" destOrd="0" presId="urn:microsoft.com/office/officeart/2009/3/layout/HorizontalOrganizationChart"/>
    <dgm:cxn modelId="{66A8A9C2-CC9A-41E7-B155-6DE71003E278}" type="presOf" srcId="{236FA606-8A11-44E8-9B6B-BD40CD67BDF9}" destId="{D3A048A8-223B-426B-A015-3EDADA7735DC}" srcOrd="0" destOrd="0" presId="urn:microsoft.com/office/officeart/2009/3/layout/HorizontalOrganizationChart"/>
    <dgm:cxn modelId="{7C65FDC8-47D2-4CCC-9457-466B5C581F6D}" type="presOf" srcId="{D07AA51F-3C40-41DF-BBE2-FE9383A233AD}" destId="{455DA1B3-C72F-4183-A1E3-46AA57A9A107}" srcOrd="1" destOrd="0" presId="urn:microsoft.com/office/officeart/2009/3/layout/HorizontalOrganizationChart"/>
    <dgm:cxn modelId="{0C054BC9-E728-4CB2-9643-D610149CDC7B}" type="presOf" srcId="{D74ABB47-7364-4DF8-B9B0-3CC9CE9B0DAB}" destId="{5787357E-2E83-4560-A3CF-6E6D3400F272}" srcOrd="1" destOrd="0" presId="urn:microsoft.com/office/officeart/2009/3/layout/HorizontalOrganizationChart"/>
    <dgm:cxn modelId="{375981CA-AFF4-497F-B217-2AB29BF52CD4}" type="presOf" srcId="{315D74D9-8233-4CF3-81BF-BBA0FA408212}" destId="{AA043519-96A1-49EC-843C-ECF7C64608E6}" srcOrd="0" destOrd="0" presId="urn:microsoft.com/office/officeart/2009/3/layout/HorizontalOrganizationChart"/>
    <dgm:cxn modelId="{B2BC9AD1-B47C-461A-8FA1-F9C3F1E52BA4}" type="presOf" srcId="{2ED0FBF6-08F4-4AF7-94F2-5BB419BBF90B}" destId="{4FFB901D-230B-4515-97BD-C138A2796BB5}" srcOrd="0" destOrd="0" presId="urn:microsoft.com/office/officeart/2009/3/layout/HorizontalOrganizationChart"/>
    <dgm:cxn modelId="{3D50E5D2-F02A-43A3-930A-1B8DF2B25F4F}" type="presOf" srcId="{D74ABB47-7364-4DF8-B9B0-3CC9CE9B0DAB}" destId="{CCB39923-C968-423D-8D44-B8E374F7AFD5}" srcOrd="0" destOrd="0" presId="urn:microsoft.com/office/officeart/2009/3/layout/HorizontalOrganizationChart"/>
    <dgm:cxn modelId="{9FF3D9E7-0043-43B2-AA44-6E11E5255A20}" srcId="{315D74D9-8233-4CF3-81BF-BBA0FA408212}" destId="{75BF4978-A34A-4B06-A5AF-B983A7820EDE}" srcOrd="3" destOrd="0" parTransId="{2ED0FBF6-08F4-4AF7-94F2-5BB419BBF90B}" sibTransId="{C4EA7BCC-0832-4179-88DE-DEC21721F84E}"/>
    <dgm:cxn modelId="{4CB3E1F8-BF8A-405C-977F-71A295C212FB}" type="presOf" srcId="{75BF4978-A34A-4B06-A5AF-B983A7820EDE}" destId="{CEFF64C9-EBC6-49BE-8967-75A54879F896}" srcOrd="1" destOrd="0" presId="urn:microsoft.com/office/officeart/2009/3/layout/HorizontalOrganizationChart"/>
    <dgm:cxn modelId="{652B83BF-61CE-4E40-90E1-A5E388E7A081}" type="presParOf" srcId="{7B9475A0-D635-4A32-872D-9CD69DBC61A8}" destId="{F82ACE87-21AE-4F19-A038-53DE71949C44}" srcOrd="0" destOrd="0" presId="urn:microsoft.com/office/officeart/2009/3/layout/HorizontalOrganizationChart"/>
    <dgm:cxn modelId="{3F5CCF55-A7B5-479D-90F6-6EC6BDEBF9DF}" type="presParOf" srcId="{F82ACE87-21AE-4F19-A038-53DE71949C44}" destId="{219961AD-1DC1-456F-9732-970B01B31789}" srcOrd="0" destOrd="0" presId="urn:microsoft.com/office/officeart/2009/3/layout/HorizontalOrganizationChart"/>
    <dgm:cxn modelId="{3CDB6E0A-06BF-410F-8D57-194774BC7BEA}" type="presParOf" srcId="{219961AD-1DC1-456F-9732-970B01B31789}" destId="{AA043519-96A1-49EC-843C-ECF7C64608E6}" srcOrd="0" destOrd="0" presId="urn:microsoft.com/office/officeart/2009/3/layout/HorizontalOrganizationChart"/>
    <dgm:cxn modelId="{D48A6F36-219A-455C-89BB-C276EEA2C8E7}" type="presParOf" srcId="{219961AD-1DC1-456F-9732-970B01B31789}" destId="{331E1EC6-4586-463F-9243-F44CECA3F2E3}" srcOrd="1" destOrd="0" presId="urn:microsoft.com/office/officeart/2009/3/layout/HorizontalOrganizationChart"/>
    <dgm:cxn modelId="{81ED5B4E-B5DE-48F0-B99C-EC0B3CAF58BF}" type="presParOf" srcId="{F82ACE87-21AE-4F19-A038-53DE71949C44}" destId="{85E91DC4-6642-4739-90CC-2CB5122320BC}" srcOrd="1" destOrd="0" presId="urn:microsoft.com/office/officeart/2009/3/layout/HorizontalOrganizationChart"/>
    <dgm:cxn modelId="{DF018AE7-F384-478A-85FA-01B080E0A04D}" type="presParOf" srcId="{85E91DC4-6642-4739-90CC-2CB5122320BC}" destId="{320EA8B5-0918-4C73-AFC5-EAD15EDE17E1}" srcOrd="0" destOrd="0" presId="urn:microsoft.com/office/officeart/2009/3/layout/HorizontalOrganizationChart"/>
    <dgm:cxn modelId="{8F1323D9-F8D2-4C9C-BA8F-D9ADEEE03C0F}" type="presParOf" srcId="{85E91DC4-6642-4739-90CC-2CB5122320BC}" destId="{D518C848-7A9F-4D3E-A94A-1EEAF4DD3C54}" srcOrd="1" destOrd="0" presId="urn:microsoft.com/office/officeart/2009/3/layout/HorizontalOrganizationChart"/>
    <dgm:cxn modelId="{CF389AAE-0084-4C0F-9B08-B36AD5D17C53}" type="presParOf" srcId="{D518C848-7A9F-4D3E-A94A-1EEAF4DD3C54}" destId="{565A524C-83B7-492C-BBDB-98C85C1B4F2E}" srcOrd="0" destOrd="0" presId="urn:microsoft.com/office/officeart/2009/3/layout/HorizontalOrganizationChart"/>
    <dgm:cxn modelId="{C52366FC-1FB4-432E-954E-C4E22D412D3A}" type="presParOf" srcId="{565A524C-83B7-492C-BBDB-98C85C1B4F2E}" destId="{CCB39923-C968-423D-8D44-B8E374F7AFD5}" srcOrd="0" destOrd="0" presId="urn:microsoft.com/office/officeart/2009/3/layout/HorizontalOrganizationChart"/>
    <dgm:cxn modelId="{813A0683-3606-4A2F-84C8-E638DA949F4B}" type="presParOf" srcId="{565A524C-83B7-492C-BBDB-98C85C1B4F2E}" destId="{5787357E-2E83-4560-A3CF-6E6D3400F272}" srcOrd="1" destOrd="0" presId="urn:microsoft.com/office/officeart/2009/3/layout/HorizontalOrganizationChart"/>
    <dgm:cxn modelId="{3BBFE45E-C8BA-48F7-BB5D-71E544746510}" type="presParOf" srcId="{D518C848-7A9F-4D3E-A94A-1EEAF4DD3C54}" destId="{091C2138-256A-4C8C-8F26-F4B2792B66D1}" srcOrd="1" destOrd="0" presId="urn:microsoft.com/office/officeart/2009/3/layout/HorizontalOrganizationChart"/>
    <dgm:cxn modelId="{BCABFCD4-C649-472E-B85A-A5BBA8416413}" type="presParOf" srcId="{D518C848-7A9F-4D3E-A94A-1EEAF4DD3C54}" destId="{A4E3DA2B-EDBB-455C-B0EC-189C242AA9EB}" srcOrd="2" destOrd="0" presId="urn:microsoft.com/office/officeart/2009/3/layout/HorizontalOrganizationChart"/>
    <dgm:cxn modelId="{4E0B099A-2A91-4E1B-8FBA-EB407B1F699C}" type="presParOf" srcId="{85E91DC4-6642-4739-90CC-2CB5122320BC}" destId="{2F8BE102-6F6A-49FF-98A0-589D4EB93754}" srcOrd="2" destOrd="0" presId="urn:microsoft.com/office/officeart/2009/3/layout/HorizontalOrganizationChart"/>
    <dgm:cxn modelId="{B90AED6F-89A7-44CC-AA89-21D729CD218E}" type="presParOf" srcId="{85E91DC4-6642-4739-90CC-2CB5122320BC}" destId="{3355A86F-3210-4897-82D2-DE622612368E}" srcOrd="3" destOrd="0" presId="urn:microsoft.com/office/officeart/2009/3/layout/HorizontalOrganizationChart"/>
    <dgm:cxn modelId="{AFCFE6D9-50E5-4021-AFAA-177ABB6F4B97}" type="presParOf" srcId="{3355A86F-3210-4897-82D2-DE622612368E}" destId="{F8FA9017-4B80-4016-87FE-B30527F14576}" srcOrd="0" destOrd="0" presId="urn:microsoft.com/office/officeart/2009/3/layout/HorizontalOrganizationChart"/>
    <dgm:cxn modelId="{C687D215-B42A-4255-A7F8-EAA721ED66D3}" type="presParOf" srcId="{F8FA9017-4B80-4016-87FE-B30527F14576}" destId="{040F708A-7F24-4858-8DD7-CF35C68F31F2}" srcOrd="0" destOrd="0" presId="urn:microsoft.com/office/officeart/2009/3/layout/HorizontalOrganizationChart"/>
    <dgm:cxn modelId="{9558F5A4-1AF6-46B4-97EF-ECF99D14916B}" type="presParOf" srcId="{F8FA9017-4B80-4016-87FE-B30527F14576}" destId="{455DA1B3-C72F-4183-A1E3-46AA57A9A107}" srcOrd="1" destOrd="0" presId="urn:microsoft.com/office/officeart/2009/3/layout/HorizontalOrganizationChart"/>
    <dgm:cxn modelId="{B18084F7-684B-4B22-8546-373AA1A6F0EA}" type="presParOf" srcId="{3355A86F-3210-4897-82D2-DE622612368E}" destId="{36249DDA-A232-4CE7-B938-2B71B5BFB4AE}" srcOrd="1" destOrd="0" presId="urn:microsoft.com/office/officeart/2009/3/layout/HorizontalOrganizationChart"/>
    <dgm:cxn modelId="{87EDAC55-E604-4097-8C5F-B96CA65F2E65}" type="presParOf" srcId="{3355A86F-3210-4897-82D2-DE622612368E}" destId="{41360FDD-36CD-4829-88A5-474EE4A806D4}" srcOrd="2" destOrd="0" presId="urn:microsoft.com/office/officeart/2009/3/layout/HorizontalOrganizationChart"/>
    <dgm:cxn modelId="{F4ED59A9-3557-4987-9A04-7E2765F57761}" type="presParOf" srcId="{85E91DC4-6642-4739-90CC-2CB5122320BC}" destId="{D3A048A8-223B-426B-A015-3EDADA7735DC}" srcOrd="4" destOrd="0" presId="urn:microsoft.com/office/officeart/2009/3/layout/HorizontalOrganizationChart"/>
    <dgm:cxn modelId="{D2F4C08C-E60E-4F83-A974-25EC928B1C60}" type="presParOf" srcId="{85E91DC4-6642-4739-90CC-2CB5122320BC}" destId="{9FF4323E-FFE6-410A-9605-763344FC43B2}" srcOrd="5" destOrd="0" presId="urn:microsoft.com/office/officeart/2009/3/layout/HorizontalOrganizationChart"/>
    <dgm:cxn modelId="{6542895D-0CE7-4B15-9FE5-C31479F9901C}" type="presParOf" srcId="{9FF4323E-FFE6-410A-9605-763344FC43B2}" destId="{0EF89066-778B-4BF2-8601-66DD07E3A3E9}" srcOrd="0" destOrd="0" presId="urn:microsoft.com/office/officeart/2009/3/layout/HorizontalOrganizationChart"/>
    <dgm:cxn modelId="{C0674431-7F9A-4C18-A36E-4BE7367DBE4D}" type="presParOf" srcId="{0EF89066-778B-4BF2-8601-66DD07E3A3E9}" destId="{57D588A1-F05F-4D2A-8B0C-5A5DB9CBA892}" srcOrd="0" destOrd="0" presId="urn:microsoft.com/office/officeart/2009/3/layout/HorizontalOrganizationChart"/>
    <dgm:cxn modelId="{E5B15CA9-868B-49B3-B108-DA640DFB1714}" type="presParOf" srcId="{0EF89066-778B-4BF2-8601-66DD07E3A3E9}" destId="{E1E0D4FC-82BB-415B-9986-0356CB1840BF}" srcOrd="1" destOrd="0" presId="urn:microsoft.com/office/officeart/2009/3/layout/HorizontalOrganizationChart"/>
    <dgm:cxn modelId="{35C2BBD8-31AC-4C8C-99B0-94F4DC2B610A}" type="presParOf" srcId="{9FF4323E-FFE6-410A-9605-763344FC43B2}" destId="{27C61FBD-9410-4054-B4C3-C3F7220455A7}" srcOrd="1" destOrd="0" presId="urn:microsoft.com/office/officeart/2009/3/layout/HorizontalOrganizationChart"/>
    <dgm:cxn modelId="{6684CBC8-B8DE-41E9-9CBB-FCB0736276B1}" type="presParOf" srcId="{9FF4323E-FFE6-410A-9605-763344FC43B2}" destId="{336B1F56-9DBA-4FE4-8855-1C6BEDF67834}" srcOrd="2" destOrd="0" presId="urn:microsoft.com/office/officeart/2009/3/layout/HorizontalOrganizationChart"/>
    <dgm:cxn modelId="{BF815DCC-7E22-448F-A30D-47DD49BD0FF3}" type="presParOf" srcId="{85E91DC4-6642-4739-90CC-2CB5122320BC}" destId="{4FFB901D-230B-4515-97BD-C138A2796BB5}" srcOrd="6" destOrd="0" presId="urn:microsoft.com/office/officeart/2009/3/layout/HorizontalOrganizationChart"/>
    <dgm:cxn modelId="{F0AA90A2-8C12-4F6A-8B65-70D543CB8CC9}" type="presParOf" srcId="{85E91DC4-6642-4739-90CC-2CB5122320BC}" destId="{DFD06F1D-C009-49DB-9BED-380818039BDA}" srcOrd="7" destOrd="0" presId="urn:microsoft.com/office/officeart/2009/3/layout/HorizontalOrganizationChart"/>
    <dgm:cxn modelId="{B728596E-B9CE-49B1-B52C-F27D1DFD9359}" type="presParOf" srcId="{DFD06F1D-C009-49DB-9BED-380818039BDA}" destId="{B5B1E368-A26C-4C29-BE78-8A8DB0A61E12}" srcOrd="0" destOrd="0" presId="urn:microsoft.com/office/officeart/2009/3/layout/HorizontalOrganizationChart"/>
    <dgm:cxn modelId="{5F5E0141-1758-4D53-B041-A3EA353EC5D2}" type="presParOf" srcId="{B5B1E368-A26C-4C29-BE78-8A8DB0A61E12}" destId="{6F87AFC6-3A6E-454D-ABE7-2E66125D4F42}" srcOrd="0" destOrd="0" presId="urn:microsoft.com/office/officeart/2009/3/layout/HorizontalOrganizationChart"/>
    <dgm:cxn modelId="{6B9EB204-4AC3-40AF-9646-699D962E5B20}" type="presParOf" srcId="{B5B1E368-A26C-4C29-BE78-8A8DB0A61E12}" destId="{CEFF64C9-EBC6-49BE-8967-75A54879F896}" srcOrd="1" destOrd="0" presId="urn:microsoft.com/office/officeart/2009/3/layout/HorizontalOrganizationChart"/>
    <dgm:cxn modelId="{8001492F-595B-43E5-8DA3-8FDB2A913887}" type="presParOf" srcId="{DFD06F1D-C009-49DB-9BED-380818039BDA}" destId="{978EDEE4-66C6-483A-B373-E8A501FE80C7}" srcOrd="1" destOrd="0" presId="urn:microsoft.com/office/officeart/2009/3/layout/HorizontalOrganizationChart"/>
    <dgm:cxn modelId="{687DF7F0-625B-46DF-BB80-F5A75AAF2A1A}" type="presParOf" srcId="{DFD06F1D-C009-49DB-9BED-380818039BDA}" destId="{B66D488B-A543-4CC8-9C8C-DAB32C13A781}" srcOrd="2" destOrd="0" presId="urn:microsoft.com/office/officeart/2009/3/layout/HorizontalOrganizationChart"/>
    <dgm:cxn modelId="{CC043C79-E552-44B1-8B8A-E91E25342EC5}" type="presParOf" srcId="{F82ACE87-21AE-4F19-A038-53DE71949C44}" destId="{E1B6E3B0-0D03-4A9D-87BF-D56F0EA8F1AF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3838AC-EA04-41B7-B068-6371CDB487AC}" type="doc">
      <dgm:prSet loTypeId="urn:microsoft.com/office/officeart/2005/8/layout/pyramid2" loCatId="pyramid" qsTypeId="urn:microsoft.com/office/officeart/2005/8/quickstyle/3d5" qsCatId="3D" csTypeId="urn:microsoft.com/office/officeart/2005/8/colors/colorful3" csCatId="colorful" phldr="1"/>
      <dgm:spPr/>
    </dgm:pt>
    <dgm:pt modelId="{848C3E29-3A1D-4E26-BC98-4E8C07BB1527}">
      <dgm:prSet phldrT="[Texte]" custT="1"/>
      <dgm:spPr/>
      <dgm:t>
        <a:bodyPr/>
        <a:lstStyle/>
        <a:p>
          <a:r>
            <a:rPr lang="fr-FR" sz="2200" b="1" dirty="0">
              <a:latin typeface="Arial" panose="020B0604020202020204" pitchFamily="34" charset="0"/>
              <a:cs typeface="Arial" panose="020B0604020202020204" pitchFamily="34" charset="0"/>
            </a:rPr>
            <a:t>Tableau de bord </a:t>
          </a:r>
        </a:p>
        <a:p>
          <a:r>
            <a:rPr lang="fr-FR" sz="2200" b="1" dirty="0">
              <a:latin typeface="Arial" panose="020B0604020202020204" pitchFamily="34" charset="0"/>
              <a:cs typeface="Arial" panose="020B0604020202020204" pitchFamily="34" charset="0"/>
            </a:rPr>
            <a:t>direction</a:t>
          </a:r>
        </a:p>
      </dgm:t>
    </dgm:pt>
    <dgm:pt modelId="{09D2378B-5CDD-45CC-AD81-CCB35C5A5EEE}" type="parTrans" cxnId="{B2BDBCE6-D799-42A5-B36B-CED0D85921BB}">
      <dgm:prSet/>
      <dgm:spPr/>
      <dgm:t>
        <a:bodyPr/>
        <a:lstStyle/>
        <a:p>
          <a:endParaRPr lang="fr-FR" sz="6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E4D74A-9F92-4BCC-B817-4FE9999C9992}" type="sibTrans" cxnId="{B2BDBCE6-D799-42A5-B36B-CED0D85921BB}">
      <dgm:prSet/>
      <dgm:spPr/>
      <dgm:t>
        <a:bodyPr/>
        <a:lstStyle/>
        <a:p>
          <a:endParaRPr lang="fr-FR" sz="6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EA4A42-6C67-4D28-BDEB-6841AFF3D7D7}">
      <dgm:prSet phldrT="[Texte]" custT="1"/>
      <dgm:spPr/>
      <dgm:t>
        <a:bodyPr/>
        <a:lstStyle/>
        <a:p>
          <a:r>
            <a:rPr lang="fr-FR" sz="2200" b="1" dirty="0">
              <a:latin typeface="Arial" panose="020B0604020202020204" pitchFamily="34" charset="0"/>
              <a:cs typeface="Arial" panose="020B0604020202020204" pitchFamily="34" charset="0"/>
            </a:rPr>
            <a:t>Service production</a:t>
          </a:r>
        </a:p>
        <a:p>
          <a:r>
            <a:rPr lang="fr-FR" sz="2200" b="1" dirty="0">
              <a:latin typeface="Arial" panose="020B0604020202020204" pitchFamily="34" charset="0"/>
              <a:cs typeface="Arial" panose="020B0604020202020204" pitchFamily="34" charset="0"/>
            </a:rPr>
            <a:t>Service commercial</a:t>
          </a:r>
        </a:p>
      </dgm:t>
    </dgm:pt>
    <dgm:pt modelId="{96B66F43-060D-4FFD-A539-FB22ED60E97F}" type="parTrans" cxnId="{167B40F2-771C-4BA5-A8E9-6986E1DF848D}">
      <dgm:prSet/>
      <dgm:spPr/>
      <dgm:t>
        <a:bodyPr/>
        <a:lstStyle/>
        <a:p>
          <a:endParaRPr lang="fr-FR" sz="6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DB258A9-7BCA-41FA-B286-0CB1544C0284}" type="sibTrans" cxnId="{167B40F2-771C-4BA5-A8E9-6986E1DF848D}">
      <dgm:prSet/>
      <dgm:spPr/>
      <dgm:t>
        <a:bodyPr/>
        <a:lstStyle/>
        <a:p>
          <a:endParaRPr lang="fr-FR" sz="6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BD33887-36EE-4AB1-89D4-4EFAEF5FB853}">
      <dgm:prSet phldrT="[Texte]" custT="1"/>
      <dgm:spPr/>
      <dgm:t>
        <a:bodyPr/>
        <a:lstStyle/>
        <a:p>
          <a:r>
            <a:rPr lang="fr-FR" sz="2200" b="1" dirty="0">
              <a:latin typeface="Arial" panose="020B0604020202020204" pitchFamily="34" charset="0"/>
              <a:cs typeface="Arial" panose="020B0604020202020204" pitchFamily="34" charset="0"/>
            </a:rPr>
            <a:t>Ateliers,</a:t>
          </a:r>
        </a:p>
        <a:p>
          <a:r>
            <a:rPr lang="fr-FR" sz="2200" b="1" dirty="0">
              <a:latin typeface="Arial" panose="020B0604020202020204" pitchFamily="34" charset="0"/>
              <a:cs typeface="Arial" panose="020B0604020202020204" pitchFamily="34" charset="0"/>
            </a:rPr>
            <a:t>commerciaux</a:t>
          </a:r>
        </a:p>
      </dgm:t>
    </dgm:pt>
    <dgm:pt modelId="{5313C868-A2D2-4366-8938-D1FA8519521C}" type="parTrans" cxnId="{CDA6F182-F9DD-4136-BF48-21D5440F0DDF}">
      <dgm:prSet/>
      <dgm:spPr/>
      <dgm:t>
        <a:bodyPr/>
        <a:lstStyle/>
        <a:p>
          <a:endParaRPr lang="fr-FR" sz="6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E6D2C1-E01C-44B5-9C3E-3CE9379A0AFD}" type="sibTrans" cxnId="{CDA6F182-F9DD-4136-BF48-21D5440F0DDF}">
      <dgm:prSet/>
      <dgm:spPr/>
      <dgm:t>
        <a:bodyPr/>
        <a:lstStyle/>
        <a:p>
          <a:endParaRPr lang="fr-FR" sz="6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D776AD0-892B-46F3-91F9-5898F87A6BD1}" type="pres">
      <dgm:prSet presAssocID="{803838AC-EA04-41B7-B068-6371CDB487AC}" presName="compositeShape" presStyleCnt="0">
        <dgm:presLayoutVars>
          <dgm:dir/>
          <dgm:resizeHandles/>
        </dgm:presLayoutVars>
      </dgm:prSet>
      <dgm:spPr/>
    </dgm:pt>
    <dgm:pt modelId="{33D7D867-A04D-46A1-878E-6A21AA756595}" type="pres">
      <dgm:prSet presAssocID="{803838AC-EA04-41B7-B068-6371CDB487AC}" presName="pyramid" presStyleLbl="node1" presStyleIdx="0" presStyleCnt="1"/>
      <dgm:spPr/>
    </dgm:pt>
    <dgm:pt modelId="{8F8E5044-5A7E-4249-9B05-F78EC5D0DAF8}" type="pres">
      <dgm:prSet presAssocID="{803838AC-EA04-41B7-B068-6371CDB487AC}" presName="theList" presStyleCnt="0"/>
      <dgm:spPr/>
    </dgm:pt>
    <dgm:pt modelId="{B46F7F6C-7B97-4EC9-8250-8D117BFC7909}" type="pres">
      <dgm:prSet presAssocID="{848C3E29-3A1D-4E26-BC98-4E8C07BB1527}" presName="aNode" presStyleLbl="fgAcc1" presStyleIdx="0" presStyleCnt="3">
        <dgm:presLayoutVars>
          <dgm:bulletEnabled val="1"/>
        </dgm:presLayoutVars>
      </dgm:prSet>
      <dgm:spPr/>
    </dgm:pt>
    <dgm:pt modelId="{B97E38EE-70F1-4220-B99A-2E1CF1E5A7E5}" type="pres">
      <dgm:prSet presAssocID="{848C3E29-3A1D-4E26-BC98-4E8C07BB1527}" presName="aSpace" presStyleCnt="0"/>
      <dgm:spPr/>
    </dgm:pt>
    <dgm:pt modelId="{BAE2105B-316F-405A-A522-7E8D5D243215}" type="pres">
      <dgm:prSet presAssocID="{82EA4A42-6C67-4D28-BDEB-6841AFF3D7D7}" presName="aNode" presStyleLbl="fgAcc1" presStyleIdx="1" presStyleCnt="3">
        <dgm:presLayoutVars>
          <dgm:bulletEnabled val="1"/>
        </dgm:presLayoutVars>
      </dgm:prSet>
      <dgm:spPr/>
    </dgm:pt>
    <dgm:pt modelId="{CCF29384-F9F1-4E98-80BC-E78A6C6F3FD1}" type="pres">
      <dgm:prSet presAssocID="{82EA4A42-6C67-4D28-BDEB-6841AFF3D7D7}" presName="aSpace" presStyleCnt="0"/>
      <dgm:spPr/>
    </dgm:pt>
    <dgm:pt modelId="{FB798593-410A-4EAE-ABBA-F9E0B455860A}" type="pres">
      <dgm:prSet presAssocID="{5BD33887-36EE-4AB1-89D4-4EFAEF5FB853}" presName="aNode" presStyleLbl="fgAcc1" presStyleIdx="2" presStyleCnt="3">
        <dgm:presLayoutVars>
          <dgm:bulletEnabled val="1"/>
        </dgm:presLayoutVars>
      </dgm:prSet>
      <dgm:spPr/>
    </dgm:pt>
    <dgm:pt modelId="{1CEF6DD4-8119-41AB-8DF2-960A0ECCAB9B}" type="pres">
      <dgm:prSet presAssocID="{5BD33887-36EE-4AB1-89D4-4EFAEF5FB853}" presName="aSpace" presStyleCnt="0"/>
      <dgm:spPr/>
    </dgm:pt>
  </dgm:ptLst>
  <dgm:cxnLst>
    <dgm:cxn modelId="{8638A625-B4D3-49C9-BDD2-6C30B454AF76}" type="presOf" srcId="{803838AC-EA04-41B7-B068-6371CDB487AC}" destId="{6D776AD0-892B-46F3-91F9-5898F87A6BD1}" srcOrd="0" destOrd="0" presId="urn:microsoft.com/office/officeart/2005/8/layout/pyramid2"/>
    <dgm:cxn modelId="{A62DC374-339C-4606-9DE0-04615E7396E4}" type="presOf" srcId="{5BD33887-36EE-4AB1-89D4-4EFAEF5FB853}" destId="{FB798593-410A-4EAE-ABBA-F9E0B455860A}" srcOrd="0" destOrd="0" presId="urn:microsoft.com/office/officeart/2005/8/layout/pyramid2"/>
    <dgm:cxn modelId="{CDA6F182-F9DD-4136-BF48-21D5440F0DDF}" srcId="{803838AC-EA04-41B7-B068-6371CDB487AC}" destId="{5BD33887-36EE-4AB1-89D4-4EFAEF5FB853}" srcOrd="2" destOrd="0" parTransId="{5313C868-A2D2-4366-8938-D1FA8519521C}" sibTransId="{1BE6D2C1-E01C-44B5-9C3E-3CE9379A0AFD}"/>
    <dgm:cxn modelId="{B2BDBCE6-D799-42A5-B36B-CED0D85921BB}" srcId="{803838AC-EA04-41B7-B068-6371CDB487AC}" destId="{848C3E29-3A1D-4E26-BC98-4E8C07BB1527}" srcOrd="0" destOrd="0" parTransId="{09D2378B-5CDD-45CC-AD81-CCB35C5A5EEE}" sibTransId="{F5E4D74A-9F92-4BCC-B817-4FE9999C9992}"/>
    <dgm:cxn modelId="{F49824EB-49E1-4FD9-BCEA-6887F5D7F819}" type="presOf" srcId="{82EA4A42-6C67-4D28-BDEB-6841AFF3D7D7}" destId="{BAE2105B-316F-405A-A522-7E8D5D243215}" srcOrd="0" destOrd="0" presId="urn:microsoft.com/office/officeart/2005/8/layout/pyramid2"/>
    <dgm:cxn modelId="{167B40F2-771C-4BA5-A8E9-6986E1DF848D}" srcId="{803838AC-EA04-41B7-B068-6371CDB487AC}" destId="{82EA4A42-6C67-4D28-BDEB-6841AFF3D7D7}" srcOrd="1" destOrd="0" parTransId="{96B66F43-060D-4FFD-A539-FB22ED60E97F}" sibTransId="{3DB258A9-7BCA-41FA-B286-0CB1544C0284}"/>
    <dgm:cxn modelId="{7AD423F7-EB5A-40E3-95A0-82DDD67047F4}" type="presOf" srcId="{848C3E29-3A1D-4E26-BC98-4E8C07BB1527}" destId="{B46F7F6C-7B97-4EC9-8250-8D117BFC7909}" srcOrd="0" destOrd="0" presId="urn:microsoft.com/office/officeart/2005/8/layout/pyramid2"/>
    <dgm:cxn modelId="{DBB837CE-7E4D-459C-A182-A9C0460DAC97}" type="presParOf" srcId="{6D776AD0-892B-46F3-91F9-5898F87A6BD1}" destId="{33D7D867-A04D-46A1-878E-6A21AA756595}" srcOrd="0" destOrd="0" presId="urn:microsoft.com/office/officeart/2005/8/layout/pyramid2"/>
    <dgm:cxn modelId="{CEB88397-4F94-42B7-8D8E-852CED467CE5}" type="presParOf" srcId="{6D776AD0-892B-46F3-91F9-5898F87A6BD1}" destId="{8F8E5044-5A7E-4249-9B05-F78EC5D0DAF8}" srcOrd="1" destOrd="0" presId="urn:microsoft.com/office/officeart/2005/8/layout/pyramid2"/>
    <dgm:cxn modelId="{B43069E8-EB18-4A46-9B72-C9CBA89A4247}" type="presParOf" srcId="{8F8E5044-5A7E-4249-9B05-F78EC5D0DAF8}" destId="{B46F7F6C-7B97-4EC9-8250-8D117BFC7909}" srcOrd="0" destOrd="0" presId="urn:microsoft.com/office/officeart/2005/8/layout/pyramid2"/>
    <dgm:cxn modelId="{20AFC18E-B895-4740-92CB-D9EB9A00958C}" type="presParOf" srcId="{8F8E5044-5A7E-4249-9B05-F78EC5D0DAF8}" destId="{B97E38EE-70F1-4220-B99A-2E1CF1E5A7E5}" srcOrd="1" destOrd="0" presId="urn:microsoft.com/office/officeart/2005/8/layout/pyramid2"/>
    <dgm:cxn modelId="{2DB90A72-1149-42D2-89D0-F503F8101A29}" type="presParOf" srcId="{8F8E5044-5A7E-4249-9B05-F78EC5D0DAF8}" destId="{BAE2105B-316F-405A-A522-7E8D5D243215}" srcOrd="2" destOrd="0" presId="urn:microsoft.com/office/officeart/2005/8/layout/pyramid2"/>
    <dgm:cxn modelId="{26184189-6260-4DD6-90D4-D9531396C015}" type="presParOf" srcId="{8F8E5044-5A7E-4249-9B05-F78EC5D0DAF8}" destId="{CCF29384-F9F1-4E98-80BC-E78A6C6F3FD1}" srcOrd="3" destOrd="0" presId="urn:microsoft.com/office/officeart/2005/8/layout/pyramid2"/>
    <dgm:cxn modelId="{44EC781C-CAB1-469A-8CCF-DBF5FD25E7A9}" type="presParOf" srcId="{8F8E5044-5A7E-4249-9B05-F78EC5D0DAF8}" destId="{FB798593-410A-4EAE-ABBA-F9E0B455860A}" srcOrd="4" destOrd="0" presId="urn:microsoft.com/office/officeart/2005/8/layout/pyramid2"/>
    <dgm:cxn modelId="{476E1188-4A4A-4675-B623-5CE73ECB67BB}" type="presParOf" srcId="{8F8E5044-5A7E-4249-9B05-F78EC5D0DAF8}" destId="{1CEF6DD4-8119-41AB-8DF2-960A0ECCAB9B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6D5E4EC-A9F9-4611-892C-528C3880EC33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1B6140A-105E-4806-B88B-CA924B7AB1E3}">
      <dgm:prSet phldrT="[Texte]" custT="1"/>
      <dgm:spPr/>
      <dgm:t>
        <a:bodyPr/>
        <a:lstStyle/>
        <a:p>
          <a:r>
            <a:rPr lang="fr-FR" sz="2800" b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</a:t>
          </a:r>
          <a:r>
            <a:rPr lang="fr-FR" sz="2400" b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es tableaux de bord font appel aux tableurs pour leurs capacités  </a:t>
          </a:r>
          <a:endParaRPr lang="fr-FR" sz="2400" b="1" dirty="0">
            <a:solidFill>
              <a:srgbClr val="FF0000"/>
            </a:solidFill>
          </a:endParaRPr>
        </a:p>
      </dgm:t>
    </dgm:pt>
    <dgm:pt modelId="{4A493FB4-59BF-4C54-8B47-EA59DEF5DC56}" type="parTrans" cxnId="{7E69856B-76B2-4618-BFB3-517C15CF9059}">
      <dgm:prSet/>
      <dgm:spPr/>
      <dgm:t>
        <a:bodyPr/>
        <a:lstStyle/>
        <a:p>
          <a:endParaRPr lang="fr-FR"/>
        </a:p>
      </dgm:t>
    </dgm:pt>
    <dgm:pt modelId="{1E432F6D-8CE9-416F-9A66-817A3D425B83}" type="sibTrans" cxnId="{7E69856B-76B2-4618-BFB3-517C15CF9059}">
      <dgm:prSet/>
      <dgm:spPr/>
      <dgm:t>
        <a:bodyPr/>
        <a:lstStyle/>
        <a:p>
          <a:endParaRPr lang="fr-FR"/>
        </a:p>
      </dgm:t>
    </dgm:pt>
    <dgm:pt modelId="{735125BB-D1D6-494E-BB47-909D4FAE00C0}">
      <dgm:prSet custT="1"/>
      <dgm:spPr/>
      <dgm:t>
        <a:bodyPr/>
        <a:lstStyle/>
        <a:p>
          <a:pPr algn="l"/>
          <a:r>
            <a:rPr lang="fr-FR" sz="2400" b="1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à calculer </a:t>
          </a:r>
        </a:p>
      </dgm:t>
    </dgm:pt>
    <dgm:pt modelId="{F632BF5F-BABE-4F8D-B2EF-71A1239DAFEA}" type="parTrans" cxnId="{43D4A232-A1A9-47F2-92FF-C79237EAE872}">
      <dgm:prSet/>
      <dgm:spPr/>
      <dgm:t>
        <a:bodyPr/>
        <a:lstStyle/>
        <a:p>
          <a:endParaRPr lang="fr-FR"/>
        </a:p>
      </dgm:t>
    </dgm:pt>
    <dgm:pt modelId="{44F0DE4A-BA7F-4855-8FA4-B9DDC68CC3F0}" type="sibTrans" cxnId="{43D4A232-A1A9-47F2-92FF-C79237EAE872}">
      <dgm:prSet/>
      <dgm:spPr/>
      <dgm:t>
        <a:bodyPr/>
        <a:lstStyle/>
        <a:p>
          <a:endParaRPr lang="fr-FR"/>
        </a:p>
      </dgm:t>
    </dgm:pt>
    <dgm:pt modelId="{9499E519-D16A-43CC-9A04-FDCA43CB60F4}">
      <dgm:prSet custT="1"/>
      <dgm:spPr/>
      <dgm:t>
        <a:bodyPr/>
        <a:lstStyle/>
        <a:p>
          <a:pPr algn="l"/>
          <a:r>
            <a:rPr lang="fr-FR" sz="2400" b="1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à lier des feuilles pour reporter les résultats dans les feuilles de synthèse</a:t>
          </a:r>
        </a:p>
      </dgm:t>
    </dgm:pt>
    <dgm:pt modelId="{C2B367CC-BD6B-4FFD-BFC8-E1901C1188B9}" type="parTrans" cxnId="{3949A3A3-9CE5-44A1-AF55-0E093534A766}">
      <dgm:prSet/>
      <dgm:spPr/>
      <dgm:t>
        <a:bodyPr/>
        <a:lstStyle/>
        <a:p>
          <a:endParaRPr lang="fr-FR"/>
        </a:p>
      </dgm:t>
    </dgm:pt>
    <dgm:pt modelId="{C691F0AA-66FA-4F38-80E5-7CE10A1EA794}" type="sibTrans" cxnId="{3949A3A3-9CE5-44A1-AF55-0E093534A766}">
      <dgm:prSet/>
      <dgm:spPr/>
      <dgm:t>
        <a:bodyPr/>
        <a:lstStyle/>
        <a:p>
          <a:endParaRPr lang="fr-FR"/>
        </a:p>
      </dgm:t>
    </dgm:pt>
    <dgm:pt modelId="{839732D2-ACB8-4AA9-A325-D489BD5B9740}">
      <dgm:prSet custT="1"/>
      <dgm:spPr/>
      <dgm:t>
        <a:bodyPr/>
        <a:lstStyle/>
        <a:p>
          <a:pPr algn="l"/>
          <a:r>
            <a:rPr lang="fr-FR" sz="2400" b="1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à consolider des données</a:t>
          </a:r>
        </a:p>
      </dgm:t>
    </dgm:pt>
    <dgm:pt modelId="{CA6442E8-0136-4F02-A498-5EFABC340B8F}" type="parTrans" cxnId="{734D7EBA-92D6-494E-BFA9-1FAB270C467B}">
      <dgm:prSet/>
      <dgm:spPr/>
      <dgm:t>
        <a:bodyPr/>
        <a:lstStyle/>
        <a:p>
          <a:endParaRPr lang="fr-FR"/>
        </a:p>
      </dgm:t>
    </dgm:pt>
    <dgm:pt modelId="{229755E5-E2E9-458C-BE4B-DBA95C9A29D1}" type="sibTrans" cxnId="{734D7EBA-92D6-494E-BFA9-1FAB270C467B}">
      <dgm:prSet/>
      <dgm:spPr/>
      <dgm:t>
        <a:bodyPr/>
        <a:lstStyle/>
        <a:p>
          <a:endParaRPr lang="fr-FR"/>
        </a:p>
      </dgm:t>
    </dgm:pt>
    <dgm:pt modelId="{09E1FA42-266E-4932-BBB3-B450AAB56974}">
      <dgm:prSet custT="1"/>
      <dgm:spPr/>
      <dgm:t>
        <a:bodyPr/>
        <a:lstStyle/>
        <a:p>
          <a:pPr algn="l"/>
          <a:r>
            <a:rPr lang="fr-FR" sz="2400" b="1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à mettre en forme les résultats sous forme de graphiques </a:t>
          </a:r>
        </a:p>
      </dgm:t>
    </dgm:pt>
    <dgm:pt modelId="{463E45E3-9488-4A10-9203-FF797C49161C}" type="parTrans" cxnId="{B6A07FB4-0D4C-4CAF-88AE-C8A48B80712A}">
      <dgm:prSet/>
      <dgm:spPr/>
      <dgm:t>
        <a:bodyPr/>
        <a:lstStyle/>
        <a:p>
          <a:endParaRPr lang="fr-FR"/>
        </a:p>
      </dgm:t>
    </dgm:pt>
    <dgm:pt modelId="{FEA6DC05-7EE9-4CD3-9896-CB17BFD93F8B}" type="sibTrans" cxnId="{B6A07FB4-0D4C-4CAF-88AE-C8A48B80712A}">
      <dgm:prSet/>
      <dgm:spPr/>
      <dgm:t>
        <a:bodyPr/>
        <a:lstStyle/>
        <a:p>
          <a:endParaRPr lang="fr-FR"/>
        </a:p>
      </dgm:t>
    </dgm:pt>
    <dgm:pt modelId="{07440D8A-973E-4101-833E-91248498C2B4}">
      <dgm:prSet custT="1"/>
      <dgm:spPr/>
      <dgm:t>
        <a:bodyPr/>
        <a:lstStyle/>
        <a:p>
          <a:pPr algn="l"/>
          <a:r>
            <a:rPr lang="fr-FR" sz="2400" b="1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à analyser des données à l’aide des tableaux croisés dynamiques</a:t>
          </a:r>
          <a:endParaRPr lang="fr-FR" sz="2400" b="1" dirty="0">
            <a:solidFill>
              <a:srgbClr val="C00000"/>
            </a:solidFill>
            <a:latin typeface="Times New Roman" panose="02020603050405020304" pitchFamily="18" charset="0"/>
            <a:ea typeface="Times New Roman" panose="02020603050405020304" pitchFamily="18" charset="0"/>
          </a:endParaRPr>
        </a:p>
      </dgm:t>
    </dgm:pt>
    <dgm:pt modelId="{E81CA37B-EC91-455D-91E8-72684613B4F8}" type="parTrans" cxnId="{5577EEC3-B635-4B4E-83FC-27B726F0BC4D}">
      <dgm:prSet/>
      <dgm:spPr/>
      <dgm:t>
        <a:bodyPr/>
        <a:lstStyle/>
        <a:p>
          <a:endParaRPr lang="fr-FR"/>
        </a:p>
      </dgm:t>
    </dgm:pt>
    <dgm:pt modelId="{D3CACF58-69DC-41DB-BEFA-7EB54A5B6420}" type="sibTrans" cxnId="{5577EEC3-B635-4B4E-83FC-27B726F0BC4D}">
      <dgm:prSet/>
      <dgm:spPr/>
      <dgm:t>
        <a:bodyPr/>
        <a:lstStyle/>
        <a:p>
          <a:endParaRPr lang="fr-FR"/>
        </a:p>
      </dgm:t>
    </dgm:pt>
    <dgm:pt modelId="{5559318B-55A9-44D9-B1A0-9DE820B8C70C}" type="pres">
      <dgm:prSet presAssocID="{E6D5E4EC-A9F9-4611-892C-528C3880EC3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C26ECD4-991C-4645-9096-609400CC3271}" type="pres">
      <dgm:prSet presAssocID="{11B6140A-105E-4806-B88B-CA924B7AB1E3}" presName="root1" presStyleCnt="0"/>
      <dgm:spPr/>
    </dgm:pt>
    <dgm:pt modelId="{E5060303-1F13-480D-9539-7B1BD5A5BA60}" type="pres">
      <dgm:prSet presAssocID="{11B6140A-105E-4806-B88B-CA924B7AB1E3}" presName="LevelOneTextNode" presStyleLbl="node0" presStyleIdx="0" presStyleCnt="1" custScaleX="152842" custScaleY="360630">
        <dgm:presLayoutVars>
          <dgm:chPref val="3"/>
        </dgm:presLayoutVars>
      </dgm:prSet>
      <dgm:spPr/>
    </dgm:pt>
    <dgm:pt modelId="{5461B7C8-AA6C-474A-B02D-9714CA17068C}" type="pres">
      <dgm:prSet presAssocID="{11B6140A-105E-4806-B88B-CA924B7AB1E3}" presName="level2hierChild" presStyleCnt="0"/>
      <dgm:spPr/>
    </dgm:pt>
    <dgm:pt modelId="{38316CA7-70B0-42EF-B593-57B0170D16DF}" type="pres">
      <dgm:prSet presAssocID="{F632BF5F-BABE-4F8D-B2EF-71A1239DAFEA}" presName="conn2-1" presStyleLbl="parChTrans1D2" presStyleIdx="0" presStyleCnt="5"/>
      <dgm:spPr/>
    </dgm:pt>
    <dgm:pt modelId="{B7F2AB71-7AF4-428B-BB93-5246659DB0E4}" type="pres">
      <dgm:prSet presAssocID="{F632BF5F-BABE-4F8D-B2EF-71A1239DAFEA}" presName="connTx" presStyleLbl="parChTrans1D2" presStyleIdx="0" presStyleCnt="5"/>
      <dgm:spPr/>
    </dgm:pt>
    <dgm:pt modelId="{F62EDDE8-968E-4800-B0C8-A302267107E9}" type="pres">
      <dgm:prSet presAssocID="{735125BB-D1D6-494E-BB47-909D4FAE00C0}" presName="root2" presStyleCnt="0"/>
      <dgm:spPr/>
    </dgm:pt>
    <dgm:pt modelId="{2085D00D-1139-46E2-89BB-97BFE1CAC848}" type="pres">
      <dgm:prSet presAssocID="{735125BB-D1D6-494E-BB47-909D4FAE00C0}" presName="LevelTwoTextNode" presStyleLbl="node2" presStyleIdx="0" presStyleCnt="5" custScaleX="556673" custLinFactNeighborY="11162">
        <dgm:presLayoutVars>
          <dgm:chPref val="3"/>
        </dgm:presLayoutVars>
      </dgm:prSet>
      <dgm:spPr/>
    </dgm:pt>
    <dgm:pt modelId="{DB26B0FA-ED34-45F5-ADAA-65EAFE277D82}" type="pres">
      <dgm:prSet presAssocID="{735125BB-D1D6-494E-BB47-909D4FAE00C0}" presName="level3hierChild" presStyleCnt="0"/>
      <dgm:spPr/>
    </dgm:pt>
    <dgm:pt modelId="{56C6CA8F-2247-4685-85C9-FF411B47934E}" type="pres">
      <dgm:prSet presAssocID="{C2B367CC-BD6B-4FFD-BFC8-E1901C1188B9}" presName="conn2-1" presStyleLbl="parChTrans1D2" presStyleIdx="1" presStyleCnt="5"/>
      <dgm:spPr/>
    </dgm:pt>
    <dgm:pt modelId="{FDFA1371-9C53-4DD3-9865-45A6134AB619}" type="pres">
      <dgm:prSet presAssocID="{C2B367CC-BD6B-4FFD-BFC8-E1901C1188B9}" presName="connTx" presStyleLbl="parChTrans1D2" presStyleIdx="1" presStyleCnt="5"/>
      <dgm:spPr/>
    </dgm:pt>
    <dgm:pt modelId="{00A4EA95-B58D-417E-A40A-88FE4754B64C}" type="pres">
      <dgm:prSet presAssocID="{9499E519-D16A-43CC-9A04-FDCA43CB60F4}" presName="root2" presStyleCnt="0"/>
      <dgm:spPr/>
    </dgm:pt>
    <dgm:pt modelId="{9FFE7D1D-155B-4C4A-B645-B40A03E87A4A}" type="pres">
      <dgm:prSet presAssocID="{9499E519-D16A-43CC-9A04-FDCA43CB60F4}" presName="LevelTwoTextNode" presStyleLbl="node2" presStyleIdx="1" presStyleCnt="5" custScaleX="556673" custLinFactNeighborY="11162">
        <dgm:presLayoutVars>
          <dgm:chPref val="3"/>
        </dgm:presLayoutVars>
      </dgm:prSet>
      <dgm:spPr/>
    </dgm:pt>
    <dgm:pt modelId="{48A4EA1F-BDE4-408C-854D-14B70F60CED9}" type="pres">
      <dgm:prSet presAssocID="{9499E519-D16A-43CC-9A04-FDCA43CB60F4}" presName="level3hierChild" presStyleCnt="0"/>
      <dgm:spPr/>
    </dgm:pt>
    <dgm:pt modelId="{7DC9A113-EE22-49B8-A6B5-047EF99ED0F7}" type="pres">
      <dgm:prSet presAssocID="{CA6442E8-0136-4F02-A498-5EFABC340B8F}" presName="conn2-1" presStyleLbl="parChTrans1D2" presStyleIdx="2" presStyleCnt="5"/>
      <dgm:spPr/>
    </dgm:pt>
    <dgm:pt modelId="{E6406B90-3950-4521-A733-739651158CAA}" type="pres">
      <dgm:prSet presAssocID="{CA6442E8-0136-4F02-A498-5EFABC340B8F}" presName="connTx" presStyleLbl="parChTrans1D2" presStyleIdx="2" presStyleCnt="5"/>
      <dgm:spPr/>
    </dgm:pt>
    <dgm:pt modelId="{81CED38A-D71D-4FF7-8C4C-1D2C0363675B}" type="pres">
      <dgm:prSet presAssocID="{839732D2-ACB8-4AA9-A325-D489BD5B9740}" presName="root2" presStyleCnt="0"/>
      <dgm:spPr/>
    </dgm:pt>
    <dgm:pt modelId="{4FB69A22-352A-4066-9062-346977E9EEDB}" type="pres">
      <dgm:prSet presAssocID="{839732D2-ACB8-4AA9-A325-D489BD5B9740}" presName="LevelTwoTextNode" presStyleLbl="node2" presStyleIdx="2" presStyleCnt="5" custScaleX="556673" custLinFactNeighborY="11162">
        <dgm:presLayoutVars>
          <dgm:chPref val="3"/>
        </dgm:presLayoutVars>
      </dgm:prSet>
      <dgm:spPr/>
    </dgm:pt>
    <dgm:pt modelId="{C8735EB8-E5CA-43EE-8020-65C557714657}" type="pres">
      <dgm:prSet presAssocID="{839732D2-ACB8-4AA9-A325-D489BD5B9740}" presName="level3hierChild" presStyleCnt="0"/>
      <dgm:spPr/>
    </dgm:pt>
    <dgm:pt modelId="{175E6508-6FA1-4852-9FED-D6E05B9FFC01}" type="pres">
      <dgm:prSet presAssocID="{463E45E3-9488-4A10-9203-FF797C49161C}" presName="conn2-1" presStyleLbl="parChTrans1D2" presStyleIdx="3" presStyleCnt="5"/>
      <dgm:spPr/>
    </dgm:pt>
    <dgm:pt modelId="{DA9582E3-EFCF-49F8-80B6-C3A91FAC9AE2}" type="pres">
      <dgm:prSet presAssocID="{463E45E3-9488-4A10-9203-FF797C49161C}" presName="connTx" presStyleLbl="parChTrans1D2" presStyleIdx="3" presStyleCnt="5"/>
      <dgm:spPr/>
    </dgm:pt>
    <dgm:pt modelId="{119A4B0D-18CC-4157-B721-C13F62118C12}" type="pres">
      <dgm:prSet presAssocID="{09E1FA42-266E-4932-BBB3-B450AAB56974}" presName="root2" presStyleCnt="0"/>
      <dgm:spPr/>
    </dgm:pt>
    <dgm:pt modelId="{3EA72D5C-7654-4696-AF1B-A72E71B74DE6}" type="pres">
      <dgm:prSet presAssocID="{09E1FA42-266E-4932-BBB3-B450AAB56974}" presName="LevelTwoTextNode" presStyleLbl="node2" presStyleIdx="3" presStyleCnt="5" custScaleX="556673" custLinFactNeighborY="11162">
        <dgm:presLayoutVars>
          <dgm:chPref val="3"/>
        </dgm:presLayoutVars>
      </dgm:prSet>
      <dgm:spPr/>
    </dgm:pt>
    <dgm:pt modelId="{4590DC6C-E71C-4B1C-ACFB-99152DBA6989}" type="pres">
      <dgm:prSet presAssocID="{09E1FA42-266E-4932-BBB3-B450AAB56974}" presName="level3hierChild" presStyleCnt="0"/>
      <dgm:spPr/>
    </dgm:pt>
    <dgm:pt modelId="{FE931B05-7A0E-4596-870D-B966419E7F35}" type="pres">
      <dgm:prSet presAssocID="{E81CA37B-EC91-455D-91E8-72684613B4F8}" presName="conn2-1" presStyleLbl="parChTrans1D2" presStyleIdx="4" presStyleCnt="5"/>
      <dgm:spPr/>
    </dgm:pt>
    <dgm:pt modelId="{39978DAA-61AA-4BFD-9F09-ACC7809B6C2F}" type="pres">
      <dgm:prSet presAssocID="{E81CA37B-EC91-455D-91E8-72684613B4F8}" presName="connTx" presStyleLbl="parChTrans1D2" presStyleIdx="4" presStyleCnt="5"/>
      <dgm:spPr/>
    </dgm:pt>
    <dgm:pt modelId="{0F79C3F2-D48F-43E2-B278-CF7649962175}" type="pres">
      <dgm:prSet presAssocID="{07440D8A-973E-4101-833E-91248498C2B4}" presName="root2" presStyleCnt="0"/>
      <dgm:spPr/>
    </dgm:pt>
    <dgm:pt modelId="{A74F8EDD-6D5B-4133-B12A-7456BBBE3AAE}" type="pres">
      <dgm:prSet presAssocID="{07440D8A-973E-4101-833E-91248498C2B4}" presName="LevelTwoTextNode" presStyleLbl="node2" presStyleIdx="4" presStyleCnt="5" custScaleX="556673" custLinFactNeighborX="-2963" custLinFactNeighborY="17232">
        <dgm:presLayoutVars>
          <dgm:chPref val="3"/>
        </dgm:presLayoutVars>
      </dgm:prSet>
      <dgm:spPr/>
    </dgm:pt>
    <dgm:pt modelId="{60A56A45-F8D2-43F7-B330-A03A04DA8FB6}" type="pres">
      <dgm:prSet presAssocID="{07440D8A-973E-4101-833E-91248498C2B4}" presName="level3hierChild" presStyleCnt="0"/>
      <dgm:spPr/>
    </dgm:pt>
  </dgm:ptLst>
  <dgm:cxnLst>
    <dgm:cxn modelId="{2369FD0A-3A6A-4351-B0D6-9E516200B837}" type="presOf" srcId="{735125BB-D1D6-494E-BB47-909D4FAE00C0}" destId="{2085D00D-1139-46E2-89BB-97BFE1CAC848}" srcOrd="0" destOrd="0" presId="urn:microsoft.com/office/officeart/2005/8/layout/hierarchy2"/>
    <dgm:cxn modelId="{5DD43713-66A4-49F1-8B58-F6BAA03C52D4}" type="presOf" srcId="{09E1FA42-266E-4932-BBB3-B450AAB56974}" destId="{3EA72D5C-7654-4696-AF1B-A72E71B74DE6}" srcOrd="0" destOrd="0" presId="urn:microsoft.com/office/officeart/2005/8/layout/hierarchy2"/>
    <dgm:cxn modelId="{43D4A232-A1A9-47F2-92FF-C79237EAE872}" srcId="{11B6140A-105E-4806-B88B-CA924B7AB1E3}" destId="{735125BB-D1D6-494E-BB47-909D4FAE00C0}" srcOrd="0" destOrd="0" parTransId="{F632BF5F-BABE-4F8D-B2EF-71A1239DAFEA}" sibTransId="{44F0DE4A-BA7F-4855-8FA4-B9DDC68CC3F0}"/>
    <dgm:cxn modelId="{A4134033-B079-48A2-9DAE-C8639B1399B0}" type="presOf" srcId="{E6D5E4EC-A9F9-4611-892C-528C3880EC33}" destId="{5559318B-55A9-44D9-B1A0-9DE820B8C70C}" srcOrd="0" destOrd="0" presId="urn:microsoft.com/office/officeart/2005/8/layout/hierarchy2"/>
    <dgm:cxn modelId="{B784683F-1D94-4E38-B2C3-D2806675056E}" type="presOf" srcId="{9499E519-D16A-43CC-9A04-FDCA43CB60F4}" destId="{9FFE7D1D-155B-4C4A-B645-B40A03E87A4A}" srcOrd="0" destOrd="0" presId="urn:microsoft.com/office/officeart/2005/8/layout/hierarchy2"/>
    <dgm:cxn modelId="{A042455B-923F-4766-9F14-640A0EC9D6EA}" type="presOf" srcId="{E81CA37B-EC91-455D-91E8-72684613B4F8}" destId="{FE931B05-7A0E-4596-870D-B966419E7F35}" srcOrd="0" destOrd="0" presId="urn:microsoft.com/office/officeart/2005/8/layout/hierarchy2"/>
    <dgm:cxn modelId="{C976435E-9E88-4AEF-A153-404D19A31E47}" type="presOf" srcId="{E81CA37B-EC91-455D-91E8-72684613B4F8}" destId="{39978DAA-61AA-4BFD-9F09-ACC7809B6C2F}" srcOrd="1" destOrd="0" presId="urn:microsoft.com/office/officeart/2005/8/layout/hierarchy2"/>
    <dgm:cxn modelId="{7E69856B-76B2-4618-BFB3-517C15CF9059}" srcId="{E6D5E4EC-A9F9-4611-892C-528C3880EC33}" destId="{11B6140A-105E-4806-B88B-CA924B7AB1E3}" srcOrd="0" destOrd="0" parTransId="{4A493FB4-59BF-4C54-8B47-EA59DEF5DC56}" sibTransId="{1E432F6D-8CE9-416F-9A66-817A3D425B83}"/>
    <dgm:cxn modelId="{8BF00058-8E1F-4037-95BD-C4E5C07D1B00}" type="presOf" srcId="{839732D2-ACB8-4AA9-A325-D489BD5B9740}" destId="{4FB69A22-352A-4066-9062-346977E9EEDB}" srcOrd="0" destOrd="0" presId="urn:microsoft.com/office/officeart/2005/8/layout/hierarchy2"/>
    <dgm:cxn modelId="{DDB98191-D9C1-45AE-9E7C-546F2F3C34E9}" type="presOf" srcId="{CA6442E8-0136-4F02-A498-5EFABC340B8F}" destId="{7DC9A113-EE22-49B8-A6B5-047EF99ED0F7}" srcOrd="0" destOrd="0" presId="urn:microsoft.com/office/officeart/2005/8/layout/hierarchy2"/>
    <dgm:cxn modelId="{92C45698-8F14-40F6-B049-406B11B18114}" type="presOf" srcId="{C2B367CC-BD6B-4FFD-BFC8-E1901C1188B9}" destId="{FDFA1371-9C53-4DD3-9865-45A6134AB619}" srcOrd="1" destOrd="0" presId="urn:microsoft.com/office/officeart/2005/8/layout/hierarchy2"/>
    <dgm:cxn modelId="{3420D09E-F4C0-433C-9462-89223B20C1B3}" type="presOf" srcId="{463E45E3-9488-4A10-9203-FF797C49161C}" destId="{DA9582E3-EFCF-49F8-80B6-C3A91FAC9AE2}" srcOrd="1" destOrd="0" presId="urn:microsoft.com/office/officeart/2005/8/layout/hierarchy2"/>
    <dgm:cxn modelId="{A703AFA2-73C0-44B6-B50B-F55D4099C744}" type="presOf" srcId="{11B6140A-105E-4806-B88B-CA924B7AB1E3}" destId="{E5060303-1F13-480D-9539-7B1BD5A5BA60}" srcOrd="0" destOrd="0" presId="urn:microsoft.com/office/officeart/2005/8/layout/hierarchy2"/>
    <dgm:cxn modelId="{3949A3A3-9CE5-44A1-AF55-0E093534A766}" srcId="{11B6140A-105E-4806-B88B-CA924B7AB1E3}" destId="{9499E519-D16A-43CC-9A04-FDCA43CB60F4}" srcOrd="1" destOrd="0" parTransId="{C2B367CC-BD6B-4FFD-BFC8-E1901C1188B9}" sibTransId="{C691F0AA-66FA-4F38-80E5-7CE10A1EA794}"/>
    <dgm:cxn modelId="{B6A07FB4-0D4C-4CAF-88AE-C8A48B80712A}" srcId="{11B6140A-105E-4806-B88B-CA924B7AB1E3}" destId="{09E1FA42-266E-4932-BBB3-B450AAB56974}" srcOrd="3" destOrd="0" parTransId="{463E45E3-9488-4A10-9203-FF797C49161C}" sibTransId="{FEA6DC05-7EE9-4CD3-9896-CB17BFD93F8B}"/>
    <dgm:cxn modelId="{3190E6B4-5FD0-4402-809E-611D5738C201}" type="presOf" srcId="{C2B367CC-BD6B-4FFD-BFC8-E1901C1188B9}" destId="{56C6CA8F-2247-4685-85C9-FF411B47934E}" srcOrd="0" destOrd="0" presId="urn:microsoft.com/office/officeart/2005/8/layout/hierarchy2"/>
    <dgm:cxn modelId="{734D7EBA-92D6-494E-BFA9-1FAB270C467B}" srcId="{11B6140A-105E-4806-B88B-CA924B7AB1E3}" destId="{839732D2-ACB8-4AA9-A325-D489BD5B9740}" srcOrd="2" destOrd="0" parTransId="{CA6442E8-0136-4F02-A498-5EFABC340B8F}" sibTransId="{229755E5-E2E9-458C-BE4B-DBA95C9A29D1}"/>
    <dgm:cxn modelId="{AFE22CBE-F4D2-4E8D-8F32-BC30DDAB8493}" type="presOf" srcId="{F632BF5F-BABE-4F8D-B2EF-71A1239DAFEA}" destId="{B7F2AB71-7AF4-428B-BB93-5246659DB0E4}" srcOrd="1" destOrd="0" presId="urn:microsoft.com/office/officeart/2005/8/layout/hierarchy2"/>
    <dgm:cxn modelId="{5577EEC3-B635-4B4E-83FC-27B726F0BC4D}" srcId="{11B6140A-105E-4806-B88B-CA924B7AB1E3}" destId="{07440D8A-973E-4101-833E-91248498C2B4}" srcOrd="4" destOrd="0" parTransId="{E81CA37B-EC91-455D-91E8-72684613B4F8}" sibTransId="{D3CACF58-69DC-41DB-BEFA-7EB54A5B6420}"/>
    <dgm:cxn modelId="{C10392CF-225E-4FF2-95C9-584238A51F12}" type="presOf" srcId="{CA6442E8-0136-4F02-A498-5EFABC340B8F}" destId="{E6406B90-3950-4521-A733-739651158CAA}" srcOrd="1" destOrd="0" presId="urn:microsoft.com/office/officeart/2005/8/layout/hierarchy2"/>
    <dgm:cxn modelId="{EA23FCDC-541E-4C15-B6DE-C9CFA4EE0D3E}" type="presOf" srcId="{07440D8A-973E-4101-833E-91248498C2B4}" destId="{A74F8EDD-6D5B-4133-B12A-7456BBBE3AAE}" srcOrd="0" destOrd="0" presId="urn:microsoft.com/office/officeart/2005/8/layout/hierarchy2"/>
    <dgm:cxn modelId="{09230AE7-9DFF-4633-A140-66C748BC457C}" type="presOf" srcId="{F632BF5F-BABE-4F8D-B2EF-71A1239DAFEA}" destId="{38316CA7-70B0-42EF-B593-57B0170D16DF}" srcOrd="0" destOrd="0" presId="urn:microsoft.com/office/officeart/2005/8/layout/hierarchy2"/>
    <dgm:cxn modelId="{C8F616EC-A03F-4D0C-8589-E23FB52777BA}" type="presOf" srcId="{463E45E3-9488-4A10-9203-FF797C49161C}" destId="{175E6508-6FA1-4852-9FED-D6E05B9FFC01}" srcOrd="0" destOrd="0" presId="urn:microsoft.com/office/officeart/2005/8/layout/hierarchy2"/>
    <dgm:cxn modelId="{99ECB2BC-F847-448D-A0FD-D1F13F4322BF}" type="presParOf" srcId="{5559318B-55A9-44D9-B1A0-9DE820B8C70C}" destId="{1C26ECD4-991C-4645-9096-609400CC3271}" srcOrd="0" destOrd="0" presId="urn:microsoft.com/office/officeart/2005/8/layout/hierarchy2"/>
    <dgm:cxn modelId="{AA933B5D-8529-424D-B98F-0A91ACBBAFA6}" type="presParOf" srcId="{1C26ECD4-991C-4645-9096-609400CC3271}" destId="{E5060303-1F13-480D-9539-7B1BD5A5BA60}" srcOrd="0" destOrd="0" presId="urn:microsoft.com/office/officeart/2005/8/layout/hierarchy2"/>
    <dgm:cxn modelId="{19D6A4BB-2864-44E6-B738-06108F671CB7}" type="presParOf" srcId="{1C26ECD4-991C-4645-9096-609400CC3271}" destId="{5461B7C8-AA6C-474A-B02D-9714CA17068C}" srcOrd="1" destOrd="0" presId="urn:microsoft.com/office/officeart/2005/8/layout/hierarchy2"/>
    <dgm:cxn modelId="{60177872-9AAA-433A-BF9E-4CC35E377AA3}" type="presParOf" srcId="{5461B7C8-AA6C-474A-B02D-9714CA17068C}" destId="{38316CA7-70B0-42EF-B593-57B0170D16DF}" srcOrd="0" destOrd="0" presId="urn:microsoft.com/office/officeart/2005/8/layout/hierarchy2"/>
    <dgm:cxn modelId="{C3A66BE6-6419-4EFE-84BB-4CA7944FB625}" type="presParOf" srcId="{38316CA7-70B0-42EF-B593-57B0170D16DF}" destId="{B7F2AB71-7AF4-428B-BB93-5246659DB0E4}" srcOrd="0" destOrd="0" presId="urn:microsoft.com/office/officeart/2005/8/layout/hierarchy2"/>
    <dgm:cxn modelId="{8E15532C-3BCE-4F5B-9849-B458081543AB}" type="presParOf" srcId="{5461B7C8-AA6C-474A-B02D-9714CA17068C}" destId="{F62EDDE8-968E-4800-B0C8-A302267107E9}" srcOrd="1" destOrd="0" presId="urn:microsoft.com/office/officeart/2005/8/layout/hierarchy2"/>
    <dgm:cxn modelId="{BBE5DB53-33D2-4799-8813-F607480EF943}" type="presParOf" srcId="{F62EDDE8-968E-4800-B0C8-A302267107E9}" destId="{2085D00D-1139-46E2-89BB-97BFE1CAC848}" srcOrd="0" destOrd="0" presId="urn:microsoft.com/office/officeart/2005/8/layout/hierarchy2"/>
    <dgm:cxn modelId="{487BB58F-2175-4F7C-A516-9CACE4142419}" type="presParOf" srcId="{F62EDDE8-968E-4800-B0C8-A302267107E9}" destId="{DB26B0FA-ED34-45F5-ADAA-65EAFE277D82}" srcOrd="1" destOrd="0" presId="urn:microsoft.com/office/officeart/2005/8/layout/hierarchy2"/>
    <dgm:cxn modelId="{2AC3B050-B7F3-4DE4-9987-58611B03B0B9}" type="presParOf" srcId="{5461B7C8-AA6C-474A-B02D-9714CA17068C}" destId="{56C6CA8F-2247-4685-85C9-FF411B47934E}" srcOrd="2" destOrd="0" presId="urn:microsoft.com/office/officeart/2005/8/layout/hierarchy2"/>
    <dgm:cxn modelId="{841A37A1-9DBA-4C7A-A94F-BD2F09A5B97A}" type="presParOf" srcId="{56C6CA8F-2247-4685-85C9-FF411B47934E}" destId="{FDFA1371-9C53-4DD3-9865-45A6134AB619}" srcOrd="0" destOrd="0" presId="urn:microsoft.com/office/officeart/2005/8/layout/hierarchy2"/>
    <dgm:cxn modelId="{E5D10DEE-DBDF-4529-AD74-78B2911C9F9B}" type="presParOf" srcId="{5461B7C8-AA6C-474A-B02D-9714CA17068C}" destId="{00A4EA95-B58D-417E-A40A-88FE4754B64C}" srcOrd="3" destOrd="0" presId="urn:microsoft.com/office/officeart/2005/8/layout/hierarchy2"/>
    <dgm:cxn modelId="{AD473389-68AD-4AF4-BF15-08D7224004DC}" type="presParOf" srcId="{00A4EA95-B58D-417E-A40A-88FE4754B64C}" destId="{9FFE7D1D-155B-4C4A-B645-B40A03E87A4A}" srcOrd="0" destOrd="0" presId="urn:microsoft.com/office/officeart/2005/8/layout/hierarchy2"/>
    <dgm:cxn modelId="{39680D03-7A2C-45E9-B38F-06100C2243FA}" type="presParOf" srcId="{00A4EA95-B58D-417E-A40A-88FE4754B64C}" destId="{48A4EA1F-BDE4-408C-854D-14B70F60CED9}" srcOrd="1" destOrd="0" presId="urn:microsoft.com/office/officeart/2005/8/layout/hierarchy2"/>
    <dgm:cxn modelId="{33C9A0F5-6018-424A-ADA6-13531A7BB978}" type="presParOf" srcId="{5461B7C8-AA6C-474A-B02D-9714CA17068C}" destId="{7DC9A113-EE22-49B8-A6B5-047EF99ED0F7}" srcOrd="4" destOrd="0" presId="urn:microsoft.com/office/officeart/2005/8/layout/hierarchy2"/>
    <dgm:cxn modelId="{38DF24D3-B766-4F94-BC08-69D030692AE3}" type="presParOf" srcId="{7DC9A113-EE22-49B8-A6B5-047EF99ED0F7}" destId="{E6406B90-3950-4521-A733-739651158CAA}" srcOrd="0" destOrd="0" presId="urn:microsoft.com/office/officeart/2005/8/layout/hierarchy2"/>
    <dgm:cxn modelId="{A190C331-615F-40B5-81F9-59DB32839C51}" type="presParOf" srcId="{5461B7C8-AA6C-474A-B02D-9714CA17068C}" destId="{81CED38A-D71D-4FF7-8C4C-1D2C0363675B}" srcOrd="5" destOrd="0" presId="urn:microsoft.com/office/officeart/2005/8/layout/hierarchy2"/>
    <dgm:cxn modelId="{E5641963-CC2C-4E7C-B535-00E4996BAAD6}" type="presParOf" srcId="{81CED38A-D71D-4FF7-8C4C-1D2C0363675B}" destId="{4FB69A22-352A-4066-9062-346977E9EEDB}" srcOrd="0" destOrd="0" presId="urn:microsoft.com/office/officeart/2005/8/layout/hierarchy2"/>
    <dgm:cxn modelId="{98CDF22C-945A-4B7B-BFAC-E92B3FC2A709}" type="presParOf" srcId="{81CED38A-D71D-4FF7-8C4C-1D2C0363675B}" destId="{C8735EB8-E5CA-43EE-8020-65C557714657}" srcOrd="1" destOrd="0" presId="urn:microsoft.com/office/officeart/2005/8/layout/hierarchy2"/>
    <dgm:cxn modelId="{76F5BE2D-DCC7-40BF-94B9-54DFFB785E68}" type="presParOf" srcId="{5461B7C8-AA6C-474A-B02D-9714CA17068C}" destId="{175E6508-6FA1-4852-9FED-D6E05B9FFC01}" srcOrd="6" destOrd="0" presId="urn:microsoft.com/office/officeart/2005/8/layout/hierarchy2"/>
    <dgm:cxn modelId="{FC1F355E-B9AF-4277-AE04-78203EEB597A}" type="presParOf" srcId="{175E6508-6FA1-4852-9FED-D6E05B9FFC01}" destId="{DA9582E3-EFCF-49F8-80B6-C3A91FAC9AE2}" srcOrd="0" destOrd="0" presId="urn:microsoft.com/office/officeart/2005/8/layout/hierarchy2"/>
    <dgm:cxn modelId="{D79F04C9-2DA4-4FC2-A663-5A32C78260B3}" type="presParOf" srcId="{5461B7C8-AA6C-474A-B02D-9714CA17068C}" destId="{119A4B0D-18CC-4157-B721-C13F62118C12}" srcOrd="7" destOrd="0" presId="urn:microsoft.com/office/officeart/2005/8/layout/hierarchy2"/>
    <dgm:cxn modelId="{86932BE3-E682-4611-877F-4D75530F3B72}" type="presParOf" srcId="{119A4B0D-18CC-4157-B721-C13F62118C12}" destId="{3EA72D5C-7654-4696-AF1B-A72E71B74DE6}" srcOrd="0" destOrd="0" presId="urn:microsoft.com/office/officeart/2005/8/layout/hierarchy2"/>
    <dgm:cxn modelId="{2552FF4F-0238-4E91-899F-1DEB41024C8C}" type="presParOf" srcId="{119A4B0D-18CC-4157-B721-C13F62118C12}" destId="{4590DC6C-E71C-4B1C-ACFB-99152DBA6989}" srcOrd="1" destOrd="0" presId="urn:microsoft.com/office/officeart/2005/8/layout/hierarchy2"/>
    <dgm:cxn modelId="{2E6D8442-AB08-4F1D-8759-41FF88A9F07F}" type="presParOf" srcId="{5461B7C8-AA6C-474A-B02D-9714CA17068C}" destId="{FE931B05-7A0E-4596-870D-B966419E7F35}" srcOrd="8" destOrd="0" presId="urn:microsoft.com/office/officeart/2005/8/layout/hierarchy2"/>
    <dgm:cxn modelId="{8487B990-04DD-4157-93ED-FDF93EF62F9A}" type="presParOf" srcId="{FE931B05-7A0E-4596-870D-B966419E7F35}" destId="{39978DAA-61AA-4BFD-9F09-ACC7809B6C2F}" srcOrd="0" destOrd="0" presId="urn:microsoft.com/office/officeart/2005/8/layout/hierarchy2"/>
    <dgm:cxn modelId="{67E158F7-8D9F-4B10-A34D-13906381E8F5}" type="presParOf" srcId="{5461B7C8-AA6C-474A-B02D-9714CA17068C}" destId="{0F79C3F2-D48F-43E2-B278-CF7649962175}" srcOrd="9" destOrd="0" presId="urn:microsoft.com/office/officeart/2005/8/layout/hierarchy2"/>
    <dgm:cxn modelId="{4AA4CFA0-F68B-49BF-842F-10518E6C8B9B}" type="presParOf" srcId="{0F79C3F2-D48F-43E2-B278-CF7649962175}" destId="{A74F8EDD-6D5B-4133-B12A-7456BBBE3AAE}" srcOrd="0" destOrd="0" presId="urn:microsoft.com/office/officeart/2005/8/layout/hierarchy2"/>
    <dgm:cxn modelId="{39279D7B-0B7B-406E-96B9-F1B943CAD3CC}" type="presParOf" srcId="{0F79C3F2-D48F-43E2-B278-CF7649962175}" destId="{60A56A45-F8D2-43F7-B330-A03A04DA8FB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A40E8C-2A6B-4234-9212-082C9516B230}">
      <dsp:nvSpPr>
        <dsp:cNvPr id="0" name=""/>
        <dsp:cNvSpPr/>
      </dsp:nvSpPr>
      <dsp:spPr>
        <a:xfrm>
          <a:off x="5532544" y="791589"/>
          <a:ext cx="2170284" cy="8589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9377"/>
              </a:lnTo>
              <a:lnTo>
                <a:pt x="2170284" y="519377"/>
              </a:lnTo>
              <a:lnTo>
                <a:pt x="2170284" y="85891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C425A1-C895-45C6-A4AA-6911D4266F78}">
      <dsp:nvSpPr>
        <dsp:cNvPr id="0" name=""/>
        <dsp:cNvSpPr/>
      </dsp:nvSpPr>
      <dsp:spPr>
        <a:xfrm>
          <a:off x="1796867" y="791589"/>
          <a:ext cx="3735676" cy="858918"/>
        </a:xfrm>
        <a:custGeom>
          <a:avLst/>
          <a:gdLst/>
          <a:ahLst/>
          <a:cxnLst/>
          <a:rect l="0" t="0" r="0" b="0"/>
          <a:pathLst>
            <a:path>
              <a:moveTo>
                <a:pt x="3735676" y="0"/>
              </a:moveTo>
              <a:lnTo>
                <a:pt x="3735676" y="519377"/>
              </a:lnTo>
              <a:lnTo>
                <a:pt x="0" y="519377"/>
              </a:lnTo>
              <a:lnTo>
                <a:pt x="0" y="85891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A82492-A3D1-4F5C-8E87-5BADA212A911}">
      <dsp:nvSpPr>
        <dsp:cNvPr id="0" name=""/>
        <dsp:cNvSpPr/>
      </dsp:nvSpPr>
      <dsp:spPr>
        <a:xfrm>
          <a:off x="2447592" y="154"/>
          <a:ext cx="6169902" cy="7914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4EF5EB-3354-4E94-8753-90BA7D7EF74B}">
      <dsp:nvSpPr>
        <dsp:cNvPr id="0" name=""/>
        <dsp:cNvSpPr/>
      </dsp:nvSpPr>
      <dsp:spPr>
        <a:xfrm>
          <a:off x="2854838" y="387037"/>
          <a:ext cx="6169902" cy="7914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Deux types de tableaux de bord</a:t>
          </a:r>
          <a:endParaRPr lang="fr-FR" sz="2400" b="1" kern="1200" dirty="0"/>
        </a:p>
      </dsp:txBody>
      <dsp:txXfrm>
        <a:off x="2878018" y="410217"/>
        <a:ext cx="6123542" cy="745075"/>
      </dsp:txXfrm>
    </dsp:sp>
    <dsp:sp modelId="{5B5B4908-827A-4686-B7E7-392F5EC88FD5}">
      <dsp:nvSpPr>
        <dsp:cNvPr id="0" name=""/>
        <dsp:cNvSpPr/>
      </dsp:nvSpPr>
      <dsp:spPr>
        <a:xfrm>
          <a:off x="59705" y="1650508"/>
          <a:ext cx="3474324" cy="23274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F006BC-78E6-4E11-B94E-772B697E04DC}">
      <dsp:nvSpPr>
        <dsp:cNvPr id="0" name=""/>
        <dsp:cNvSpPr/>
      </dsp:nvSpPr>
      <dsp:spPr>
        <a:xfrm>
          <a:off x="466950" y="2037391"/>
          <a:ext cx="3474324" cy="23274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Tableau de bord de pilotage </a:t>
          </a:r>
          <a:endParaRPr lang="fr-FR" sz="2400" b="0" kern="1200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=&gt; </a:t>
          </a:r>
          <a:r>
            <a:rPr lang="fr-FR" sz="24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suivent en temps réel l’activité</a:t>
          </a:r>
        </a:p>
      </dsp:txBody>
      <dsp:txXfrm>
        <a:off x="535117" y="2105558"/>
        <a:ext cx="3337990" cy="2191073"/>
      </dsp:txXfrm>
    </dsp:sp>
    <dsp:sp modelId="{488D3C72-EFB2-4445-BC67-6CC73A4EE32D}">
      <dsp:nvSpPr>
        <dsp:cNvPr id="0" name=""/>
        <dsp:cNvSpPr/>
      </dsp:nvSpPr>
      <dsp:spPr>
        <a:xfrm>
          <a:off x="4348520" y="1650508"/>
          <a:ext cx="6708615" cy="23274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8D14FE-781E-4445-8629-D2119D392812}">
      <dsp:nvSpPr>
        <dsp:cNvPr id="0" name=""/>
        <dsp:cNvSpPr/>
      </dsp:nvSpPr>
      <dsp:spPr>
        <a:xfrm>
          <a:off x="4755766" y="2037391"/>
          <a:ext cx="6708615" cy="23274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Tableau de bord prospectif</a:t>
          </a:r>
          <a:r>
            <a:rPr lang="fr-FR" sz="24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=&gt; évalue  les performances globales de l’entreprise dans les domaines de l’apprentissage et de la croissance, les processus internes, les clients et les finances.</a:t>
          </a:r>
          <a:endParaRPr lang="fr-FR" sz="2400" kern="1200" dirty="0">
            <a:effectLst/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4823933" y="2105558"/>
        <a:ext cx="6572281" cy="21910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FB901D-230B-4515-97BD-C138A2796BB5}">
      <dsp:nvSpPr>
        <dsp:cNvPr id="0" name=""/>
        <dsp:cNvSpPr/>
      </dsp:nvSpPr>
      <dsp:spPr>
        <a:xfrm>
          <a:off x="2574318" y="2165783"/>
          <a:ext cx="454878" cy="14669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7439" y="0"/>
              </a:lnTo>
              <a:lnTo>
                <a:pt x="227439" y="1466983"/>
              </a:lnTo>
              <a:lnTo>
                <a:pt x="454878" y="146698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A048A8-223B-426B-A015-3EDADA7735DC}">
      <dsp:nvSpPr>
        <dsp:cNvPr id="0" name=""/>
        <dsp:cNvSpPr/>
      </dsp:nvSpPr>
      <dsp:spPr>
        <a:xfrm>
          <a:off x="2574318" y="2165783"/>
          <a:ext cx="454878" cy="488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7439" y="0"/>
              </a:lnTo>
              <a:lnTo>
                <a:pt x="227439" y="488994"/>
              </a:lnTo>
              <a:lnTo>
                <a:pt x="454878" y="48899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8BE102-6F6A-49FF-98A0-589D4EB93754}">
      <dsp:nvSpPr>
        <dsp:cNvPr id="0" name=""/>
        <dsp:cNvSpPr/>
      </dsp:nvSpPr>
      <dsp:spPr>
        <a:xfrm>
          <a:off x="2574318" y="1676788"/>
          <a:ext cx="454878" cy="488994"/>
        </a:xfrm>
        <a:custGeom>
          <a:avLst/>
          <a:gdLst/>
          <a:ahLst/>
          <a:cxnLst/>
          <a:rect l="0" t="0" r="0" b="0"/>
          <a:pathLst>
            <a:path>
              <a:moveTo>
                <a:pt x="0" y="488994"/>
              </a:moveTo>
              <a:lnTo>
                <a:pt x="227439" y="488994"/>
              </a:lnTo>
              <a:lnTo>
                <a:pt x="227439" y="0"/>
              </a:lnTo>
              <a:lnTo>
                <a:pt x="454878" y="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0EA8B5-0918-4C73-AFC5-EAD15EDE17E1}">
      <dsp:nvSpPr>
        <dsp:cNvPr id="0" name=""/>
        <dsp:cNvSpPr/>
      </dsp:nvSpPr>
      <dsp:spPr>
        <a:xfrm>
          <a:off x="2574318" y="736002"/>
          <a:ext cx="459474" cy="1429781"/>
        </a:xfrm>
        <a:custGeom>
          <a:avLst/>
          <a:gdLst/>
          <a:ahLst/>
          <a:cxnLst/>
          <a:rect l="0" t="0" r="0" b="0"/>
          <a:pathLst>
            <a:path>
              <a:moveTo>
                <a:pt x="0" y="1429781"/>
              </a:moveTo>
              <a:lnTo>
                <a:pt x="232034" y="1429781"/>
              </a:lnTo>
              <a:lnTo>
                <a:pt x="232034" y="0"/>
              </a:lnTo>
              <a:lnTo>
                <a:pt x="459474" y="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043519-96A1-49EC-843C-ECF7C64608E6}">
      <dsp:nvSpPr>
        <dsp:cNvPr id="0" name=""/>
        <dsp:cNvSpPr/>
      </dsp:nvSpPr>
      <dsp:spPr>
        <a:xfrm>
          <a:off x="4595" y="1602836"/>
          <a:ext cx="2569723" cy="11258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1" kern="1200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Familles d'indicateurs</a:t>
          </a:r>
          <a:endParaRPr lang="fr-FR" sz="2800" b="1" kern="1200" dirty="0">
            <a:solidFill>
              <a:srgbClr val="FF0000"/>
            </a:solidFill>
          </a:endParaRPr>
        </a:p>
      </dsp:txBody>
      <dsp:txXfrm>
        <a:off x="4595" y="1602836"/>
        <a:ext cx="2569723" cy="1125893"/>
      </dsp:txXfrm>
    </dsp:sp>
    <dsp:sp modelId="{CCB39923-C968-423D-8D44-B8E374F7AFD5}">
      <dsp:nvSpPr>
        <dsp:cNvPr id="0" name=""/>
        <dsp:cNvSpPr/>
      </dsp:nvSpPr>
      <dsp:spPr>
        <a:xfrm>
          <a:off x="3033792" y="389157"/>
          <a:ext cx="8023673" cy="6936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b="1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Indicateurs d'activité</a:t>
          </a:r>
          <a:r>
            <a:rPr lang="fr-FR" sz="25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 : quantité produite, volume d'achat, chiffre d'affaires, etc.</a:t>
          </a:r>
        </a:p>
      </dsp:txBody>
      <dsp:txXfrm>
        <a:off x="3033792" y="389157"/>
        <a:ext cx="8023673" cy="693689"/>
      </dsp:txXfrm>
    </dsp:sp>
    <dsp:sp modelId="{040F708A-7F24-4858-8DD7-CF35C68F31F2}">
      <dsp:nvSpPr>
        <dsp:cNvPr id="0" name=""/>
        <dsp:cNvSpPr/>
      </dsp:nvSpPr>
      <dsp:spPr>
        <a:xfrm>
          <a:off x="3029197" y="1329943"/>
          <a:ext cx="8023673" cy="6936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b="1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Indicateurs financiers</a:t>
          </a:r>
          <a:r>
            <a:rPr lang="fr-FR" sz="25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 : évolution des charges par nature (salaires, achat, etc.)</a:t>
          </a:r>
        </a:p>
      </dsp:txBody>
      <dsp:txXfrm>
        <a:off x="3029197" y="1329943"/>
        <a:ext cx="8023673" cy="693689"/>
      </dsp:txXfrm>
    </dsp:sp>
    <dsp:sp modelId="{57D588A1-F05F-4D2A-8B0C-5A5DB9CBA892}">
      <dsp:nvSpPr>
        <dsp:cNvPr id="0" name=""/>
        <dsp:cNvSpPr/>
      </dsp:nvSpPr>
      <dsp:spPr>
        <a:xfrm>
          <a:off x="3029197" y="2307933"/>
          <a:ext cx="8023673" cy="6936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b="1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Indicateurs de rentabilité</a:t>
          </a:r>
          <a:r>
            <a:rPr lang="fr-FR" sz="25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 : résultat, marge, etc.</a:t>
          </a:r>
        </a:p>
      </dsp:txBody>
      <dsp:txXfrm>
        <a:off x="3029197" y="2307933"/>
        <a:ext cx="8023673" cy="693689"/>
      </dsp:txXfrm>
    </dsp:sp>
    <dsp:sp modelId="{6F87AFC6-3A6E-454D-ABE7-2E66125D4F42}">
      <dsp:nvSpPr>
        <dsp:cNvPr id="0" name=""/>
        <dsp:cNvSpPr/>
      </dsp:nvSpPr>
      <dsp:spPr>
        <a:xfrm>
          <a:off x="3029197" y="3285922"/>
          <a:ext cx="8023673" cy="6936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b="1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Indicateurs de qualité</a:t>
          </a:r>
          <a:r>
            <a:rPr lang="fr-FR" sz="25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 : délai de fabrication, satisfaction clients, réclamation, etc.</a:t>
          </a:r>
          <a:endParaRPr lang="fr-FR" sz="2500" kern="1200" dirty="0">
            <a:effectLst/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3029197" y="3285922"/>
        <a:ext cx="8023673" cy="6936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D7D867-A04D-46A1-878E-6A21AA756595}">
      <dsp:nvSpPr>
        <dsp:cNvPr id="0" name=""/>
        <dsp:cNvSpPr/>
      </dsp:nvSpPr>
      <dsp:spPr>
        <a:xfrm>
          <a:off x="108058" y="0"/>
          <a:ext cx="4411195" cy="4411195"/>
        </a:xfrm>
        <a:prstGeom prst="triangl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6F7F6C-7B97-4EC9-8250-8D117BFC7909}">
      <dsp:nvSpPr>
        <dsp:cNvPr id="0" name=""/>
        <dsp:cNvSpPr/>
      </dsp:nvSpPr>
      <dsp:spPr>
        <a:xfrm>
          <a:off x="2313655" y="443488"/>
          <a:ext cx="2867276" cy="104421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>
              <a:latin typeface="Arial" panose="020B0604020202020204" pitchFamily="34" charset="0"/>
              <a:cs typeface="Arial" panose="020B0604020202020204" pitchFamily="34" charset="0"/>
            </a:rPr>
            <a:t>Tableau de bord 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>
              <a:latin typeface="Arial" panose="020B0604020202020204" pitchFamily="34" charset="0"/>
              <a:cs typeface="Arial" panose="020B0604020202020204" pitchFamily="34" charset="0"/>
            </a:rPr>
            <a:t>direction</a:t>
          </a:r>
        </a:p>
      </dsp:txBody>
      <dsp:txXfrm>
        <a:off x="2364629" y="494462"/>
        <a:ext cx="2765328" cy="942264"/>
      </dsp:txXfrm>
    </dsp:sp>
    <dsp:sp modelId="{BAE2105B-316F-405A-A522-7E8D5D243215}">
      <dsp:nvSpPr>
        <dsp:cNvPr id="0" name=""/>
        <dsp:cNvSpPr/>
      </dsp:nvSpPr>
      <dsp:spPr>
        <a:xfrm>
          <a:off x="2313655" y="1618227"/>
          <a:ext cx="2867276" cy="104421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071352"/>
              <a:satOff val="-3746"/>
              <a:lumOff val="2549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>
              <a:latin typeface="Arial" panose="020B0604020202020204" pitchFamily="34" charset="0"/>
              <a:cs typeface="Arial" panose="020B0604020202020204" pitchFamily="34" charset="0"/>
            </a:rPr>
            <a:t>Service production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>
              <a:latin typeface="Arial" panose="020B0604020202020204" pitchFamily="34" charset="0"/>
              <a:cs typeface="Arial" panose="020B0604020202020204" pitchFamily="34" charset="0"/>
            </a:rPr>
            <a:t>Service commercial</a:t>
          </a:r>
        </a:p>
      </dsp:txBody>
      <dsp:txXfrm>
        <a:off x="2364629" y="1669201"/>
        <a:ext cx="2765328" cy="942264"/>
      </dsp:txXfrm>
    </dsp:sp>
    <dsp:sp modelId="{FB798593-410A-4EAE-ABBA-F9E0B455860A}">
      <dsp:nvSpPr>
        <dsp:cNvPr id="0" name=""/>
        <dsp:cNvSpPr/>
      </dsp:nvSpPr>
      <dsp:spPr>
        <a:xfrm>
          <a:off x="2313655" y="2792967"/>
          <a:ext cx="2867276" cy="104421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4142704"/>
              <a:satOff val="-7491"/>
              <a:lumOff val="5098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>
              <a:latin typeface="Arial" panose="020B0604020202020204" pitchFamily="34" charset="0"/>
              <a:cs typeface="Arial" panose="020B0604020202020204" pitchFamily="34" charset="0"/>
            </a:rPr>
            <a:t>Ateliers,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>
              <a:latin typeface="Arial" panose="020B0604020202020204" pitchFamily="34" charset="0"/>
              <a:cs typeface="Arial" panose="020B0604020202020204" pitchFamily="34" charset="0"/>
            </a:rPr>
            <a:t>commerciaux</a:t>
          </a:r>
        </a:p>
      </dsp:txBody>
      <dsp:txXfrm>
        <a:off x="2364629" y="2843941"/>
        <a:ext cx="2765328" cy="94226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060303-1F13-480D-9539-7B1BD5A5BA60}">
      <dsp:nvSpPr>
        <dsp:cNvPr id="0" name=""/>
        <dsp:cNvSpPr/>
      </dsp:nvSpPr>
      <dsp:spPr>
        <a:xfrm>
          <a:off x="10771" y="1081674"/>
          <a:ext cx="2295348" cy="27079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1" kern="1200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</a:t>
          </a:r>
          <a:r>
            <a:rPr lang="fr-FR" sz="2400" b="1" kern="1200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es tableaux de bord font appel aux tableurs pour leurs capacités  </a:t>
          </a:r>
          <a:endParaRPr lang="fr-FR" sz="2400" b="1" kern="1200" dirty="0">
            <a:solidFill>
              <a:srgbClr val="FF0000"/>
            </a:solidFill>
          </a:endParaRPr>
        </a:p>
      </dsp:txBody>
      <dsp:txXfrm>
        <a:off x="77999" y="1148902"/>
        <a:ext cx="2160892" cy="2573476"/>
      </dsp:txXfrm>
    </dsp:sp>
    <dsp:sp modelId="{38316CA7-70B0-42EF-B593-57B0170D16DF}">
      <dsp:nvSpPr>
        <dsp:cNvPr id="0" name=""/>
        <dsp:cNvSpPr/>
      </dsp:nvSpPr>
      <dsp:spPr>
        <a:xfrm rot="17404845">
          <a:off x="1731681" y="1600151"/>
          <a:ext cx="1749589" cy="27746"/>
        </a:xfrm>
        <a:custGeom>
          <a:avLst/>
          <a:gdLst/>
          <a:ahLst/>
          <a:cxnLst/>
          <a:rect l="0" t="0" r="0" b="0"/>
          <a:pathLst>
            <a:path>
              <a:moveTo>
                <a:pt x="0" y="13873"/>
              </a:moveTo>
              <a:lnTo>
                <a:pt x="1749589" y="1387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600" kern="1200"/>
        </a:p>
      </dsp:txBody>
      <dsp:txXfrm>
        <a:off x="2562736" y="1570285"/>
        <a:ext cx="87479" cy="87479"/>
      </dsp:txXfrm>
    </dsp:sp>
    <dsp:sp modelId="{2085D00D-1139-46E2-89BB-97BFE1CAC848}">
      <dsp:nvSpPr>
        <dsp:cNvPr id="0" name=""/>
        <dsp:cNvSpPr/>
      </dsp:nvSpPr>
      <dsp:spPr>
        <a:xfrm>
          <a:off x="2906831" y="416964"/>
          <a:ext cx="8359997" cy="7508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à calculer </a:t>
          </a:r>
        </a:p>
      </dsp:txBody>
      <dsp:txXfrm>
        <a:off x="2928824" y="438957"/>
        <a:ext cx="8316011" cy="706903"/>
      </dsp:txXfrm>
    </dsp:sp>
    <dsp:sp modelId="{56C6CA8F-2247-4685-85C9-FF411B47934E}">
      <dsp:nvSpPr>
        <dsp:cNvPr id="0" name=""/>
        <dsp:cNvSpPr/>
      </dsp:nvSpPr>
      <dsp:spPr>
        <a:xfrm rot="18456706">
          <a:off x="2114338" y="2031913"/>
          <a:ext cx="984276" cy="27746"/>
        </a:xfrm>
        <a:custGeom>
          <a:avLst/>
          <a:gdLst/>
          <a:ahLst/>
          <a:cxnLst/>
          <a:rect l="0" t="0" r="0" b="0"/>
          <a:pathLst>
            <a:path>
              <a:moveTo>
                <a:pt x="0" y="13873"/>
              </a:moveTo>
              <a:lnTo>
                <a:pt x="984276" y="1387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2581869" y="2021179"/>
        <a:ext cx="49213" cy="49213"/>
      </dsp:txXfrm>
    </dsp:sp>
    <dsp:sp modelId="{9FFE7D1D-155B-4C4A-B645-B40A03E87A4A}">
      <dsp:nvSpPr>
        <dsp:cNvPr id="0" name=""/>
        <dsp:cNvSpPr/>
      </dsp:nvSpPr>
      <dsp:spPr>
        <a:xfrm>
          <a:off x="2906831" y="1280487"/>
          <a:ext cx="8359997" cy="7508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à lier des feuilles pour reporter les résultats dans les feuilles de synthèse</a:t>
          </a:r>
        </a:p>
      </dsp:txBody>
      <dsp:txXfrm>
        <a:off x="2928824" y="1302480"/>
        <a:ext cx="8316011" cy="706903"/>
      </dsp:txXfrm>
    </dsp:sp>
    <dsp:sp modelId="{7DC9A113-EE22-49B8-A6B5-047EF99ED0F7}">
      <dsp:nvSpPr>
        <dsp:cNvPr id="0" name=""/>
        <dsp:cNvSpPr/>
      </dsp:nvSpPr>
      <dsp:spPr>
        <a:xfrm rot="476575">
          <a:off x="2303210" y="2463674"/>
          <a:ext cx="606530" cy="27746"/>
        </a:xfrm>
        <a:custGeom>
          <a:avLst/>
          <a:gdLst/>
          <a:ahLst/>
          <a:cxnLst/>
          <a:rect l="0" t="0" r="0" b="0"/>
          <a:pathLst>
            <a:path>
              <a:moveTo>
                <a:pt x="0" y="13873"/>
              </a:moveTo>
              <a:lnTo>
                <a:pt x="606530" y="1387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2591312" y="2462384"/>
        <a:ext cx="30326" cy="30326"/>
      </dsp:txXfrm>
    </dsp:sp>
    <dsp:sp modelId="{4FB69A22-352A-4066-9062-346977E9EEDB}">
      <dsp:nvSpPr>
        <dsp:cNvPr id="0" name=""/>
        <dsp:cNvSpPr/>
      </dsp:nvSpPr>
      <dsp:spPr>
        <a:xfrm>
          <a:off x="2906831" y="2144010"/>
          <a:ext cx="8359997" cy="7508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à consolider des données</a:t>
          </a:r>
        </a:p>
      </dsp:txBody>
      <dsp:txXfrm>
        <a:off x="2928824" y="2166003"/>
        <a:ext cx="8316011" cy="706903"/>
      </dsp:txXfrm>
    </dsp:sp>
    <dsp:sp modelId="{175E6508-6FA1-4852-9FED-D6E05B9FFC01}">
      <dsp:nvSpPr>
        <dsp:cNvPr id="0" name=""/>
        <dsp:cNvSpPr/>
      </dsp:nvSpPr>
      <dsp:spPr>
        <a:xfrm rot="3457260">
          <a:off x="2045605" y="2895435"/>
          <a:ext cx="1121740" cy="27746"/>
        </a:xfrm>
        <a:custGeom>
          <a:avLst/>
          <a:gdLst/>
          <a:ahLst/>
          <a:cxnLst/>
          <a:rect l="0" t="0" r="0" b="0"/>
          <a:pathLst>
            <a:path>
              <a:moveTo>
                <a:pt x="0" y="13873"/>
              </a:moveTo>
              <a:lnTo>
                <a:pt x="1121740" y="1387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2578432" y="2881265"/>
        <a:ext cx="56087" cy="56087"/>
      </dsp:txXfrm>
    </dsp:sp>
    <dsp:sp modelId="{3EA72D5C-7654-4696-AF1B-A72E71B74DE6}">
      <dsp:nvSpPr>
        <dsp:cNvPr id="0" name=""/>
        <dsp:cNvSpPr/>
      </dsp:nvSpPr>
      <dsp:spPr>
        <a:xfrm>
          <a:off x="2906831" y="3007532"/>
          <a:ext cx="8359997" cy="7508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à mettre en forme les résultats sous forme de graphiques </a:t>
          </a:r>
        </a:p>
      </dsp:txBody>
      <dsp:txXfrm>
        <a:off x="2928824" y="3029525"/>
        <a:ext cx="8316011" cy="706903"/>
      </dsp:txXfrm>
    </dsp:sp>
    <dsp:sp modelId="{FE931B05-7A0E-4596-870D-B966419E7F35}">
      <dsp:nvSpPr>
        <dsp:cNvPr id="0" name=""/>
        <dsp:cNvSpPr/>
      </dsp:nvSpPr>
      <dsp:spPr>
        <a:xfrm rot="4399265">
          <a:off x="1615240" y="3349986"/>
          <a:ext cx="1937973" cy="27746"/>
        </a:xfrm>
        <a:custGeom>
          <a:avLst/>
          <a:gdLst/>
          <a:ahLst/>
          <a:cxnLst/>
          <a:rect l="0" t="0" r="0" b="0"/>
          <a:pathLst>
            <a:path>
              <a:moveTo>
                <a:pt x="0" y="13873"/>
              </a:moveTo>
              <a:lnTo>
                <a:pt x="1937973" y="1387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700" kern="1200"/>
        </a:p>
      </dsp:txBody>
      <dsp:txXfrm>
        <a:off x="2535778" y="3315410"/>
        <a:ext cx="96898" cy="96898"/>
      </dsp:txXfrm>
    </dsp:sp>
    <dsp:sp modelId="{A74F8EDD-6D5B-4133-B12A-7456BBBE3AAE}">
      <dsp:nvSpPr>
        <dsp:cNvPr id="0" name=""/>
        <dsp:cNvSpPr/>
      </dsp:nvSpPr>
      <dsp:spPr>
        <a:xfrm>
          <a:off x="2862334" y="3916634"/>
          <a:ext cx="8359997" cy="7508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à analyser des données à l’aide des tableaux croisés dynamiques</a:t>
          </a:r>
          <a:endParaRPr lang="fr-FR" sz="2400" b="1" kern="1200" dirty="0">
            <a:solidFill>
              <a:srgbClr val="C00000"/>
            </a:solidFill>
            <a:latin typeface="Times New Roman" panose="02020603050405020304" pitchFamily="18" charset="0"/>
            <a:ea typeface="Times New Roman" panose="02020603050405020304" pitchFamily="18" charset="0"/>
          </a:endParaRPr>
        </a:p>
      </dsp:txBody>
      <dsp:txXfrm>
        <a:off x="2884327" y="3938627"/>
        <a:ext cx="8316011" cy="7069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73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38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630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414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643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417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768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040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63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95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46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63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36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49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30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64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22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2277B-6D0B-4CF9-B8A4-AC1FBBF06B23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441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687" y="57763"/>
            <a:ext cx="10007600" cy="99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 20 Élaborer des tableaux de bord</a:t>
            </a: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2. Créer un tableau de bord</a:t>
            </a:r>
          </a:p>
        </p:txBody>
      </p:sp>
      <p:sp>
        <p:nvSpPr>
          <p:cNvPr id="2" name="Rectangle 1"/>
          <p:cNvSpPr/>
          <p:nvPr/>
        </p:nvSpPr>
        <p:spPr>
          <a:xfrm>
            <a:off x="380404" y="1938854"/>
            <a:ext cx="11058424" cy="4201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gestion, </a:t>
            </a: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tableau de bord est un outil d'évaluation d’une organisation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ctr">
              <a:spcBef>
                <a:spcPts val="30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est constitué d’une </a:t>
            </a: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sélection d’indicateurs significatifs (KPI)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 évaluent les </a:t>
            </a: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facteurs clés de succès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 un moment donné et leur évolution sur une période. </a:t>
            </a:r>
          </a:p>
          <a:p>
            <a:pPr algn="ctr">
              <a:spcBef>
                <a:spcPts val="3000"/>
              </a:spcBef>
              <a:spcAft>
                <a:spcPts val="30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C’est un </a:t>
            </a: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outil de pilotage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d’aide au management. </a:t>
            </a:r>
          </a:p>
          <a:p>
            <a:pPr algn="ctr"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</a:t>
            </a: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améliore la réactivité et facilite les prises de décision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fournissant des informations sur l'évolution des résultats et les écarts entre les résultats constatés et les objectifs attendus. </a:t>
            </a:r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32627" y="1050342"/>
            <a:ext cx="59706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2.1. Définition, objectifs, structure</a:t>
            </a:r>
          </a:p>
        </p:txBody>
      </p:sp>
    </p:spTree>
    <p:extLst>
      <p:ext uri="{BB962C8B-B14F-4D97-AF65-F5344CB8AC3E}">
        <p14:creationId xmlns:p14="http://schemas.microsoft.com/office/powerpoint/2010/main" val="822865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007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2. Créer un tableau de bord</a:t>
            </a:r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1907451454"/>
              </p:ext>
            </p:extLst>
          </p:nvPr>
        </p:nvGraphicFramePr>
        <p:xfrm>
          <a:off x="216379" y="1383262"/>
          <a:ext cx="11472334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-18134" y="523220"/>
            <a:ext cx="59706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2.1. Définition, objectifs, structure</a:t>
            </a:r>
          </a:p>
        </p:txBody>
      </p:sp>
    </p:spTree>
    <p:extLst>
      <p:ext uri="{BB962C8B-B14F-4D97-AF65-F5344CB8AC3E}">
        <p14:creationId xmlns:p14="http://schemas.microsoft.com/office/powerpoint/2010/main" val="15416350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007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2. Créer un tableau de bord</a:t>
            </a: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2521902459"/>
              </p:ext>
            </p:extLst>
          </p:nvPr>
        </p:nvGraphicFramePr>
        <p:xfrm>
          <a:off x="423813" y="1569660"/>
          <a:ext cx="11057466" cy="4331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-18134" y="523220"/>
            <a:ext cx="59706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2.1. Définition, objectifs, structure</a:t>
            </a:r>
          </a:p>
        </p:txBody>
      </p:sp>
    </p:spTree>
    <p:extLst>
      <p:ext uri="{BB962C8B-B14F-4D97-AF65-F5344CB8AC3E}">
        <p14:creationId xmlns:p14="http://schemas.microsoft.com/office/powerpoint/2010/main" val="1584942224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007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2. Créer un tableau de bord</a:t>
            </a:r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3051642455"/>
              </p:ext>
            </p:extLst>
          </p:nvPr>
        </p:nvGraphicFramePr>
        <p:xfrm>
          <a:off x="6703203" y="1279547"/>
          <a:ext cx="5288991" cy="44111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1226708" y="1279547"/>
            <a:ext cx="72530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Chaque échelon de décision peut disposer de son propre tableau de bord, avec les indicateurs spécifiques à son activité. </a:t>
            </a:r>
          </a:p>
        </p:txBody>
      </p:sp>
      <p:sp>
        <p:nvSpPr>
          <p:cNvPr id="2" name="Rectangle 1"/>
          <p:cNvSpPr/>
          <p:nvPr/>
        </p:nvSpPr>
        <p:spPr>
          <a:xfrm>
            <a:off x="355440" y="3236203"/>
            <a:ext cx="634776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existe donc une organisation pyramidale des tableaux de bord, chaque échelon reprenant les données les plus importantes du niveau inférieur et ainsi de suite jusqu’à la direction.</a:t>
            </a:r>
          </a:p>
        </p:txBody>
      </p:sp>
      <p:sp>
        <p:nvSpPr>
          <p:cNvPr id="6" name="Rectangle 5"/>
          <p:cNvSpPr/>
          <p:nvPr/>
        </p:nvSpPr>
        <p:spPr>
          <a:xfrm>
            <a:off x="-18134" y="523220"/>
            <a:ext cx="59706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2.1. Définition, objectifs, structure</a:t>
            </a:r>
          </a:p>
        </p:txBody>
      </p:sp>
    </p:spTree>
    <p:extLst>
      <p:ext uri="{BB962C8B-B14F-4D97-AF65-F5344CB8AC3E}">
        <p14:creationId xmlns:p14="http://schemas.microsoft.com/office/powerpoint/2010/main" val="1860263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007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2. Créer un tableau de bord</a:t>
            </a:r>
          </a:p>
        </p:txBody>
      </p:sp>
      <p:sp>
        <p:nvSpPr>
          <p:cNvPr id="2" name="Rectangle 1"/>
          <p:cNvSpPr/>
          <p:nvPr/>
        </p:nvSpPr>
        <p:spPr>
          <a:xfrm>
            <a:off x="317680" y="1569660"/>
            <a:ext cx="10924044" cy="4262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tableau de bord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présente les indicateurs </a:t>
            </a:r>
            <a:r>
              <a:rPr lang="fr-FR" sz="2400" b="1" dirty="0">
                <a:solidFill>
                  <a:srgbClr val="FFC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sous forme de données chiffrées, de ratios, de graphiques</a:t>
            </a:r>
            <a:r>
              <a:rPr lang="fr-FR" sz="2400" dirty="0">
                <a:solidFill>
                  <a:srgbClr val="FFC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qui sont :</a:t>
            </a:r>
          </a:p>
          <a:p>
            <a:pPr marL="800100" lvl="1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rgbClr val="FFC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collectifs, individuels ; </a:t>
            </a:r>
          </a:p>
          <a:p>
            <a:pPr marL="800100" lvl="1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rgbClr val="FFC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périodiques (journaliers, hebdomadaires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400" dirty="0">
                <a:solidFill>
                  <a:srgbClr val="FFC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mensuels, etc.)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selon le degré d’analyse souhaité.</a:t>
            </a:r>
          </a:p>
          <a:p>
            <a:pPr algn="ctr">
              <a:spcBef>
                <a:spcPts val="30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tableau de bord est mis à jour régulièrement. </a:t>
            </a:r>
          </a:p>
          <a:p>
            <a:pPr algn="ctr">
              <a:spcBef>
                <a:spcPts val="1800"/>
              </a:spcBef>
              <a:spcAft>
                <a:spcPts val="6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 travail est souvent réalisé par l’assistant de gestion qui est chargé de collecter les informations, de les mettre en forme, puis de les diffuser. Ce travail impose une organisation rigoureuse. </a:t>
            </a:r>
            <a:endParaRPr lang="fr-F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523220"/>
            <a:ext cx="32169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C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2.2. Méthodologie</a:t>
            </a:r>
          </a:p>
        </p:txBody>
      </p:sp>
    </p:spTree>
    <p:extLst>
      <p:ext uri="{BB962C8B-B14F-4D97-AF65-F5344CB8AC3E}">
        <p14:creationId xmlns:p14="http://schemas.microsoft.com/office/powerpoint/2010/main" val="55359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007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2. Créer un tableau de bord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7528"/>
              </p:ext>
            </p:extLst>
          </p:nvPr>
        </p:nvGraphicFramePr>
        <p:xfrm>
          <a:off x="584201" y="1269997"/>
          <a:ext cx="11362266" cy="47518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726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89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3336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Phase de travail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Élaboration des tableaux de bord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958">
                <a:tc rowSpan="6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Création du tableau de bord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indent="-28575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Identifier les facteurs clés de succès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9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Sélectionner les indicateurs à faire figurer dans chaque tableau de bord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9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Identifier les sources d’informations utiles pour calculer l’indicateur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59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Construire le tableau de bord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59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Définir la mise en forme de chaque indicateur (tableau, graphique)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487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Diffuser le tableau de bord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5958">
                <a:tc rowSpan="4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Mise à jour des indicateurs</a:t>
                      </a: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indent="-285750" algn="just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Collecter les données utiles au tableau de bord de la période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59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Mettre à jour chaque indicateur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59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Mettre en forme les indicateurs (tableau ou graphique)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59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Diffuser le tableau de bord</a:t>
                      </a:r>
                      <a:endParaRPr lang="fr-FR" sz="2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523220"/>
            <a:ext cx="32169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C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2.2. Méthodologie</a:t>
            </a:r>
          </a:p>
        </p:txBody>
      </p:sp>
    </p:spTree>
    <p:extLst>
      <p:ext uri="{BB962C8B-B14F-4D97-AF65-F5344CB8AC3E}">
        <p14:creationId xmlns:p14="http://schemas.microsoft.com/office/powerpoint/2010/main" val="3114569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007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2. Créer un tableau de bord</a:t>
            </a:r>
          </a:p>
        </p:txBody>
      </p:sp>
      <p:sp>
        <p:nvSpPr>
          <p:cNvPr id="3" name="Rectangle 2"/>
          <p:cNvSpPr/>
          <p:nvPr/>
        </p:nvSpPr>
        <p:spPr>
          <a:xfrm>
            <a:off x="270456" y="1672691"/>
            <a:ext cx="112367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fr-FR" sz="2800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premières qualités attendues d’un attaché de gestion sont sa capacité : </a:t>
            </a:r>
          </a:p>
          <a:p>
            <a:pPr marL="360363" indent="-360363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66700" algn="l"/>
              </a:tabLst>
            </a:pPr>
            <a:r>
              <a:rPr lang="fr-FR" sz="2800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 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identifier les données</a:t>
            </a:r>
            <a:r>
              <a:rPr lang="fr-FR" sz="2800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dont il a besoin pour analyser une situation, </a:t>
            </a:r>
          </a:p>
          <a:p>
            <a:pPr marL="360363" indent="-360363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66700" algn="l"/>
              </a:tabLst>
            </a:pPr>
            <a:r>
              <a:rPr lang="fr-FR" sz="2800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 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analyser ces données à l’aides d’outils appropriés : Excel…</a:t>
            </a:r>
          </a:p>
          <a:p>
            <a:pPr marL="360363" indent="-360363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6670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 mettre en forme les résultats : tableaux, graphiques…</a:t>
            </a:r>
          </a:p>
          <a:p>
            <a:pPr marL="360363" indent="-360363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6670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 diffuser les résultats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523220"/>
            <a:ext cx="32169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C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2.2. Méthodologie</a:t>
            </a:r>
          </a:p>
        </p:txBody>
      </p:sp>
    </p:spTree>
    <p:extLst>
      <p:ext uri="{BB962C8B-B14F-4D97-AF65-F5344CB8AC3E}">
        <p14:creationId xmlns:p14="http://schemas.microsoft.com/office/powerpoint/2010/main" val="882078757"/>
      </p:ext>
    </p:extLst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007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2. Créer un tableau de bord</a:t>
            </a:r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2563231383"/>
              </p:ext>
            </p:extLst>
          </p:nvPr>
        </p:nvGraphicFramePr>
        <p:xfrm>
          <a:off x="354641" y="1046439"/>
          <a:ext cx="11277601" cy="4871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0" y="523220"/>
            <a:ext cx="32169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C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2.2. Méthodologie</a:t>
            </a:r>
          </a:p>
        </p:txBody>
      </p:sp>
    </p:spTree>
    <p:extLst>
      <p:ext uri="{BB962C8B-B14F-4D97-AF65-F5344CB8AC3E}">
        <p14:creationId xmlns:p14="http://schemas.microsoft.com/office/powerpoint/2010/main" val="3245900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007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2. Créer un tableau de bord</a:t>
            </a:r>
          </a:p>
        </p:txBody>
      </p:sp>
      <p:sp>
        <p:nvSpPr>
          <p:cNvPr id="3" name="Rectangle 2"/>
          <p:cNvSpPr/>
          <p:nvPr/>
        </p:nvSpPr>
        <p:spPr>
          <a:xfrm>
            <a:off x="1016002" y="1794934"/>
            <a:ext cx="9558866" cy="3339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fr-FR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tableau de bord peut être diffusé ou affiché pour motiver et sensibiliser le personnel aux objectifs à atteindre. </a:t>
            </a:r>
          </a:p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fr-FR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Ces résultats peuvent servir de base aux entretiens d’évaluation du personnel</a:t>
            </a:r>
            <a:r>
              <a:rPr lang="fr-FR" sz="2800" b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voir </a:t>
            </a:r>
            <a:r>
              <a:rPr lang="fr-FR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 une partie de la rémunération d’un salarié, d’une équipe de travail ou d’un service.</a:t>
            </a:r>
            <a:endParaRPr lang="fr-FR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523220"/>
            <a:ext cx="32169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C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2.2. Méthodologie</a:t>
            </a:r>
          </a:p>
        </p:txBody>
      </p:sp>
    </p:spTree>
    <p:extLst>
      <p:ext uri="{BB962C8B-B14F-4D97-AF65-F5344CB8AC3E}">
        <p14:creationId xmlns:p14="http://schemas.microsoft.com/office/powerpoint/2010/main" val="23972634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TC104033921[[fn=Damas]]</Template>
  <TotalTime>92</TotalTime>
  <Words>697</Words>
  <Application>Microsoft Office PowerPoint</Application>
  <PresentationFormat>Grand écran</PresentationFormat>
  <Paragraphs>74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Arial</vt:lpstr>
      <vt:lpstr>Bookman Old Style</vt:lpstr>
      <vt:lpstr>Rockwell</vt:lpstr>
      <vt:lpstr>Times New Roman</vt:lpstr>
      <vt:lpstr>Wingdings</vt:lpstr>
      <vt:lpstr>Damask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Terrier</dc:creator>
  <cp:lastModifiedBy>Claude Terrier</cp:lastModifiedBy>
  <cp:revision>16</cp:revision>
  <dcterms:created xsi:type="dcterms:W3CDTF">2014-06-17T06:47:14Z</dcterms:created>
  <dcterms:modified xsi:type="dcterms:W3CDTF">2024-04-29T18:22:53Z</dcterms:modified>
</cp:coreProperties>
</file>