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C29BA8-3051-4298-9BC1-67B2CF56603C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5FE87C4-C2D5-4B2D-8341-2F901F11B8C8}">
      <dgm:prSet phldrT="[Texte]"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L’activité d’une entreprise peut être évaluée en termes </a:t>
          </a:r>
          <a:endParaRPr lang="fr-FR" sz="2400" b="1" dirty="0">
            <a:solidFill>
              <a:schemeClr val="bg1"/>
            </a:solidFill>
          </a:endParaRPr>
        </a:p>
      </dgm:t>
    </dgm:pt>
    <dgm:pt modelId="{6BC28497-45E1-410E-85FD-87E253ACA894}" type="parTrans" cxnId="{480AC5F4-403C-4C45-9446-86027D0BCE07}">
      <dgm:prSet/>
      <dgm:spPr/>
      <dgm:t>
        <a:bodyPr/>
        <a:lstStyle/>
        <a:p>
          <a:endParaRPr lang="fr-FR"/>
        </a:p>
      </dgm:t>
    </dgm:pt>
    <dgm:pt modelId="{26786AD4-9608-4712-BBC2-BCD08B6F5889}" type="sibTrans" cxnId="{480AC5F4-403C-4C45-9446-86027D0BCE07}">
      <dgm:prSet/>
      <dgm:spPr/>
      <dgm:t>
        <a:bodyPr/>
        <a:lstStyle/>
        <a:p>
          <a:endParaRPr lang="fr-FR"/>
        </a:p>
      </dgm:t>
    </dgm:pt>
    <dgm:pt modelId="{2D92F7AC-C142-4A46-9669-A75940EC9B03}">
      <dgm:prSet custT="1"/>
      <dgm:spPr/>
      <dgm:t>
        <a:bodyPr/>
        <a:lstStyle/>
        <a:p>
          <a:r>
            <a:rPr lang="fr-F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d’efficacité</a:t>
          </a:r>
        </a:p>
      </dgm:t>
    </dgm:pt>
    <dgm:pt modelId="{AA788F8A-FCAC-49A2-9D5B-2211AC22EDFF}" type="parTrans" cxnId="{A6214FFC-0156-4051-8D52-BAA7FD79135B}">
      <dgm:prSet/>
      <dgm:spPr/>
      <dgm:t>
        <a:bodyPr/>
        <a:lstStyle/>
        <a:p>
          <a:endParaRPr lang="fr-FR"/>
        </a:p>
      </dgm:t>
    </dgm:pt>
    <dgm:pt modelId="{61999013-E0DC-466A-85B1-FC8562FB3A14}" type="sibTrans" cxnId="{A6214FFC-0156-4051-8D52-BAA7FD79135B}">
      <dgm:prSet/>
      <dgm:spPr/>
      <dgm:t>
        <a:bodyPr/>
        <a:lstStyle/>
        <a:p>
          <a:endParaRPr lang="fr-FR"/>
        </a:p>
      </dgm:t>
    </dgm:pt>
    <dgm:pt modelId="{93E71732-0C45-46D1-A7CD-9253237542D3}">
      <dgm:prSet custT="1"/>
      <dgm:spPr/>
      <dgm:t>
        <a:bodyPr/>
        <a:lstStyle/>
        <a:p>
          <a:r>
            <a:rPr lang="fr-F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qualité</a:t>
          </a:r>
        </a:p>
      </dgm:t>
    </dgm:pt>
    <dgm:pt modelId="{13C8FD9A-C1E5-446C-8834-5FF6BD0A90A7}" type="parTrans" cxnId="{6C789BCB-F955-449E-B276-DC25C9FB395A}">
      <dgm:prSet/>
      <dgm:spPr/>
      <dgm:t>
        <a:bodyPr/>
        <a:lstStyle/>
        <a:p>
          <a:endParaRPr lang="fr-FR"/>
        </a:p>
      </dgm:t>
    </dgm:pt>
    <dgm:pt modelId="{A87C9DE9-AA83-4B98-8546-237F259C76FD}" type="sibTrans" cxnId="{6C789BCB-F955-449E-B276-DC25C9FB395A}">
      <dgm:prSet/>
      <dgm:spPr/>
      <dgm:t>
        <a:bodyPr/>
        <a:lstStyle/>
        <a:p>
          <a:endParaRPr lang="fr-FR"/>
        </a:p>
      </dgm:t>
    </dgm:pt>
    <dgm:pt modelId="{A0626ABB-831B-4B3A-B1A4-E418FE414146}">
      <dgm:prSet custT="1"/>
      <dgm:spPr/>
      <dgm:t>
        <a:bodyPr/>
        <a:lstStyle/>
        <a:p>
          <a:r>
            <a:rPr lang="fr-F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productivité</a:t>
          </a:r>
        </a:p>
      </dgm:t>
    </dgm:pt>
    <dgm:pt modelId="{B241540D-52A7-4A80-894D-781DDDC1B33D}" type="parTrans" cxnId="{657935C6-B872-4E3E-83D4-0AB072D218C3}">
      <dgm:prSet/>
      <dgm:spPr/>
      <dgm:t>
        <a:bodyPr/>
        <a:lstStyle/>
        <a:p>
          <a:endParaRPr lang="fr-FR"/>
        </a:p>
      </dgm:t>
    </dgm:pt>
    <dgm:pt modelId="{5C5A6BEA-CE0F-4138-AA11-C86159B297FF}" type="sibTrans" cxnId="{657935C6-B872-4E3E-83D4-0AB072D218C3}">
      <dgm:prSet/>
      <dgm:spPr/>
      <dgm:t>
        <a:bodyPr/>
        <a:lstStyle/>
        <a:p>
          <a:endParaRPr lang="fr-FR"/>
        </a:p>
      </dgm:t>
    </dgm:pt>
    <dgm:pt modelId="{A37F87B2-FC57-4AF6-832F-7F03446A6FFE}">
      <dgm:prSet custT="1"/>
      <dgm:spPr/>
      <dgm:t>
        <a:bodyPr/>
        <a:lstStyle/>
        <a:p>
          <a:r>
            <a:rPr lang="fr-F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satisfaction</a:t>
          </a:r>
        </a:p>
      </dgm:t>
    </dgm:pt>
    <dgm:pt modelId="{3302FD85-B225-4A6F-B2F3-A809600C8222}" type="parTrans" cxnId="{6140F780-F110-4C3E-A11B-06C425F9A9AD}">
      <dgm:prSet/>
      <dgm:spPr/>
      <dgm:t>
        <a:bodyPr/>
        <a:lstStyle/>
        <a:p>
          <a:endParaRPr lang="fr-FR"/>
        </a:p>
      </dgm:t>
    </dgm:pt>
    <dgm:pt modelId="{8E02FC64-88A7-4FB6-A39F-3D5D0D1A0E36}" type="sibTrans" cxnId="{6140F780-F110-4C3E-A11B-06C425F9A9AD}">
      <dgm:prSet/>
      <dgm:spPr/>
      <dgm:t>
        <a:bodyPr/>
        <a:lstStyle/>
        <a:p>
          <a:endParaRPr lang="fr-FR"/>
        </a:p>
      </dgm:t>
    </dgm:pt>
    <dgm:pt modelId="{8DAC1442-C3CD-4142-876A-57442F408B26}" type="pres">
      <dgm:prSet presAssocID="{B6C29BA8-3051-4298-9BC1-67B2CF5660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5281842-1A43-4CCB-8B81-CE63080829EA}" type="pres">
      <dgm:prSet presAssocID="{95FE87C4-C2D5-4B2D-8341-2F901F11B8C8}" presName="hierRoot1" presStyleCnt="0">
        <dgm:presLayoutVars>
          <dgm:hierBranch val="init"/>
        </dgm:presLayoutVars>
      </dgm:prSet>
      <dgm:spPr/>
    </dgm:pt>
    <dgm:pt modelId="{46A24DE2-3E95-4334-83BA-2FA541F19223}" type="pres">
      <dgm:prSet presAssocID="{95FE87C4-C2D5-4B2D-8341-2F901F11B8C8}" presName="rootComposite1" presStyleCnt="0"/>
      <dgm:spPr/>
    </dgm:pt>
    <dgm:pt modelId="{7EAC255D-F3AE-4095-97A4-AA57200E94A8}" type="pres">
      <dgm:prSet presAssocID="{95FE87C4-C2D5-4B2D-8341-2F901F11B8C8}" presName="rootText1" presStyleLbl="node0" presStyleIdx="0" presStyleCnt="1" custScaleX="286437" custScaleY="227809">
        <dgm:presLayoutVars>
          <dgm:chPref val="3"/>
        </dgm:presLayoutVars>
      </dgm:prSet>
      <dgm:spPr/>
    </dgm:pt>
    <dgm:pt modelId="{317705E9-02D7-4063-89D8-81230C8F7CAE}" type="pres">
      <dgm:prSet presAssocID="{95FE87C4-C2D5-4B2D-8341-2F901F11B8C8}" presName="rootConnector1" presStyleLbl="node1" presStyleIdx="0" presStyleCnt="0"/>
      <dgm:spPr/>
    </dgm:pt>
    <dgm:pt modelId="{17099E84-50D4-45A4-AF63-0E66DE7A4935}" type="pres">
      <dgm:prSet presAssocID="{95FE87C4-C2D5-4B2D-8341-2F901F11B8C8}" presName="hierChild2" presStyleCnt="0"/>
      <dgm:spPr/>
    </dgm:pt>
    <dgm:pt modelId="{D69A4DAF-9EAC-4B5B-8AEF-4E568DEE7CD1}" type="pres">
      <dgm:prSet presAssocID="{AA788F8A-FCAC-49A2-9D5B-2211AC22EDFF}" presName="Name64" presStyleLbl="parChTrans1D2" presStyleIdx="0" presStyleCnt="4"/>
      <dgm:spPr/>
    </dgm:pt>
    <dgm:pt modelId="{48316CCF-FF48-44EE-86D7-7B1C67F4D6A6}" type="pres">
      <dgm:prSet presAssocID="{2D92F7AC-C142-4A46-9669-A75940EC9B03}" presName="hierRoot2" presStyleCnt="0">
        <dgm:presLayoutVars>
          <dgm:hierBranch val="init"/>
        </dgm:presLayoutVars>
      </dgm:prSet>
      <dgm:spPr/>
    </dgm:pt>
    <dgm:pt modelId="{C90A871C-96ED-4DA8-B080-FC0CA4592A1F}" type="pres">
      <dgm:prSet presAssocID="{2D92F7AC-C142-4A46-9669-A75940EC9B03}" presName="rootComposite" presStyleCnt="0"/>
      <dgm:spPr/>
    </dgm:pt>
    <dgm:pt modelId="{708FB4F8-B92A-43E7-B746-C4E5CE026F9A}" type="pres">
      <dgm:prSet presAssocID="{2D92F7AC-C142-4A46-9669-A75940EC9B03}" presName="rootText" presStyleLbl="node2" presStyleIdx="0" presStyleCnt="4" custScaleX="160894">
        <dgm:presLayoutVars>
          <dgm:chPref val="3"/>
        </dgm:presLayoutVars>
      </dgm:prSet>
      <dgm:spPr/>
    </dgm:pt>
    <dgm:pt modelId="{4A8D36B5-91C9-4409-8F93-43616C4185AD}" type="pres">
      <dgm:prSet presAssocID="{2D92F7AC-C142-4A46-9669-A75940EC9B03}" presName="rootConnector" presStyleLbl="node2" presStyleIdx="0" presStyleCnt="4"/>
      <dgm:spPr/>
    </dgm:pt>
    <dgm:pt modelId="{E8F57E8C-29E0-4354-BCE8-889B380A2E4B}" type="pres">
      <dgm:prSet presAssocID="{2D92F7AC-C142-4A46-9669-A75940EC9B03}" presName="hierChild4" presStyleCnt="0"/>
      <dgm:spPr/>
    </dgm:pt>
    <dgm:pt modelId="{4D2E308A-3B24-48C2-AEE2-7D73526D2860}" type="pres">
      <dgm:prSet presAssocID="{2D92F7AC-C142-4A46-9669-A75940EC9B03}" presName="hierChild5" presStyleCnt="0"/>
      <dgm:spPr/>
    </dgm:pt>
    <dgm:pt modelId="{562DC7FD-276E-4343-98E6-C504C213789A}" type="pres">
      <dgm:prSet presAssocID="{13C8FD9A-C1E5-446C-8834-5FF6BD0A90A7}" presName="Name64" presStyleLbl="parChTrans1D2" presStyleIdx="1" presStyleCnt="4"/>
      <dgm:spPr/>
    </dgm:pt>
    <dgm:pt modelId="{60A4A1B2-A972-4077-AD03-375B0E88089C}" type="pres">
      <dgm:prSet presAssocID="{93E71732-0C45-46D1-A7CD-9253237542D3}" presName="hierRoot2" presStyleCnt="0">
        <dgm:presLayoutVars>
          <dgm:hierBranch val="init"/>
        </dgm:presLayoutVars>
      </dgm:prSet>
      <dgm:spPr/>
    </dgm:pt>
    <dgm:pt modelId="{205E3EE0-BFFB-411C-9828-63BEC66C2487}" type="pres">
      <dgm:prSet presAssocID="{93E71732-0C45-46D1-A7CD-9253237542D3}" presName="rootComposite" presStyleCnt="0"/>
      <dgm:spPr/>
    </dgm:pt>
    <dgm:pt modelId="{40C24AC0-4B98-4AD7-8D23-8DBE5541A3A3}" type="pres">
      <dgm:prSet presAssocID="{93E71732-0C45-46D1-A7CD-9253237542D3}" presName="rootText" presStyleLbl="node2" presStyleIdx="1" presStyleCnt="4" custScaleX="160894">
        <dgm:presLayoutVars>
          <dgm:chPref val="3"/>
        </dgm:presLayoutVars>
      </dgm:prSet>
      <dgm:spPr/>
    </dgm:pt>
    <dgm:pt modelId="{FF796B23-BD15-4442-86F8-D547EE358A9C}" type="pres">
      <dgm:prSet presAssocID="{93E71732-0C45-46D1-A7CD-9253237542D3}" presName="rootConnector" presStyleLbl="node2" presStyleIdx="1" presStyleCnt="4"/>
      <dgm:spPr/>
    </dgm:pt>
    <dgm:pt modelId="{5DFF1B81-50AE-4D52-BE9C-8448511F83F7}" type="pres">
      <dgm:prSet presAssocID="{93E71732-0C45-46D1-A7CD-9253237542D3}" presName="hierChild4" presStyleCnt="0"/>
      <dgm:spPr/>
    </dgm:pt>
    <dgm:pt modelId="{C07DBE5A-B7D4-44E1-9BA0-4CAEE77DE164}" type="pres">
      <dgm:prSet presAssocID="{93E71732-0C45-46D1-A7CD-9253237542D3}" presName="hierChild5" presStyleCnt="0"/>
      <dgm:spPr/>
    </dgm:pt>
    <dgm:pt modelId="{75CCB232-8575-4CF4-BB00-176314CA377D}" type="pres">
      <dgm:prSet presAssocID="{B241540D-52A7-4A80-894D-781DDDC1B33D}" presName="Name64" presStyleLbl="parChTrans1D2" presStyleIdx="2" presStyleCnt="4"/>
      <dgm:spPr/>
    </dgm:pt>
    <dgm:pt modelId="{197425B3-2735-43FA-8E59-B96FD1BCF63D}" type="pres">
      <dgm:prSet presAssocID="{A0626ABB-831B-4B3A-B1A4-E418FE414146}" presName="hierRoot2" presStyleCnt="0">
        <dgm:presLayoutVars>
          <dgm:hierBranch val="init"/>
        </dgm:presLayoutVars>
      </dgm:prSet>
      <dgm:spPr/>
    </dgm:pt>
    <dgm:pt modelId="{F128B8FF-58F5-42DC-9251-092EB443064C}" type="pres">
      <dgm:prSet presAssocID="{A0626ABB-831B-4B3A-B1A4-E418FE414146}" presName="rootComposite" presStyleCnt="0"/>
      <dgm:spPr/>
    </dgm:pt>
    <dgm:pt modelId="{4D35C726-1BD8-4F27-AA78-6DFF06D429D0}" type="pres">
      <dgm:prSet presAssocID="{A0626ABB-831B-4B3A-B1A4-E418FE414146}" presName="rootText" presStyleLbl="node2" presStyleIdx="2" presStyleCnt="4" custScaleX="160894">
        <dgm:presLayoutVars>
          <dgm:chPref val="3"/>
        </dgm:presLayoutVars>
      </dgm:prSet>
      <dgm:spPr/>
    </dgm:pt>
    <dgm:pt modelId="{8CE9C674-A57B-4C97-8418-EA8AC69664C5}" type="pres">
      <dgm:prSet presAssocID="{A0626ABB-831B-4B3A-B1A4-E418FE414146}" presName="rootConnector" presStyleLbl="node2" presStyleIdx="2" presStyleCnt="4"/>
      <dgm:spPr/>
    </dgm:pt>
    <dgm:pt modelId="{C1EA7E5A-0C20-4453-827D-6B7F537DFB87}" type="pres">
      <dgm:prSet presAssocID="{A0626ABB-831B-4B3A-B1A4-E418FE414146}" presName="hierChild4" presStyleCnt="0"/>
      <dgm:spPr/>
    </dgm:pt>
    <dgm:pt modelId="{D4FF6341-FD31-41EB-9011-2792041C0BF8}" type="pres">
      <dgm:prSet presAssocID="{A0626ABB-831B-4B3A-B1A4-E418FE414146}" presName="hierChild5" presStyleCnt="0"/>
      <dgm:spPr/>
    </dgm:pt>
    <dgm:pt modelId="{A758518E-BD3F-47F0-92E9-A54D9BF92A5B}" type="pres">
      <dgm:prSet presAssocID="{3302FD85-B225-4A6F-B2F3-A809600C8222}" presName="Name64" presStyleLbl="parChTrans1D2" presStyleIdx="3" presStyleCnt="4"/>
      <dgm:spPr/>
    </dgm:pt>
    <dgm:pt modelId="{0425AAA0-1B77-49B3-9DB4-2B3EAE480E35}" type="pres">
      <dgm:prSet presAssocID="{A37F87B2-FC57-4AF6-832F-7F03446A6FFE}" presName="hierRoot2" presStyleCnt="0">
        <dgm:presLayoutVars>
          <dgm:hierBranch val="init"/>
        </dgm:presLayoutVars>
      </dgm:prSet>
      <dgm:spPr/>
    </dgm:pt>
    <dgm:pt modelId="{0116056F-2268-4440-9BFA-13A8011C14AE}" type="pres">
      <dgm:prSet presAssocID="{A37F87B2-FC57-4AF6-832F-7F03446A6FFE}" presName="rootComposite" presStyleCnt="0"/>
      <dgm:spPr/>
    </dgm:pt>
    <dgm:pt modelId="{EB5F7369-AE69-4467-BE10-677E572008CD}" type="pres">
      <dgm:prSet presAssocID="{A37F87B2-FC57-4AF6-832F-7F03446A6FFE}" presName="rootText" presStyleLbl="node2" presStyleIdx="3" presStyleCnt="4" custScaleX="160894">
        <dgm:presLayoutVars>
          <dgm:chPref val="3"/>
        </dgm:presLayoutVars>
      </dgm:prSet>
      <dgm:spPr/>
    </dgm:pt>
    <dgm:pt modelId="{F8144C01-1D32-4460-B9A8-6889EEF109E4}" type="pres">
      <dgm:prSet presAssocID="{A37F87B2-FC57-4AF6-832F-7F03446A6FFE}" presName="rootConnector" presStyleLbl="node2" presStyleIdx="3" presStyleCnt="4"/>
      <dgm:spPr/>
    </dgm:pt>
    <dgm:pt modelId="{1C78F1F5-281D-43D4-8B39-C3201FB6B948}" type="pres">
      <dgm:prSet presAssocID="{A37F87B2-FC57-4AF6-832F-7F03446A6FFE}" presName="hierChild4" presStyleCnt="0"/>
      <dgm:spPr/>
    </dgm:pt>
    <dgm:pt modelId="{2CB1BE0C-9E23-4225-B97A-F3E79CCD46FF}" type="pres">
      <dgm:prSet presAssocID="{A37F87B2-FC57-4AF6-832F-7F03446A6FFE}" presName="hierChild5" presStyleCnt="0"/>
      <dgm:spPr/>
    </dgm:pt>
    <dgm:pt modelId="{630D9667-9A13-4135-A866-EFE4CDC77F05}" type="pres">
      <dgm:prSet presAssocID="{95FE87C4-C2D5-4B2D-8341-2F901F11B8C8}" presName="hierChild3" presStyleCnt="0"/>
      <dgm:spPr/>
    </dgm:pt>
  </dgm:ptLst>
  <dgm:cxnLst>
    <dgm:cxn modelId="{7CB9F215-1A2A-4C7A-AFAC-4CA64B216455}" type="presOf" srcId="{95FE87C4-C2D5-4B2D-8341-2F901F11B8C8}" destId="{7EAC255D-F3AE-4095-97A4-AA57200E94A8}" srcOrd="0" destOrd="0" presId="urn:microsoft.com/office/officeart/2009/3/layout/HorizontalOrganizationChart"/>
    <dgm:cxn modelId="{C4EF063D-08DA-495D-8916-8A3F1F95C493}" type="presOf" srcId="{A0626ABB-831B-4B3A-B1A4-E418FE414146}" destId="{4D35C726-1BD8-4F27-AA78-6DFF06D429D0}" srcOrd="0" destOrd="0" presId="urn:microsoft.com/office/officeart/2009/3/layout/HorizontalOrganizationChart"/>
    <dgm:cxn modelId="{E00BC83D-62AE-4E3E-97A5-1B3A5A778944}" type="presOf" srcId="{A0626ABB-831B-4B3A-B1A4-E418FE414146}" destId="{8CE9C674-A57B-4C97-8418-EA8AC69664C5}" srcOrd="1" destOrd="0" presId="urn:microsoft.com/office/officeart/2009/3/layout/HorizontalOrganizationChart"/>
    <dgm:cxn modelId="{F838BA41-5B56-4DED-B334-F5D3161034B2}" type="presOf" srcId="{A37F87B2-FC57-4AF6-832F-7F03446A6FFE}" destId="{EB5F7369-AE69-4467-BE10-677E572008CD}" srcOrd="0" destOrd="0" presId="urn:microsoft.com/office/officeart/2009/3/layout/HorizontalOrganizationChart"/>
    <dgm:cxn modelId="{0AA1A145-FC0A-47D6-82F3-CD5BC01A5B44}" type="presOf" srcId="{3302FD85-B225-4A6F-B2F3-A809600C8222}" destId="{A758518E-BD3F-47F0-92E9-A54D9BF92A5B}" srcOrd="0" destOrd="0" presId="urn:microsoft.com/office/officeart/2009/3/layout/HorizontalOrganizationChart"/>
    <dgm:cxn modelId="{070BE146-D56B-4BC3-9919-ABB4C8D1190A}" type="presOf" srcId="{2D92F7AC-C142-4A46-9669-A75940EC9B03}" destId="{708FB4F8-B92A-43E7-B746-C4E5CE026F9A}" srcOrd="0" destOrd="0" presId="urn:microsoft.com/office/officeart/2009/3/layout/HorizontalOrganizationChart"/>
    <dgm:cxn modelId="{A1680D74-B79E-478C-9452-2EF21567EFA4}" type="presOf" srcId="{13C8FD9A-C1E5-446C-8834-5FF6BD0A90A7}" destId="{562DC7FD-276E-4343-98E6-C504C213789A}" srcOrd="0" destOrd="0" presId="urn:microsoft.com/office/officeart/2009/3/layout/HorizontalOrganizationChart"/>
    <dgm:cxn modelId="{6140F780-F110-4C3E-A11B-06C425F9A9AD}" srcId="{95FE87C4-C2D5-4B2D-8341-2F901F11B8C8}" destId="{A37F87B2-FC57-4AF6-832F-7F03446A6FFE}" srcOrd="3" destOrd="0" parTransId="{3302FD85-B225-4A6F-B2F3-A809600C8222}" sibTransId="{8E02FC64-88A7-4FB6-A39F-3D5D0D1A0E36}"/>
    <dgm:cxn modelId="{77BE8387-9E93-4585-B280-15F6A22987E2}" type="presOf" srcId="{AA788F8A-FCAC-49A2-9D5B-2211AC22EDFF}" destId="{D69A4DAF-9EAC-4B5B-8AEF-4E568DEE7CD1}" srcOrd="0" destOrd="0" presId="urn:microsoft.com/office/officeart/2009/3/layout/HorizontalOrganizationChart"/>
    <dgm:cxn modelId="{60920B8D-89F5-427F-9985-83EAC08D5875}" type="presOf" srcId="{A37F87B2-FC57-4AF6-832F-7F03446A6FFE}" destId="{F8144C01-1D32-4460-B9A8-6889EEF109E4}" srcOrd="1" destOrd="0" presId="urn:microsoft.com/office/officeart/2009/3/layout/HorizontalOrganizationChart"/>
    <dgm:cxn modelId="{72F99F9F-FA88-4059-9116-DFBED521A847}" type="presOf" srcId="{B241540D-52A7-4A80-894D-781DDDC1B33D}" destId="{75CCB232-8575-4CF4-BB00-176314CA377D}" srcOrd="0" destOrd="0" presId="urn:microsoft.com/office/officeart/2009/3/layout/HorizontalOrganizationChart"/>
    <dgm:cxn modelId="{893BBDAB-6C77-4A54-AA05-4345B1F34974}" type="presOf" srcId="{B6C29BA8-3051-4298-9BC1-67B2CF56603C}" destId="{8DAC1442-C3CD-4142-876A-57442F408B26}" srcOrd="0" destOrd="0" presId="urn:microsoft.com/office/officeart/2009/3/layout/HorizontalOrganizationChart"/>
    <dgm:cxn modelId="{B116DEAB-2409-4ED8-948C-E050B418BE69}" type="presOf" srcId="{93E71732-0C45-46D1-A7CD-9253237542D3}" destId="{FF796B23-BD15-4442-86F8-D547EE358A9C}" srcOrd="1" destOrd="0" presId="urn:microsoft.com/office/officeart/2009/3/layout/HorizontalOrganizationChart"/>
    <dgm:cxn modelId="{657935C6-B872-4E3E-83D4-0AB072D218C3}" srcId="{95FE87C4-C2D5-4B2D-8341-2F901F11B8C8}" destId="{A0626ABB-831B-4B3A-B1A4-E418FE414146}" srcOrd="2" destOrd="0" parTransId="{B241540D-52A7-4A80-894D-781DDDC1B33D}" sibTransId="{5C5A6BEA-CE0F-4138-AA11-C86159B297FF}"/>
    <dgm:cxn modelId="{9DC2F5C6-5B69-4209-BA91-42249F52A655}" type="presOf" srcId="{2D92F7AC-C142-4A46-9669-A75940EC9B03}" destId="{4A8D36B5-91C9-4409-8F93-43616C4185AD}" srcOrd="1" destOrd="0" presId="urn:microsoft.com/office/officeart/2009/3/layout/HorizontalOrganizationChart"/>
    <dgm:cxn modelId="{D363DCC7-E0D1-4FD4-B8F7-BAE92D6D32D0}" type="presOf" srcId="{93E71732-0C45-46D1-A7CD-9253237542D3}" destId="{40C24AC0-4B98-4AD7-8D23-8DBE5541A3A3}" srcOrd="0" destOrd="0" presId="urn:microsoft.com/office/officeart/2009/3/layout/HorizontalOrganizationChart"/>
    <dgm:cxn modelId="{6C789BCB-F955-449E-B276-DC25C9FB395A}" srcId="{95FE87C4-C2D5-4B2D-8341-2F901F11B8C8}" destId="{93E71732-0C45-46D1-A7CD-9253237542D3}" srcOrd="1" destOrd="0" parTransId="{13C8FD9A-C1E5-446C-8834-5FF6BD0A90A7}" sibTransId="{A87C9DE9-AA83-4B98-8546-237F259C76FD}"/>
    <dgm:cxn modelId="{1596F0D6-9AC2-4CC5-820E-8AEC8C3E32EA}" type="presOf" srcId="{95FE87C4-C2D5-4B2D-8341-2F901F11B8C8}" destId="{317705E9-02D7-4063-89D8-81230C8F7CAE}" srcOrd="1" destOrd="0" presId="urn:microsoft.com/office/officeart/2009/3/layout/HorizontalOrganizationChart"/>
    <dgm:cxn modelId="{480AC5F4-403C-4C45-9446-86027D0BCE07}" srcId="{B6C29BA8-3051-4298-9BC1-67B2CF56603C}" destId="{95FE87C4-C2D5-4B2D-8341-2F901F11B8C8}" srcOrd="0" destOrd="0" parTransId="{6BC28497-45E1-410E-85FD-87E253ACA894}" sibTransId="{26786AD4-9608-4712-BBC2-BCD08B6F5889}"/>
    <dgm:cxn modelId="{A6214FFC-0156-4051-8D52-BAA7FD79135B}" srcId="{95FE87C4-C2D5-4B2D-8341-2F901F11B8C8}" destId="{2D92F7AC-C142-4A46-9669-A75940EC9B03}" srcOrd="0" destOrd="0" parTransId="{AA788F8A-FCAC-49A2-9D5B-2211AC22EDFF}" sibTransId="{61999013-E0DC-466A-85B1-FC8562FB3A14}"/>
    <dgm:cxn modelId="{7B758059-E05F-4DAA-8CE4-B5ADE827979A}" type="presParOf" srcId="{8DAC1442-C3CD-4142-876A-57442F408B26}" destId="{D5281842-1A43-4CCB-8B81-CE63080829EA}" srcOrd="0" destOrd="0" presId="urn:microsoft.com/office/officeart/2009/3/layout/HorizontalOrganizationChart"/>
    <dgm:cxn modelId="{F16B247C-624B-40AA-A8AA-FFF3E3FF538C}" type="presParOf" srcId="{D5281842-1A43-4CCB-8B81-CE63080829EA}" destId="{46A24DE2-3E95-4334-83BA-2FA541F19223}" srcOrd="0" destOrd="0" presId="urn:microsoft.com/office/officeart/2009/3/layout/HorizontalOrganizationChart"/>
    <dgm:cxn modelId="{DCC59F3F-DEF5-4C84-A6B3-BD7F43A799BA}" type="presParOf" srcId="{46A24DE2-3E95-4334-83BA-2FA541F19223}" destId="{7EAC255D-F3AE-4095-97A4-AA57200E94A8}" srcOrd="0" destOrd="0" presId="urn:microsoft.com/office/officeart/2009/3/layout/HorizontalOrganizationChart"/>
    <dgm:cxn modelId="{0DDEFD90-7818-4D01-897D-AD294249AD85}" type="presParOf" srcId="{46A24DE2-3E95-4334-83BA-2FA541F19223}" destId="{317705E9-02D7-4063-89D8-81230C8F7CAE}" srcOrd="1" destOrd="0" presId="urn:microsoft.com/office/officeart/2009/3/layout/HorizontalOrganizationChart"/>
    <dgm:cxn modelId="{2F2E8D27-38D6-420B-8172-CAB955EA2935}" type="presParOf" srcId="{D5281842-1A43-4CCB-8B81-CE63080829EA}" destId="{17099E84-50D4-45A4-AF63-0E66DE7A4935}" srcOrd="1" destOrd="0" presId="urn:microsoft.com/office/officeart/2009/3/layout/HorizontalOrganizationChart"/>
    <dgm:cxn modelId="{0EAA5284-5F3E-4F32-B096-C7A5EACDC26F}" type="presParOf" srcId="{17099E84-50D4-45A4-AF63-0E66DE7A4935}" destId="{D69A4DAF-9EAC-4B5B-8AEF-4E568DEE7CD1}" srcOrd="0" destOrd="0" presId="urn:microsoft.com/office/officeart/2009/3/layout/HorizontalOrganizationChart"/>
    <dgm:cxn modelId="{212D76F9-F4ED-41BF-9AB5-45CB4D2A5119}" type="presParOf" srcId="{17099E84-50D4-45A4-AF63-0E66DE7A4935}" destId="{48316CCF-FF48-44EE-86D7-7B1C67F4D6A6}" srcOrd="1" destOrd="0" presId="urn:microsoft.com/office/officeart/2009/3/layout/HorizontalOrganizationChart"/>
    <dgm:cxn modelId="{AACC9A7B-2405-4DC2-A033-43F659D8EDDC}" type="presParOf" srcId="{48316CCF-FF48-44EE-86D7-7B1C67F4D6A6}" destId="{C90A871C-96ED-4DA8-B080-FC0CA4592A1F}" srcOrd="0" destOrd="0" presId="urn:microsoft.com/office/officeart/2009/3/layout/HorizontalOrganizationChart"/>
    <dgm:cxn modelId="{803C1525-60E0-4750-B2C3-A13579520D73}" type="presParOf" srcId="{C90A871C-96ED-4DA8-B080-FC0CA4592A1F}" destId="{708FB4F8-B92A-43E7-B746-C4E5CE026F9A}" srcOrd="0" destOrd="0" presId="urn:microsoft.com/office/officeart/2009/3/layout/HorizontalOrganizationChart"/>
    <dgm:cxn modelId="{A41B34D0-2B6E-4F50-84C8-049FA23FC076}" type="presParOf" srcId="{C90A871C-96ED-4DA8-B080-FC0CA4592A1F}" destId="{4A8D36B5-91C9-4409-8F93-43616C4185AD}" srcOrd="1" destOrd="0" presId="urn:microsoft.com/office/officeart/2009/3/layout/HorizontalOrganizationChart"/>
    <dgm:cxn modelId="{93473530-5EC2-46F6-9A5E-66B495501610}" type="presParOf" srcId="{48316CCF-FF48-44EE-86D7-7B1C67F4D6A6}" destId="{E8F57E8C-29E0-4354-BCE8-889B380A2E4B}" srcOrd="1" destOrd="0" presId="urn:microsoft.com/office/officeart/2009/3/layout/HorizontalOrganizationChart"/>
    <dgm:cxn modelId="{2C743E23-A4F6-4C44-ACAB-EDAD59C15307}" type="presParOf" srcId="{48316CCF-FF48-44EE-86D7-7B1C67F4D6A6}" destId="{4D2E308A-3B24-48C2-AEE2-7D73526D2860}" srcOrd="2" destOrd="0" presId="urn:microsoft.com/office/officeart/2009/3/layout/HorizontalOrganizationChart"/>
    <dgm:cxn modelId="{B74AB17C-8ACC-4C7E-A02A-B10F14489B61}" type="presParOf" srcId="{17099E84-50D4-45A4-AF63-0E66DE7A4935}" destId="{562DC7FD-276E-4343-98E6-C504C213789A}" srcOrd="2" destOrd="0" presId="urn:microsoft.com/office/officeart/2009/3/layout/HorizontalOrganizationChart"/>
    <dgm:cxn modelId="{16BEF72F-45D7-4535-81C2-2D4054822BC5}" type="presParOf" srcId="{17099E84-50D4-45A4-AF63-0E66DE7A4935}" destId="{60A4A1B2-A972-4077-AD03-375B0E88089C}" srcOrd="3" destOrd="0" presId="urn:microsoft.com/office/officeart/2009/3/layout/HorizontalOrganizationChart"/>
    <dgm:cxn modelId="{2E69D311-6F61-497C-99F4-AAF5ADEAE3AD}" type="presParOf" srcId="{60A4A1B2-A972-4077-AD03-375B0E88089C}" destId="{205E3EE0-BFFB-411C-9828-63BEC66C2487}" srcOrd="0" destOrd="0" presId="urn:microsoft.com/office/officeart/2009/3/layout/HorizontalOrganizationChart"/>
    <dgm:cxn modelId="{03D37D2B-8AA4-4AB4-8C94-F22FB1FE35AF}" type="presParOf" srcId="{205E3EE0-BFFB-411C-9828-63BEC66C2487}" destId="{40C24AC0-4B98-4AD7-8D23-8DBE5541A3A3}" srcOrd="0" destOrd="0" presId="urn:microsoft.com/office/officeart/2009/3/layout/HorizontalOrganizationChart"/>
    <dgm:cxn modelId="{9E11DE50-DE38-4469-90FD-2A2B0386186A}" type="presParOf" srcId="{205E3EE0-BFFB-411C-9828-63BEC66C2487}" destId="{FF796B23-BD15-4442-86F8-D547EE358A9C}" srcOrd="1" destOrd="0" presId="urn:microsoft.com/office/officeart/2009/3/layout/HorizontalOrganizationChart"/>
    <dgm:cxn modelId="{CA9B24BC-D843-4383-916A-5BC25C7ED717}" type="presParOf" srcId="{60A4A1B2-A972-4077-AD03-375B0E88089C}" destId="{5DFF1B81-50AE-4D52-BE9C-8448511F83F7}" srcOrd="1" destOrd="0" presId="urn:microsoft.com/office/officeart/2009/3/layout/HorizontalOrganizationChart"/>
    <dgm:cxn modelId="{569429FF-47A5-4A4D-B2F4-2F3D3E6A6B36}" type="presParOf" srcId="{60A4A1B2-A972-4077-AD03-375B0E88089C}" destId="{C07DBE5A-B7D4-44E1-9BA0-4CAEE77DE164}" srcOrd="2" destOrd="0" presId="urn:microsoft.com/office/officeart/2009/3/layout/HorizontalOrganizationChart"/>
    <dgm:cxn modelId="{D3CFEEC6-7865-4817-93CC-D7E2AEFE07B6}" type="presParOf" srcId="{17099E84-50D4-45A4-AF63-0E66DE7A4935}" destId="{75CCB232-8575-4CF4-BB00-176314CA377D}" srcOrd="4" destOrd="0" presId="urn:microsoft.com/office/officeart/2009/3/layout/HorizontalOrganizationChart"/>
    <dgm:cxn modelId="{41C1FC86-E1E5-43E9-89F3-9D8A4230FD33}" type="presParOf" srcId="{17099E84-50D4-45A4-AF63-0E66DE7A4935}" destId="{197425B3-2735-43FA-8E59-B96FD1BCF63D}" srcOrd="5" destOrd="0" presId="urn:microsoft.com/office/officeart/2009/3/layout/HorizontalOrganizationChart"/>
    <dgm:cxn modelId="{5AA15FA0-349F-441E-8F27-712B5A569828}" type="presParOf" srcId="{197425B3-2735-43FA-8E59-B96FD1BCF63D}" destId="{F128B8FF-58F5-42DC-9251-092EB443064C}" srcOrd="0" destOrd="0" presId="urn:microsoft.com/office/officeart/2009/3/layout/HorizontalOrganizationChart"/>
    <dgm:cxn modelId="{5AE93BEA-85B3-4B49-BF11-34DFA5E054B2}" type="presParOf" srcId="{F128B8FF-58F5-42DC-9251-092EB443064C}" destId="{4D35C726-1BD8-4F27-AA78-6DFF06D429D0}" srcOrd="0" destOrd="0" presId="urn:microsoft.com/office/officeart/2009/3/layout/HorizontalOrganizationChart"/>
    <dgm:cxn modelId="{07438094-9B24-49BE-B468-294C75580385}" type="presParOf" srcId="{F128B8FF-58F5-42DC-9251-092EB443064C}" destId="{8CE9C674-A57B-4C97-8418-EA8AC69664C5}" srcOrd="1" destOrd="0" presId="urn:microsoft.com/office/officeart/2009/3/layout/HorizontalOrganizationChart"/>
    <dgm:cxn modelId="{AAE939BE-FF18-4311-898F-76D66BC3DE60}" type="presParOf" srcId="{197425B3-2735-43FA-8E59-B96FD1BCF63D}" destId="{C1EA7E5A-0C20-4453-827D-6B7F537DFB87}" srcOrd="1" destOrd="0" presId="urn:microsoft.com/office/officeart/2009/3/layout/HorizontalOrganizationChart"/>
    <dgm:cxn modelId="{209FA437-7CDB-4B6A-84D5-B947799BA75E}" type="presParOf" srcId="{197425B3-2735-43FA-8E59-B96FD1BCF63D}" destId="{D4FF6341-FD31-41EB-9011-2792041C0BF8}" srcOrd="2" destOrd="0" presId="urn:microsoft.com/office/officeart/2009/3/layout/HorizontalOrganizationChart"/>
    <dgm:cxn modelId="{51FB11CD-E161-4933-9661-8BF6C55CBD20}" type="presParOf" srcId="{17099E84-50D4-45A4-AF63-0E66DE7A4935}" destId="{A758518E-BD3F-47F0-92E9-A54D9BF92A5B}" srcOrd="6" destOrd="0" presId="urn:microsoft.com/office/officeart/2009/3/layout/HorizontalOrganizationChart"/>
    <dgm:cxn modelId="{E85BFF61-5FC1-41C7-B2DF-6149AF632AEA}" type="presParOf" srcId="{17099E84-50D4-45A4-AF63-0E66DE7A4935}" destId="{0425AAA0-1B77-49B3-9DB4-2B3EAE480E35}" srcOrd="7" destOrd="0" presId="urn:microsoft.com/office/officeart/2009/3/layout/HorizontalOrganizationChart"/>
    <dgm:cxn modelId="{903CDB54-1515-45DC-9702-E8563558049A}" type="presParOf" srcId="{0425AAA0-1B77-49B3-9DB4-2B3EAE480E35}" destId="{0116056F-2268-4440-9BFA-13A8011C14AE}" srcOrd="0" destOrd="0" presId="urn:microsoft.com/office/officeart/2009/3/layout/HorizontalOrganizationChart"/>
    <dgm:cxn modelId="{B16E0887-1D7F-4B1F-91E4-E866479AE29D}" type="presParOf" srcId="{0116056F-2268-4440-9BFA-13A8011C14AE}" destId="{EB5F7369-AE69-4467-BE10-677E572008CD}" srcOrd="0" destOrd="0" presId="urn:microsoft.com/office/officeart/2009/3/layout/HorizontalOrganizationChart"/>
    <dgm:cxn modelId="{9BF33923-82D8-49A5-868E-7062E387D91B}" type="presParOf" srcId="{0116056F-2268-4440-9BFA-13A8011C14AE}" destId="{F8144C01-1D32-4460-B9A8-6889EEF109E4}" srcOrd="1" destOrd="0" presId="urn:microsoft.com/office/officeart/2009/3/layout/HorizontalOrganizationChart"/>
    <dgm:cxn modelId="{C4BE7574-AD83-44AB-BFEA-18934ECBD845}" type="presParOf" srcId="{0425AAA0-1B77-49B3-9DB4-2B3EAE480E35}" destId="{1C78F1F5-281D-43D4-8B39-C3201FB6B948}" srcOrd="1" destOrd="0" presId="urn:microsoft.com/office/officeart/2009/3/layout/HorizontalOrganizationChart"/>
    <dgm:cxn modelId="{FA7F6A7A-94EC-4456-BE52-85B869EB4B7E}" type="presParOf" srcId="{0425AAA0-1B77-49B3-9DB4-2B3EAE480E35}" destId="{2CB1BE0C-9E23-4225-B97A-F3E79CCD46FF}" srcOrd="2" destOrd="0" presId="urn:microsoft.com/office/officeart/2009/3/layout/HorizontalOrganizationChart"/>
    <dgm:cxn modelId="{DEA61F3D-23FD-438E-BBE9-FC3E00DBBF28}" type="presParOf" srcId="{D5281842-1A43-4CCB-8B81-CE63080829EA}" destId="{630D9667-9A13-4135-A866-EFE4CDC77F0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6ECEE5-9BB4-4C83-9CBE-8B1065C86B71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</dgm:pt>
    <dgm:pt modelId="{E7CD4B4B-288C-4CE5-88D7-BF3E59639EEF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Définition d’objectifs</a:t>
          </a:r>
        </a:p>
      </dgm:t>
    </dgm:pt>
    <dgm:pt modelId="{9BE20849-4BB3-4C0C-8E88-E53F05BE3FA7}" type="parTrans" cxnId="{5EE4D8F3-B3AD-4CC7-8681-EA6E1FAACEF3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BC37C6-C211-45BB-AB35-6C0FED5686F4}" type="sibTrans" cxnId="{5EE4D8F3-B3AD-4CC7-8681-EA6E1FAACEF3}">
      <dgm:prSet custT="1"/>
      <dgm:spPr/>
      <dgm:t>
        <a:bodyPr/>
        <a:lstStyle/>
        <a:p>
          <a:endParaRPr lang="fr-FR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344F4B-CE04-4D06-A071-7701E8A4BF73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Mesure des écarts</a:t>
          </a:r>
          <a:endParaRPr lang="fr-F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6915BB-594C-45F0-83C9-D7FAACE2BC3E}" type="parTrans" cxnId="{91990055-A2F3-4038-9823-C879C95CF15E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E6B76D-5D76-4297-BD83-15E026DA5EC6}" type="sibTrans" cxnId="{91990055-A2F3-4038-9823-C879C95CF15E}">
      <dgm:prSet custT="1"/>
      <dgm:spPr/>
      <dgm:t>
        <a:bodyPr/>
        <a:lstStyle/>
        <a:p>
          <a:endParaRPr lang="fr-FR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2C26B9-3A63-4AC7-83DC-50B923F2BE36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Mesure de la réalité</a:t>
          </a:r>
          <a:endParaRPr lang="fr-F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3EF1C0-F174-403C-8FCD-1DFF6BE7FAB0}" type="parTrans" cxnId="{89BF19A8-BEED-4C56-A3F8-55A26D499654}">
      <dgm:prSet/>
      <dgm:spPr/>
      <dgm:t>
        <a:bodyPr/>
        <a:lstStyle/>
        <a:p>
          <a:endParaRPr lang="fr-FR"/>
        </a:p>
      </dgm:t>
    </dgm:pt>
    <dgm:pt modelId="{9AA92F38-ABC6-4835-90B0-D46BF1733E99}" type="sibTrans" cxnId="{89BF19A8-BEED-4C56-A3F8-55A26D499654}">
      <dgm:prSet/>
      <dgm:spPr/>
      <dgm:t>
        <a:bodyPr/>
        <a:lstStyle/>
        <a:p>
          <a:endParaRPr lang="fr-FR"/>
        </a:p>
      </dgm:t>
    </dgm:pt>
    <dgm:pt modelId="{088324CB-3B19-443C-A6F6-1DE8ABB429E5}" type="pres">
      <dgm:prSet presAssocID="{E66ECEE5-9BB4-4C83-9CBE-8B1065C86B71}" presName="cycle" presStyleCnt="0">
        <dgm:presLayoutVars>
          <dgm:dir/>
          <dgm:resizeHandles val="exact"/>
        </dgm:presLayoutVars>
      </dgm:prSet>
      <dgm:spPr/>
    </dgm:pt>
    <dgm:pt modelId="{9FD4BBDF-FB5B-481C-AC2C-3A08F8BA1101}" type="pres">
      <dgm:prSet presAssocID="{E7CD4B4B-288C-4CE5-88D7-BF3E59639EEF}" presName="node" presStyleLbl="node1" presStyleIdx="0" presStyleCnt="3" custScaleX="107438">
        <dgm:presLayoutVars>
          <dgm:bulletEnabled val="1"/>
        </dgm:presLayoutVars>
      </dgm:prSet>
      <dgm:spPr/>
    </dgm:pt>
    <dgm:pt modelId="{54A8AF28-66E5-4CD8-8CB9-6CCB5395D1A0}" type="pres">
      <dgm:prSet presAssocID="{59BC37C6-C211-45BB-AB35-6C0FED5686F4}" presName="sibTrans" presStyleLbl="sibTrans2D1" presStyleIdx="0" presStyleCnt="3"/>
      <dgm:spPr/>
    </dgm:pt>
    <dgm:pt modelId="{48496966-985A-42E3-A7BE-C96D7A3304C4}" type="pres">
      <dgm:prSet presAssocID="{59BC37C6-C211-45BB-AB35-6C0FED5686F4}" presName="connectorText" presStyleLbl="sibTrans2D1" presStyleIdx="0" presStyleCnt="3"/>
      <dgm:spPr/>
    </dgm:pt>
    <dgm:pt modelId="{EDF73BC6-8B22-486C-B887-DF3611677974}" type="pres">
      <dgm:prSet presAssocID="{852C26B9-3A63-4AC7-83DC-50B923F2BE36}" presName="node" presStyleLbl="node1" presStyleIdx="1" presStyleCnt="3" custScaleX="107438">
        <dgm:presLayoutVars>
          <dgm:bulletEnabled val="1"/>
        </dgm:presLayoutVars>
      </dgm:prSet>
      <dgm:spPr/>
    </dgm:pt>
    <dgm:pt modelId="{4EB33AE1-29B8-42D0-9239-8D4C19EDCD39}" type="pres">
      <dgm:prSet presAssocID="{9AA92F38-ABC6-4835-90B0-D46BF1733E99}" presName="sibTrans" presStyleLbl="sibTrans2D1" presStyleIdx="1" presStyleCnt="3"/>
      <dgm:spPr/>
    </dgm:pt>
    <dgm:pt modelId="{289EF3D5-758C-45BD-A1AB-3F8FB5647885}" type="pres">
      <dgm:prSet presAssocID="{9AA92F38-ABC6-4835-90B0-D46BF1733E99}" presName="connectorText" presStyleLbl="sibTrans2D1" presStyleIdx="1" presStyleCnt="3"/>
      <dgm:spPr/>
    </dgm:pt>
    <dgm:pt modelId="{2C6A8A03-1987-4615-BB47-D28B339B0AE3}" type="pres">
      <dgm:prSet presAssocID="{B7344F4B-CE04-4D06-A071-7701E8A4BF73}" presName="node" presStyleLbl="node1" presStyleIdx="2" presStyleCnt="3" custScaleX="107438">
        <dgm:presLayoutVars>
          <dgm:bulletEnabled val="1"/>
        </dgm:presLayoutVars>
      </dgm:prSet>
      <dgm:spPr/>
    </dgm:pt>
    <dgm:pt modelId="{297C57F7-7714-4DC7-93EE-570B9C1C6372}" type="pres">
      <dgm:prSet presAssocID="{D3E6B76D-5D76-4297-BD83-15E026DA5EC6}" presName="sibTrans" presStyleLbl="sibTrans2D1" presStyleIdx="2" presStyleCnt="3"/>
      <dgm:spPr/>
    </dgm:pt>
    <dgm:pt modelId="{632DE19C-A11A-43B9-87CB-BF9F0672AAA5}" type="pres">
      <dgm:prSet presAssocID="{D3E6B76D-5D76-4297-BD83-15E026DA5EC6}" presName="connectorText" presStyleLbl="sibTrans2D1" presStyleIdx="2" presStyleCnt="3"/>
      <dgm:spPr/>
    </dgm:pt>
  </dgm:ptLst>
  <dgm:cxnLst>
    <dgm:cxn modelId="{1CD29C00-996A-41B9-BB49-B1AACC1CE73B}" type="presOf" srcId="{852C26B9-3A63-4AC7-83DC-50B923F2BE36}" destId="{EDF73BC6-8B22-486C-B887-DF3611677974}" srcOrd="0" destOrd="0" presId="urn:microsoft.com/office/officeart/2005/8/layout/cycle2"/>
    <dgm:cxn modelId="{A3340102-5E5E-4757-AED1-63C01F6BD5C0}" type="presOf" srcId="{59BC37C6-C211-45BB-AB35-6C0FED5686F4}" destId="{54A8AF28-66E5-4CD8-8CB9-6CCB5395D1A0}" srcOrd="0" destOrd="0" presId="urn:microsoft.com/office/officeart/2005/8/layout/cycle2"/>
    <dgm:cxn modelId="{58C10F09-43E3-44A6-B2E7-801713B06528}" type="presOf" srcId="{9AA92F38-ABC6-4835-90B0-D46BF1733E99}" destId="{4EB33AE1-29B8-42D0-9239-8D4C19EDCD39}" srcOrd="0" destOrd="0" presId="urn:microsoft.com/office/officeart/2005/8/layout/cycle2"/>
    <dgm:cxn modelId="{5BA81E29-F905-4AA2-BF10-37CC891DA412}" type="presOf" srcId="{D3E6B76D-5D76-4297-BD83-15E026DA5EC6}" destId="{632DE19C-A11A-43B9-87CB-BF9F0672AAA5}" srcOrd="1" destOrd="0" presId="urn:microsoft.com/office/officeart/2005/8/layout/cycle2"/>
    <dgm:cxn modelId="{EAFB5B2F-4D83-4A36-AC2E-8CAB3CBA7DF9}" type="presOf" srcId="{B7344F4B-CE04-4D06-A071-7701E8A4BF73}" destId="{2C6A8A03-1987-4615-BB47-D28B339B0AE3}" srcOrd="0" destOrd="0" presId="urn:microsoft.com/office/officeart/2005/8/layout/cycle2"/>
    <dgm:cxn modelId="{235BF75D-0F2B-4CFC-B44D-44C1162437D8}" type="presOf" srcId="{9AA92F38-ABC6-4835-90B0-D46BF1733E99}" destId="{289EF3D5-758C-45BD-A1AB-3F8FB5647885}" srcOrd="1" destOrd="0" presId="urn:microsoft.com/office/officeart/2005/8/layout/cycle2"/>
    <dgm:cxn modelId="{D9C49067-8302-44E3-ADC9-111E41534E70}" type="presOf" srcId="{E7CD4B4B-288C-4CE5-88D7-BF3E59639EEF}" destId="{9FD4BBDF-FB5B-481C-AC2C-3A08F8BA1101}" srcOrd="0" destOrd="0" presId="urn:microsoft.com/office/officeart/2005/8/layout/cycle2"/>
    <dgm:cxn modelId="{91990055-A2F3-4038-9823-C879C95CF15E}" srcId="{E66ECEE5-9BB4-4C83-9CBE-8B1065C86B71}" destId="{B7344F4B-CE04-4D06-A071-7701E8A4BF73}" srcOrd="2" destOrd="0" parTransId="{8E6915BB-594C-45F0-83C9-D7FAACE2BC3E}" sibTransId="{D3E6B76D-5D76-4297-BD83-15E026DA5EC6}"/>
    <dgm:cxn modelId="{69C2067C-DC96-4356-B470-A99D89F29C32}" type="presOf" srcId="{E66ECEE5-9BB4-4C83-9CBE-8B1065C86B71}" destId="{088324CB-3B19-443C-A6F6-1DE8ABB429E5}" srcOrd="0" destOrd="0" presId="urn:microsoft.com/office/officeart/2005/8/layout/cycle2"/>
    <dgm:cxn modelId="{C16828A6-B441-443F-A63F-FC4C70DB552C}" type="presOf" srcId="{D3E6B76D-5D76-4297-BD83-15E026DA5EC6}" destId="{297C57F7-7714-4DC7-93EE-570B9C1C6372}" srcOrd="0" destOrd="0" presId="urn:microsoft.com/office/officeart/2005/8/layout/cycle2"/>
    <dgm:cxn modelId="{89BF19A8-BEED-4C56-A3F8-55A26D499654}" srcId="{E66ECEE5-9BB4-4C83-9CBE-8B1065C86B71}" destId="{852C26B9-3A63-4AC7-83DC-50B923F2BE36}" srcOrd="1" destOrd="0" parTransId="{BD3EF1C0-F174-403C-8FCD-1DFF6BE7FAB0}" sibTransId="{9AA92F38-ABC6-4835-90B0-D46BF1733E99}"/>
    <dgm:cxn modelId="{C28092E9-FA76-41D3-A5C2-E23ACB2F6A1E}" type="presOf" srcId="{59BC37C6-C211-45BB-AB35-6C0FED5686F4}" destId="{48496966-985A-42E3-A7BE-C96D7A3304C4}" srcOrd="1" destOrd="0" presId="urn:microsoft.com/office/officeart/2005/8/layout/cycle2"/>
    <dgm:cxn modelId="{5EE4D8F3-B3AD-4CC7-8681-EA6E1FAACEF3}" srcId="{E66ECEE5-9BB4-4C83-9CBE-8B1065C86B71}" destId="{E7CD4B4B-288C-4CE5-88D7-BF3E59639EEF}" srcOrd="0" destOrd="0" parTransId="{9BE20849-4BB3-4C0C-8E88-E53F05BE3FA7}" sibTransId="{59BC37C6-C211-45BB-AB35-6C0FED5686F4}"/>
    <dgm:cxn modelId="{D251F0F8-E6D1-4956-8E6D-72B0A04C4410}" type="presParOf" srcId="{088324CB-3B19-443C-A6F6-1DE8ABB429E5}" destId="{9FD4BBDF-FB5B-481C-AC2C-3A08F8BA1101}" srcOrd="0" destOrd="0" presId="urn:microsoft.com/office/officeart/2005/8/layout/cycle2"/>
    <dgm:cxn modelId="{D0F50275-DF21-4188-873A-2ED42E709ADA}" type="presParOf" srcId="{088324CB-3B19-443C-A6F6-1DE8ABB429E5}" destId="{54A8AF28-66E5-4CD8-8CB9-6CCB5395D1A0}" srcOrd="1" destOrd="0" presId="urn:microsoft.com/office/officeart/2005/8/layout/cycle2"/>
    <dgm:cxn modelId="{C75F7780-912F-4593-993B-F1728FF347C7}" type="presParOf" srcId="{54A8AF28-66E5-4CD8-8CB9-6CCB5395D1A0}" destId="{48496966-985A-42E3-A7BE-C96D7A3304C4}" srcOrd="0" destOrd="0" presId="urn:microsoft.com/office/officeart/2005/8/layout/cycle2"/>
    <dgm:cxn modelId="{9BC01A21-4FCF-4290-A17E-1438334506AE}" type="presParOf" srcId="{088324CB-3B19-443C-A6F6-1DE8ABB429E5}" destId="{EDF73BC6-8B22-486C-B887-DF3611677974}" srcOrd="2" destOrd="0" presId="urn:microsoft.com/office/officeart/2005/8/layout/cycle2"/>
    <dgm:cxn modelId="{82FAA973-AAD0-490C-81D4-57789E4A7BA7}" type="presParOf" srcId="{088324CB-3B19-443C-A6F6-1DE8ABB429E5}" destId="{4EB33AE1-29B8-42D0-9239-8D4C19EDCD39}" srcOrd="3" destOrd="0" presId="urn:microsoft.com/office/officeart/2005/8/layout/cycle2"/>
    <dgm:cxn modelId="{081C7F25-C38B-4021-AE26-697C1473B301}" type="presParOf" srcId="{4EB33AE1-29B8-42D0-9239-8D4C19EDCD39}" destId="{289EF3D5-758C-45BD-A1AB-3F8FB5647885}" srcOrd="0" destOrd="0" presId="urn:microsoft.com/office/officeart/2005/8/layout/cycle2"/>
    <dgm:cxn modelId="{9B7C49F6-1342-46D7-97C5-5A09741C406F}" type="presParOf" srcId="{088324CB-3B19-443C-A6F6-1DE8ABB429E5}" destId="{2C6A8A03-1987-4615-BB47-D28B339B0AE3}" srcOrd="4" destOrd="0" presId="urn:microsoft.com/office/officeart/2005/8/layout/cycle2"/>
    <dgm:cxn modelId="{AD1E091F-5DF0-463D-AEAD-2218AB9B5C8D}" type="presParOf" srcId="{088324CB-3B19-443C-A6F6-1DE8ABB429E5}" destId="{297C57F7-7714-4DC7-93EE-570B9C1C6372}" srcOrd="5" destOrd="0" presId="urn:microsoft.com/office/officeart/2005/8/layout/cycle2"/>
    <dgm:cxn modelId="{C54A1943-D8FD-43FE-8013-C11320AE1E73}" type="presParOf" srcId="{297C57F7-7714-4DC7-93EE-570B9C1C6372}" destId="{632DE19C-A11A-43B9-87CB-BF9F0672AAA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8518E-BD3F-47F0-92E9-A54D9BF92A5B}">
      <dsp:nvSpPr>
        <dsp:cNvPr id="0" name=""/>
        <dsp:cNvSpPr/>
      </dsp:nvSpPr>
      <dsp:spPr>
        <a:xfrm>
          <a:off x="5393382" y="1354997"/>
          <a:ext cx="339329" cy="1094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9664" y="0"/>
              </a:lnTo>
              <a:lnTo>
                <a:pt x="169664" y="1094337"/>
              </a:lnTo>
              <a:lnTo>
                <a:pt x="339329" y="109433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CB232-8575-4CF4-BB00-176314CA377D}">
      <dsp:nvSpPr>
        <dsp:cNvPr id="0" name=""/>
        <dsp:cNvSpPr/>
      </dsp:nvSpPr>
      <dsp:spPr>
        <a:xfrm>
          <a:off x="5393382" y="1354997"/>
          <a:ext cx="339329" cy="364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9664" y="0"/>
              </a:lnTo>
              <a:lnTo>
                <a:pt x="169664" y="364779"/>
              </a:lnTo>
              <a:lnTo>
                <a:pt x="339329" y="3647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DC7FD-276E-4343-98E6-C504C213789A}">
      <dsp:nvSpPr>
        <dsp:cNvPr id="0" name=""/>
        <dsp:cNvSpPr/>
      </dsp:nvSpPr>
      <dsp:spPr>
        <a:xfrm>
          <a:off x="5393382" y="990218"/>
          <a:ext cx="339329" cy="364779"/>
        </a:xfrm>
        <a:custGeom>
          <a:avLst/>
          <a:gdLst/>
          <a:ahLst/>
          <a:cxnLst/>
          <a:rect l="0" t="0" r="0" b="0"/>
          <a:pathLst>
            <a:path>
              <a:moveTo>
                <a:pt x="0" y="364779"/>
              </a:moveTo>
              <a:lnTo>
                <a:pt x="169664" y="364779"/>
              </a:lnTo>
              <a:lnTo>
                <a:pt x="169664" y="0"/>
              </a:lnTo>
              <a:lnTo>
                <a:pt x="33932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A4DAF-9EAC-4B5B-8AEF-4E568DEE7CD1}">
      <dsp:nvSpPr>
        <dsp:cNvPr id="0" name=""/>
        <dsp:cNvSpPr/>
      </dsp:nvSpPr>
      <dsp:spPr>
        <a:xfrm>
          <a:off x="5393382" y="260660"/>
          <a:ext cx="339329" cy="1094337"/>
        </a:xfrm>
        <a:custGeom>
          <a:avLst/>
          <a:gdLst/>
          <a:ahLst/>
          <a:cxnLst/>
          <a:rect l="0" t="0" r="0" b="0"/>
          <a:pathLst>
            <a:path>
              <a:moveTo>
                <a:pt x="0" y="1094337"/>
              </a:moveTo>
              <a:lnTo>
                <a:pt x="169664" y="1094337"/>
              </a:lnTo>
              <a:lnTo>
                <a:pt x="169664" y="0"/>
              </a:lnTo>
              <a:lnTo>
                <a:pt x="33932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C255D-F3AE-4095-97A4-AA57200E94A8}">
      <dsp:nvSpPr>
        <dsp:cNvPr id="0" name=""/>
        <dsp:cNvSpPr/>
      </dsp:nvSpPr>
      <dsp:spPr>
        <a:xfrm>
          <a:off x="533557" y="765568"/>
          <a:ext cx="4859824" cy="117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L’activité d’une entreprise peut être évaluée en termes 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533557" y="765568"/>
        <a:ext cx="4859824" cy="1178859"/>
      </dsp:txXfrm>
    </dsp:sp>
    <dsp:sp modelId="{708FB4F8-B92A-43E7-B746-C4E5CE026F9A}">
      <dsp:nvSpPr>
        <dsp:cNvPr id="0" name=""/>
        <dsp:cNvSpPr/>
      </dsp:nvSpPr>
      <dsp:spPr>
        <a:xfrm>
          <a:off x="5732711" y="1922"/>
          <a:ext cx="2729803" cy="517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d’efficacité</a:t>
          </a:r>
        </a:p>
      </dsp:txBody>
      <dsp:txXfrm>
        <a:off x="5732711" y="1922"/>
        <a:ext cx="2729803" cy="517477"/>
      </dsp:txXfrm>
    </dsp:sp>
    <dsp:sp modelId="{40C24AC0-4B98-4AD7-8D23-8DBE5541A3A3}">
      <dsp:nvSpPr>
        <dsp:cNvPr id="0" name=""/>
        <dsp:cNvSpPr/>
      </dsp:nvSpPr>
      <dsp:spPr>
        <a:xfrm>
          <a:off x="5732711" y="731480"/>
          <a:ext cx="2729803" cy="517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qualité</a:t>
          </a:r>
        </a:p>
      </dsp:txBody>
      <dsp:txXfrm>
        <a:off x="5732711" y="731480"/>
        <a:ext cx="2729803" cy="517477"/>
      </dsp:txXfrm>
    </dsp:sp>
    <dsp:sp modelId="{4D35C726-1BD8-4F27-AA78-6DFF06D429D0}">
      <dsp:nvSpPr>
        <dsp:cNvPr id="0" name=""/>
        <dsp:cNvSpPr/>
      </dsp:nvSpPr>
      <dsp:spPr>
        <a:xfrm>
          <a:off x="5732711" y="1461038"/>
          <a:ext cx="2729803" cy="517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productivité</a:t>
          </a:r>
        </a:p>
      </dsp:txBody>
      <dsp:txXfrm>
        <a:off x="5732711" y="1461038"/>
        <a:ext cx="2729803" cy="517477"/>
      </dsp:txXfrm>
    </dsp:sp>
    <dsp:sp modelId="{EB5F7369-AE69-4467-BE10-677E572008CD}">
      <dsp:nvSpPr>
        <dsp:cNvPr id="0" name=""/>
        <dsp:cNvSpPr/>
      </dsp:nvSpPr>
      <dsp:spPr>
        <a:xfrm>
          <a:off x="5732711" y="2190596"/>
          <a:ext cx="2729803" cy="517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satisfaction</a:t>
          </a:r>
        </a:p>
      </dsp:txBody>
      <dsp:txXfrm>
        <a:off x="5732711" y="2190596"/>
        <a:ext cx="2729803" cy="517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4BBDF-FB5B-481C-AC2C-3A08F8BA1101}">
      <dsp:nvSpPr>
        <dsp:cNvPr id="0" name=""/>
        <dsp:cNvSpPr/>
      </dsp:nvSpPr>
      <dsp:spPr>
        <a:xfrm>
          <a:off x="1489098" y="737"/>
          <a:ext cx="1697319" cy="15798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Définition d’objectifs</a:t>
          </a:r>
        </a:p>
      </dsp:txBody>
      <dsp:txXfrm>
        <a:off x="1737665" y="232095"/>
        <a:ext cx="1200185" cy="1117097"/>
      </dsp:txXfrm>
    </dsp:sp>
    <dsp:sp modelId="{54A8AF28-66E5-4CD8-8CB9-6CCB5395D1A0}">
      <dsp:nvSpPr>
        <dsp:cNvPr id="0" name=""/>
        <dsp:cNvSpPr/>
      </dsp:nvSpPr>
      <dsp:spPr>
        <a:xfrm rot="3600000">
          <a:off x="2722213" y="1542201"/>
          <a:ext cx="406750" cy="533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52719" y="1596000"/>
        <a:ext cx="284725" cy="319913"/>
      </dsp:txXfrm>
    </dsp:sp>
    <dsp:sp modelId="{EDF73BC6-8B22-486C-B887-DF3611677974}">
      <dsp:nvSpPr>
        <dsp:cNvPr id="0" name=""/>
        <dsp:cNvSpPr/>
      </dsp:nvSpPr>
      <dsp:spPr>
        <a:xfrm>
          <a:off x="2676270" y="2056979"/>
          <a:ext cx="1697319" cy="1579813"/>
        </a:xfrm>
        <a:prstGeom prst="ellipse">
          <a:avLst/>
        </a:prstGeom>
        <a:solidFill>
          <a:schemeClr val="accent3">
            <a:hueOff val="2071352"/>
            <a:satOff val="-3746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Mesure de la réalité</a:t>
          </a:r>
          <a:endParaRPr lang="fr-F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4837" y="2288337"/>
        <a:ext cx="1200185" cy="1117097"/>
      </dsp:txXfrm>
    </dsp:sp>
    <dsp:sp modelId="{4EB33AE1-29B8-42D0-9239-8D4C19EDCD39}">
      <dsp:nvSpPr>
        <dsp:cNvPr id="0" name=""/>
        <dsp:cNvSpPr/>
      </dsp:nvSpPr>
      <dsp:spPr>
        <a:xfrm rot="10800000">
          <a:off x="2168502" y="2580292"/>
          <a:ext cx="358822" cy="533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071352"/>
            <a:satOff val="-3746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300" kern="1200"/>
        </a:p>
      </dsp:txBody>
      <dsp:txXfrm rot="10800000">
        <a:off x="2276149" y="2686929"/>
        <a:ext cx="251175" cy="319913"/>
      </dsp:txXfrm>
    </dsp:sp>
    <dsp:sp modelId="{2C6A8A03-1987-4615-BB47-D28B339B0AE3}">
      <dsp:nvSpPr>
        <dsp:cNvPr id="0" name=""/>
        <dsp:cNvSpPr/>
      </dsp:nvSpPr>
      <dsp:spPr>
        <a:xfrm>
          <a:off x="301926" y="2056979"/>
          <a:ext cx="1697319" cy="1579813"/>
        </a:xfrm>
        <a:prstGeom prst="ellipse">
          <a:avLst/>
        </a:prstGeom>
        <a:solidFill>
          <a:schemeClr val="accent3">
            <a:hueOff val="4142704"/>
            <a:satOff val="-7491"/>
            <a:lumOff val="50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Mesure des écarts</a:t>
          </a:r>
          <a:endParaRPr lang="fr-F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493" y="2288337"/>
        <a:ext cx="1200185" cy="1117097"/>
      </dsp:txXfrm>
    </dsp:sp>
    <dsp:sp modelId="{297C57F7-7714-4DC7-93EE-570B9C1C6372}">
      <dsp:nvSpPr>
        <dsp:cNvPr id="0" name=""/>
        <dsp:cNvSpPr/>
      </dsp:nvSpPr>
      <dsp:spPr>
        <a:xfrm rot="18000000">
          <a:off x="1535041" y="1562141"/>
          <a:ext cx="406750" cy="533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142704"/>
            <a:satOff val="-7491"/>
            <a:lumOff val="5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5547" y="1721616"/>
        <a:ext cx="284725" cy="319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20 -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Élaboration des tableaux de bord</a:t>
            </a:r>
            <a:endParaRPr lang="fr-FR" sz="32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9594" y="1302109"/>
            <a:ext cx="108910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rester compétitive, une entreprise doit identifier : </a:t>
            </a:r>
          </a:p>
          <a:p>
            <a:pPr marL="3140075" lvl="4" indent="-342900" algn="just">
              <a:buFont typeface="Wingdings" panose="05000000000000000000" pitchFamily="2" charset="2"/>
              <a:buChar char="Ø"/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 forces ; </a:t>
            </a:r>
          </a:p>
          <a:p>
            <a:pPr marL="3140075" lvl="4" indent="-342900" algn="just">
              <a:buFont typeface="Wingdings" panose="05000000000000000000" pitchFamily="2" charset="2"/>
              <a:buChar char="Ø"/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 faiblesses ; </a:t>
            </a:r>
          </a:p>
          <a:p>
            <a:pPr marL="3140075" lvl="4" indent="-342900" algn="just">
              <a:buFont typeface="Wingdings" panose="05000000000000000000" pitchFamily="2" charset="2"/>
              <a:buChar char="Ø"/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 avantages concurrentiels.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spcBef>
                <a:spcPts val="30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doit les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évaluer</a:t>
            </a:r>
            <a:r>
              <a:rPr lang="fr-FR" sz="26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l’aide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d’indicateurs chiffrés 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permettront de définir des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objectifs de développement 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serviront au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pilotage de l’entreprise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 indicateurs sont regroupés dans un ou des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tableaux de bord</a:t>
            </a:r>
            <a:r>
              <a:rPr lang="fr-FR" sz="26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dont les données permettront d’évaluer la santé et le dynamisme de la société ou d’un service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 de prendre des décisions.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3220"/>
            <a:ext cx="5532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1.1. Le centre de responsabilité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2870" y="3917329"/>
            <a:ext cx="10696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définir les contours de l’activité à étudier =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 de responsabilité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389971467"/>
              </p:ext>
            </p:extLst>
          </p:nvPr>
        </p:nvGraphicFramePr>
        <p:xfrm>
          <a:off x="1493649" y="914945"/>
          <a:ext cx="8996072" cy="2709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78848" y="4671382"/>
            <a:ext cx="10342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se structure autour d’un ensemble cohérent de tâches qui peuvent être  centrées autour :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d’un salarié,  d’une machine, d’une unité de production, d’un service, d’un atelier, d’une usine, de l’entreprise dans son ensemble.</a:t>
            </a:r>
          </a:p>
        </p:txBody>
      </p:sp>
    </p:spTree>
    <p:extLst>
      <p:ext uri="{BB962C8B-B14F-4D97-AF65-F5344CB8AC3E}">
        <p14:creationId xmlns:p14="http://schemas.microsoft.com/office/powerpoint/2010/main" val="13528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372" y="1766874"/>
            <a:ext cx="6719771" cy="194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centre de responsabilité est un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 de performances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 l’activité doit être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mesurée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afin de pouvoir lui assigner des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pour pouvoir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évaluer les écarts,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procéder à des ajustements.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252738"/>
              </p:ext>
            </p:extLst>
          </p:nvPr>
        </p:nvGraphicFramePr>
        <p:xfrm>
          <a:off x="534838" y="4589255"/>
          <a:ext cx="9411419" cy="1874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9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1637">
                <a:tc gridSpan="7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 atelier décapage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3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Mois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janvier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février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mars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avril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juin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3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Réalisations 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11 500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12 500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13 500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14 500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3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 N+1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12 500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14 000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15 500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34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Réalisations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11 500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13 800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15 200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15 900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63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Ecarts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+ 500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 200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+ 400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655073869"/>
              </p:ext>
            </p:extLst>
          </p:nvPr>
        </p:nvGraphicFramePr>
        <p:xfrm>
          <a:off x="7349705" y="261610"/>
          <a:ext cx="4675517" cy="363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21827"/>
            <a:ext cx="5532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1.1. Le centre de responsabilité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765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3220"/>
            <a:ext cx="110659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1.2. Le choix des indicateurs (Facteurs Clés du Succès - FCS)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8326" y="1841312"/>
            <a:ext cx="1025760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Lorsque l’unité de travail ou de production à étudier est clairement définie, il y a lieu de définir les critères à évaluer.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ne pas perdre de temps et saturer le système de décision de données inutiles, sélectionner les indicateurs les plus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pertinents</a:t>
            </a:r>
            <a:r>
              <a:rPr lang="fr-FR" sz="26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 à leur effet sur la réussite de l’entreprise.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critères à évaluer prioritairement sont appelés </a:t>
            </a: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facteurs clés du succès.</a:t>
            </a:r>
            <a:endParaRPr lang="fr-FR" sz="26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183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34" y="753429"/>
            <a:ext cx="1130300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indicateurs sont essentiellement quantitatifs ou qualitatifs :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quantitatifs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quantité produite, nombre d’heures de travail, chiffre d’affaires…</a:t>
            </a:r>
          </a:p>
          <a:p>
            <a:pPr marL="342900" lvl="0" indent="-342900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qualitatif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rebuts, satisfaction salariés, satisfaction clients, absentéisme, turnover, etc.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88636"/>
              </p:ext>
            </p:extLst>
          </p:nvPr>
        </p:nvGraphicFramePr>
        <p:xfrm>
          <a:off x="2378016" y="2767574"/>
          <a:ext cx="6660620" cy="3861822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44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2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Nature</a:t>
                      </a:r>
                      <a:endParaRPr lang="fr-FR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</a:t>
                      </a:r>
                      <a:endParaRPr lang="fr-FR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34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Quantitatifs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d’opérations réalisées 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d’erreurs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réclamations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Temps mis à réaliser une tâche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Délai de réponse à une demande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des plannings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Financier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46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Qualitatifs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 des clients,</a:t>
                      </a:r>
                      <a:r>
                        <a:rPr lang="fr-FR" sz="16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personnel des autres services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Personnel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Motivation du personnel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Ambiance de travail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2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Compétence du personnel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345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5214" y="727335"/>
            <a:ext cx="1165061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choix des indicateurs peut être délicat et l’évaluation doit parfois prendre en compte plusieurs aspects d’une même réalité pour être pertinente.</a:t>
            </a:r>
            <a:endParaRPr lang="fr-FR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Exemple : un accroissement de 10 % de la production à moyens constants représente une amélioration de la productivité. Mais si en parallèle, cet accroissement s’accompagne d’une hausse de 20 % des rebuts, on ne peut plus vraiment parler d’une amélioration de la productivité.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=&gt; Un indicateur peut évaluer un critère simple, mais il peut également synthétiser plusieurs indicateurs afin de donner une vision plus satisfaisante de la réalité. On parle alors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d’indicateurs synthétiques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73675"/>
              </p:ext>
            </p:extLst>
          </p:nvPr>
        </p:nvGraphicFramePr>
        <p:xfrm>
          <a:off x="848473" y="5193102"/>
          <a:ext cx="9244255" cy="1183313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6395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production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+ 10 %</a:t>
                      </a:r>
                      <a:endParaRPr lang="fr-FR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+ 0,10</a:t>
                      </a:r>
                      <a:endParaRPr lang="fr-FR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rebuts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+ 20 %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+ 0,20</a:t>
                      </a:r>
                      <a:endParaRPr lang="fr-FR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synthétique productivité (+10 – 20 = – 10)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24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</a:t>
                      </a:r>
                      <a:endParaRPr lang="fr-FR" sz="24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576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118</TotalTime>
  <Words>607</Words>
  <Application>Microsoft Office PowerPoint</Application>
  <PresentationFormat>Grand écran</PresentationFormat>
  <Paragraphs>102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Rockwell</vt:lpstr>
      <vt:lpstr>Symbol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16</cp:revision>
  <dcterms:created xsi:type="dcterms:W3CDTF">2014-06-17T06:47:14Z</dcterms:created>
  <dcterms:modified xsi:type="dcterms:W3CDTF">2024-04-29T18:08:35Z</dcterms:modified>
</cp:coreProperties>
</file>