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58C7D-243F-4D14-9CF7-C8E5C24EA05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7C0D67-00B9-435B-B614-6E68054BBE38}">
      <dgm:prSet phldrT="[Texte]" custT="1"/>
      <dgm:spPr/>
      <dgm:t>
        <a:bodyPr/>
        <a:lstStyle/>
        <a:p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locaux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acheter, à louer ou à construire ;</a:t>
          </a:r>
          <a:endParaRPr lang="fr-FR" sz="2000" dirty="0">
            <a:solidFill>
              <a:schemeClr val="bg1"/>
            </a:solidFill>
          </a:endParaRPr>
        </a:p>
      </dgm:t>
    </dgm:pt>
    <dgm:pt modelId="{30B30E45-5B7D-46CD-BCB8-C821FC460F2B}" type="parTrans" cxnId="{B9F3EB33-B126-4B19-8C3B-038DE5038409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BEE6B395-E260-43DC-9BA8-D908E23C6F97}" type="sibTrans" cxnId="{B9F3EB33-B126-4B19-8C3B-038DE5038409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047228C8-4D8D-4105-9117-E5389683E77C}">
      <dgm:prSet custT="1"/>
      <dgm:spPr/>
      <dgm:t>
        <a:bodyPr/>
        <a:lstStyle/>
        <a:p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aménagements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réaliser (mobilier, adaptation, installation…)</a:t>
          </a:r>
        </a:p>
      </dgm:t>
    </dgm:pt>
    <dgm:pt modelId="{2865382A-3AEE-43B6-9115-794AB924DEDC}" type="parTrans" cxnId="{530EB15F-C437-4C70-AE45-7178BBDE3A4C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12385E90-2C20-4A71-A1B0-FC08B81128EB}" type="sibTrans" cxnId="{530EB15F-C437-4C70-AE45-7178BBDE3A4C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C996A781-7422-4253-9941-864549F3AE55}">
      <dgm:prSet custT="1"/>
      <dgm:spPr/>
      <dgm:t>
        <a:bodyPr/>
        <a:lstStyle/>
        <a:p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machines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ou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chaînes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de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production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ou de traitement 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à mettre en œuvre ; </a:t>
          </a:r>
          <a:endParaRPr lang="fr-FR" sz="20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B7FA5C4A-D0AB-48AF-9C6B-DE0F9822380E}" type="parTrans" cxnId="{8C31B35E-841C-4264-85CE-5090E9005FBE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F4F8EAD1-E980-4D96-970B-894EE48461F9}" type="sibTrans" cxnId="{8C31B35E-841C-4264-85CE-5090E9005FBE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C252FF80-3E48-45E8-988A-7B8630497794}">
      <dgm:prSet custT="1"/>
      <dgm:spPr/>
      <dgm:t>
        <a:bodyPr/>
        <a:lstStyle/>
        <a:p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ou les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réseaux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de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distribution</a:t>
          </a:r>
          <a:r>
            <a:rPr lang="fr-F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utiliser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ou à mettre en place ;</a:t>
          </a:r>
          <a:endParaRPr lang="fr-FR" sz="2000" dirty="0">
            <a:solidFill>
              <a:schemeClr val="bg1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A89EAC5A-2B2D-4481-B510-993B0D6E4A8B}" type="parTrans" cxnId="{8BAEB0F0-7E4E-4EE7-A617-3D973E508AB9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8DFC1CA7-B71C-4B6D-B49F-B1866A2D29FB}" type="sibTrans" cxnId="{8BAEB0F0-7E4E-4EE7-A617-3D973E508AB9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19DE46DA-FA09-4204-8B70-69E098DC9724}">
      <dgm:prSet custT="1"/>
      <dgm:spPr/>
      <dgm:t>
        <a:bodyPr/>
        <a:lstStyle/>
        <a:p>
          <a:r>
            <a:rPr lang="fr-FR" sz="200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recrutements</a:t>
          </a:r>
          <a:r>
            <a:rPr lang="fr-FR" sz="200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et </a:t>
          </a:r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formations</a:t>
          </a:r>
          <a:r>
            <a:rPr lang="fr-FR" sz="200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réaliser.</a:t>
          </a:r>
          <a:endParaRPr lang="fr-FR" sz="2000" dirty="0">
            <a:solidFill>
              <a:schemeClr val="bg1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0BE174-C671-4984-869B-F341C5F8FAF5}" type="parTrans" cxnId="{AC12600E-64EC-43A0-8FDC-7EC35219AFF8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57D303A8-2218-4BA4-A810-2B3B6C0CCB1B}" type="sibTrans" cxnId="{AC12600E-64EC-43A0-8FDC-7EC35219AFF8}">
      <dgm:prSet/>
      <dgm:spPr/>
      <dgm:t>
        <a:bodyPr/>
        <a:lstStyle/>
        <a:p>
          <a:endParaRPr lang="fr-FR" sz="2000">
            <a:solidFill>
              <a:schemeClr val="bg1"/>
            </a:solidFill>
          </a:endParaRPr>
        </a:p>
      </dgm:t>
    </dgm:pt>
    <dgm:pt modelId="{E026D210-580E-48B5-BE17-A83F355D0730}" type="pres">
      <dgm:prSet presAssocID="{DF858C7D-243F-4D14-9CF7-C8E5C24EA051}" presName="Name0" presStyleCnt="0">
        <dgm:presLayoutVars>
          <dgm:chMax val="7"/>
          <dgm:chPref val="7"/>
          <dgm:dir/>
        </dgm:presLayoutVars>
      </dgm:prSet>
      <dgm:spPr/>
    </dgm:pt>
    <dgm:pt modelId="{B7A5C1B5-5406-4458-90A5-2EF3457D6229}" type="pres">
      <dgm:prSet presAssocID="{DF858C7D-243F-4D14-9CF7-C8E5C24EA051}" presName="Name1" presStyleCnt="0"/>
      <dgm:spPr/>
    </dgm:pt>
    <dgm:pt modelId="{AFBF4758-2897-4D48-A24F-FB94868F0A3D}" type="pres">
      <dgm:prSet presAssocID="{DF858C7D-243F-4D14-9CF7-C8E5C24EA051}" presName="cycle" presStyleCnt="0"/>
      <dgm:spPr/>
    </dgm:pt>
    <dgm:pt modelId="{DE6ADEDD-B905-4AB2-A447-14A27617BAF8}" type="pres">
      <dgm:prSet presAssocID="{DF858C7D-243F-4D14-9CF7-C8E5C24EA051}" presName="srcNode" presStyleLbl="node1" presStyleIdx="0" presStyleCnt="5"/>
      <dgm:spPr/>
    </dgm:pt>
    <dgm:pt modelId="{69961D47-1415-441C-B3B9-D9D5B98F8928}" type="pres">
      <dgm:prSet presAssocID="{DF858C7D-243F-4D14-9CF7-C8E5C24EA051}" presName="conn" presStyleLbl="parChTrans1D2" presStyleIdx="0" presStyleCnt="1"/>
      <dgm:spPr/>
    </dgm:pt>
    <dgm:pt modelId="{4A981400-DD38-4C72-880C-31812F88E8A1}" type="pres">
      <dgm:prSet presAssocID="{DF858C7D-243F-4D14-9CF7-C8E5C24EA051}" presName="extraNode" presStyleLbl="node1" presStyleIdx="0" presStyleCnt="5"/>
      <dgm:spPr/>
    </dgm:pt>
    <dgm:pt modelId="{8D5E3253-084C-4307-AA39-2BF04F4F318F}" type="pres">
      <dgm:prSet presAssocID="{DF858C7D-243F-4D14-9CF7-C8E5C24EA051}" presName="dstNode" presStyleLbl="node1" presStyleIdx="0" presStyleCnt="5"/>
      <dgm:spPr/>
    </dgm:pt>
    <dgm:pt modelId="{92956E06-CF8E-4FAE-BE09-679DCB988B66}" type="pres">
      <dgm:prSet presAssocID="{0B7C0D67-00B9-435B-B614-6E68054BBE38}" presName="text_1" presStyleLbl="node1" presStyleIdx="0" presStyleCnt="5">
        <dgm:presLayoutVars>
          <dgm:bulletEnabled val="1"/>
        </dgm:presLayoutVars>
      </dgm:prSet>
      <dgm:spPr/>
    </dgm:pt>
    <dgm:pt modelId="{F0E78D06-C9FC-4E87-B70C-3D3D4438D163}" type="pres">
      <dgm:prSet presAssocID="{0B7C0D67-00B9-435B-B614-6E68054BBE38}" presName="accent_1" presStyleCnt="0"/>
      <dgm:spPr/>
    </dgm:pt>
    <dgm:pt modelId="{428F56E8-35C6-4C04-B790-183F7B37ECCC}" type="pres">
      <dgm:prSet presAssocID="{0B7C0D67-00B9-435B-B614-6E68054BBE38}" presName="accentRepeatNode" presStyleLbl="solidFgAcc1" presStyleIdx="0" presStyleCnt="5"/>
      <dgm:spPr/>
    </dgm:pt>
    <dgm:pt modelId="{B388DEFB-4691-4469-81AD-EA3446FD0D3D}" type="pres">
      <dgm:prSet presAssocID="{047228C8-4D8D-4105-9117-E5389683E77C}" presName="text_2" presStyleLbl="node1" presStyleIdx="1" presStyleCnt="5">
        <dgm:presLayoutVars>
          <dgm:bulletEnabled val="1"/>
        </dgm:presLayoutVars>
      </dgm:prSet>
      <dgm:spPr/>
    </dgm:pt>
    <dgm:pt modelId="{BE9B1C33-A773-42C0-B90C-7F05523E4FFE}" type="pres">
      <dgm:prSet presAssocID="{047228C8-4D8D-4105-9117-E5389683E77C}" presName="accent_2" presStyleCnt="0"/>
      <dgm:spPr/>
    </dgm:pt>
    <dgm:pt modelId="{56DE2E73-CDA1-480F-8D48-8BC878E54D0C}" type="pres">
      <dgm:prSet presAssocID="{047228C8-4D8D-4105-9117-E5389683E77C}" presName="accentRepeatNode" presStyleLbl="solidFgAcc1" presStyleIdx="1" presStyleCnt="5"/>
      <dgm:spPr/>
    </dgm:pt>
    <dgm:pt modelId="{1C8E7447-EC97-4A96-9001-6037F55278B1}" type="pres">
      <dgm:prSet presAssocID="{C996A781-7422-4253-9941-864549F3AE55}" presName="text_3" presStyleLbl="node1" presStyleIdx="2" presStyleCnt="5">
        <dgm:presLayoutVars>
          <dgm:bulletEnabled val="1"/>
        </dgm:presLayoutVars>
      </dgm:prSet>
      <dgm:spPr/>
    </dgm:pt>
    <dgm:pt modelId="{8D8A9094-B790-4E63-AC33-F4DA4CBA94CD}" type="pres">
      <dgm:prSet presAssocID="{C996A781-7422-4253-9941-864549F3AE55}" presName="accent_3" presStyleCnt="0"/>
      <dgm:spPr/>
    </dgm:pt>
    <dgm:pt modelId="{94987B4C-6648-491A-B418-3EBFBAD986A0}" type="pres">
      <dgm:prSet presAssocID="{C996A781-7422-4253-9941-864549F3AE55}" presName="accentRepeatNode" presStyleLbl="solidFgAcc1" presStyleIdx="2" presStyleCnt="5"/>
      <dgm:spPr/>
    </dgm:pt>
    <dgm:pt modelId="{8ECCB916-680F-4D41-9660-51BCA7C1136E}" type="pres">
      <dgm:prSet presAssocID="{C252FF80-3E48-45E8-988A-7B8630497794}" presName="text_4" presStyleLbl="node1" presStyleIdx="3" presStyleCnt="5">
        <dgm:presLayoutVars>
          <dgm:bulletEnabled val="1"/>
        </dgm:presLayoutVars>
      </dgm:prSet>
      <dgm:spPr/>
    </dgm:pt>
    <dgm:pt modelId="{54329ED9-9BB0-40AA-B9AE-0BF5B9830718}" type="pres">
      <dgm:prSet presAssocID="{C252FF80-3E48-45E8-988A-7B8630497794}" presName="accent_4" presStyleCnt="0"/>
      <dgm:spPr/>
    </dgm:pt>
    <dgm:pt modelId="{1ABBB3C6-A610-4D2B-926A-CC0AE203074A}" type="pres">
      <dgm:prSet presAssocID="{C252FF80-3E48-45E8-988A-7B8630497794}" presName="accentRepeatNode" presStyleLbl="solidFgAcc1" presStyleIdx="3" presStyleCnt="5"/>
      <dgm:spPr/>
    </dgm:pt>
    <dgm:pt modelId="{E61D6492-F960-421C-AE9E-4A17DFC7365F}" type="pres">
      <dgm:prSet presAssocID="{19DE46DA-FA09-4204-8B70-69E098DC9724}" presName="text_5" presStyleLbl="node1" presStyleIdx="4" presStyleCnt="5">
        <dgm:presLayoutVars>
          <dgm:bulletEnabled val="1"/>
        </dgm:presLayoutVars>
      </dgm:prSet>
      <dgm:spPr/>
    </dgm:pt>
    <dgm:pt modelId="{585389DD-9AF2-42C8-A676-A2746859085F}" type="pres">
      <dgm:prSet presAssocID="{19DE46DA-FA09-4204-8B70-69E098DC9724}" presName="accent_5" presStyleCnt="0"/>
      <dgm:spPr/>
    </dgm:pt>
    <dgm:pt modelId="{166D3321-62C9-47AD-AAC7-8E18D8892DEC}" type="pres">
      <dgm:prSet presAssocID="{19DE46DA-FA09-4204-8B70-69E098DC9724}" presName="accentRepeatNode" presStyleLbl="solidFgAcc1" presStyleIdx="4" presStyleCnt="5"/>
      <dgm:spPr/>
    </dgm:pt>
  </dgm:ptLst>
  <dgm:cxnLst>
    <dgm:cxn modelId="{AC12600E-64EC-43A0-8FDC-7EC35219AFF8}" srcId="{DF858C7D-243F-4D14-9CF7-C8E5C24EA051}" destId="{19DE46DA-FA09-4204-8B70-69E098DC9724}" srcOrd="4" destOrd="0" parTransId="{5B0BE174-C671-4984-869B-F341C5F8FAF5}" sibTransId="{57D303A8-2218-4BA4-A810-2B3B6C0CCB1B}"/>
    <dgm:cxn modelId="{B9F3EB33-B126-4B19-8C3B-038DE5038409}" srcId="{DF858C7D-243F-4D14-9CF7-C8E5C24EA051}" destId="{0B7C0D67-00B9-435B-B614-6E68054BBE38}" srcOrd="0" destOrd="0" parTransId="{30B30E45-5B7D-46CD-BCB8-C821FC460F2B}" sibTransId="{BEE6B395-E260-43DC-9BA8-D908E23C6F97}"/>
    <dgm:cxn modelId="{8C31B35E-841C-4264-85CE-5090E9005FBE}" srcId="{DF858C7D-243F-4D14-9CF7-C8E5C24EA051}" destId="{C996A781-7422-4253-9941-864549F3AE55}" srcOrd="2" destOrd="0" parTransId="{B7FA5C4A-D0AB-48AF-9C6B-DE0F9822380E}" sibTransId="{F4F8EAD1-E980-4D96-970B-894EE48461F9}"/>
    <dgm:cxn modelId="{530EB15F-C437-4C70-AE45-7178BBDE3A4C}" srcId="{DF858C7D-243F-4D14-9CF7-C8E5C24EA051}" destId="{047228C8-4D8D-4105-9117-E5389683E77C}" srcOrd="1" destOrd="0" parTransId="{2865382A-3AEE-43B6-9115-794AB924DEDC}" sibTransId="{12385E90-2C20-4A71-A1B0-FC08B81128EB}"/>
    <dgm:cxn modelId="{CE86355A-8CF8-4F59-9336-2128727885B3}" type="presOf" srcId="{C996A781-7422-4253-9941-864549F3AE55}" destId="{1C8E7447-EC97-4A96-9001-6037F55278B1}" srcOrd="0" destOrd="0" presId="urn:microsoft.com/office/officeart/2008/layout/VerticalCurvedList"/>
    <dgm:cxn modelId="{0CC3E68D-6971-4030-A4AA-60D5611A790D}" type="presOf" srcId="{DF858C7D-243F-4D14-9CF7-C8E5C24EA051}" destId="{E026D210-580E-48B5-BE17-A83F355D0730}" srcOrd="0" destOrd="0" presId="urn:microsoft.com/office/officeart/2008/layout/VerticalCurvedList"/>
    <dgm:cxn modelId="{B6CA3590-CD2F-4BC4-BBA8-3CD1CFC689B3}" type="presOf" srcId="{C252FF80-3E48-45E8-988A-7B8630497794}" destId="{8ECCB916-680F-4D41-9660-51BCA7C1136E}" srcOrd="0" destOrd="0" presId="urn:microsoft.com/office/officeart/2008/layout/VerticalCurvedList"/>
    <dgm:cxn modelId="{BEA1C2D9-8B34-4BFF-A646-C1D063B8D06B}" type="presOf" srcId="{BEE6B395-E260-43DC-9BA8-D908E23C6F97}" destId="{69961D47-1415-441C-B3B9-D9D5B98F8928}" srcOrd="0" destOrd="0" presId="urn:microsoft.com/office/officeart/2008/layout/VerticalCurvedList"/>
    <dgm:cxn modelId="{A25558DC-6356-405D-A5B5-01014928DD6F}" type="presOf" srcId="{0B7C0D67-00B9-435B-B614-6E68054BBE38}" destId="{92956E06-CF8E-4FAE-BE09-679DCB988B66}" srcOrd="0" destOrd="0" presId="urn:microsoft.com/office/officeart/2008/layout/VerticalCurvedList"/>
    <dgm:cxn modelId="{377517DE-710A-4905-B996-D6FE31CC830F}" type="presOf" srcId="{19DE46DA-FA09-4204-8B70-69E098DC9724}" destId="{E61D6492-F960-421C-AE9E-4A17DFC7365F}" srcOrd="0" destOrd="0" presId="urn:microsoft.com/office/officeart/2008/layout/VerticalCurvedList"/>
    <dgm:cxn modelId="{E98C59E0-F85E-4B14-B0AA-C63253D569F2}" type="presOf" srcId="{047228C8-4D8D-4105-9117-E5389683E77C}" destId="{B388DEFB-4691-4469-81AD-EA3446FD0D3D}" srcOrd="0" destOrd="0" presId="urn:microsoft.com/office/officeart/2008/layout/VerticalCurvedList"/>
    <dgm:cxn modelId="{8BAEB0F0-7E4E-4EE7-A617-3D973E508AB9}" srcId="{DF858C7D-243F-4D14-9CF7-C8E5C24EA051}" destId="{C252FF80-3E48-45E8-988A-7B8630497794}" srcOrd="3" destOrd="0" parTransId="{A89EAC5A-2B2D-4481-B510-993B0D6E4A8B}" sibTransId="{8DFC1CA7-B71C-4B6D-B49F-B1866A2D29FB}"/>
    <dgm:cxn modelId="{11A3FD5F-C4F9-4930-BE0F-374FF6720E63}" type="presParOf" srcId="{E026D210-580E-48B5-BE17-A83F355D0730}" destId="{B7A5C1B5-5406-4458-90A5-2EF3457D6229}" srcOrd="0" destOrd="0" presId="urn:microsoft.com/office/officeart/2008/layout/VerticalCurvedList"/>
    <dgm:cxn modelId="{3BF716D5-1FF3-48CF-B304-233F7F86C119}" type="presParOf" srcId="{B7A5C1B5-5406-4458-90A5-2EF3457D6229}" destId="{AFBF4758-2897-4D48-A24F-FB94868F0A3D}" srcOrd="0" destOrd="0" presId="urn:microsoft.com/office/officeart/2008/layout/VerticalCurvedList"/>
    <dgm:cxn modelId="{C549D981-F062-40CB-AE10-408BEAE0CF4F}" type="presParOf" srcId="{AFBF4758-2897-4D48-A24F-FB94868F0A3D}" destId="{DE6ADEDD-B905-4AB2-A447-14A27617BAF8}" srcOrd="0" destOrd="0" presId="urn:microsoft.com/office/officeart/2008/layout/VerticalCurvedList"/>
    <dgm:cxn modelId="{40877A2B-A624-4382-BC45-64FEA9328B0B}" type="presParOf" srcId="{AFBF4758-2897-4D48-A24F-FB94868F0A3D}" destId="{69961D47-1415-441C-B3B9-D9D5B98F8928}" srcOrd="1" destOrd="0" presId="urn:microsoft.com/office/officeart/2008/layout/VerticalCurvedList"/>
    <dgm:cxn modelId="{C0733E79-56C6-4B47-97AB-798544525D84}" type="presParOf" srcId="{AFBF4758-2897-4D48-A24F-FB94868F0A3D}" destId="{4A981400-DD38-4C72-880C-31812F88E8A1}" srcOrd="2" destOrd="0" presId="urn:microsoft.com/office/officeart/2008/layout/VerticalCurvedList"/>
    <dgm:cxn modelId="{8E46CA31-0EC7-4936-8EA2-3FFCF523A537}" type="presParOf" srcId="{AFBF4758-2897-4D48-A24F-FB94868F0A3D}" destId="{8D5E3253-084C-4307-AA39-2BF04F4F318F}" srcOrd="3" destOrd="0" presId="urn:microsoft.com/office/officeart/2008/layout/VerticalCurvedList"/>
    <dgm:cxn modelId="{485F686E-D7DA-4F33-89E2-A28B1991CFFA}" type="presParOf" srcId="{B7A5C1B5-5406-4458-90A5-2EF3457D6229}" destId="{92956E06-CF8E-4FAE-BE09-679DCB988B66}" srcOrd="1" destOrd="0" presId="urn:microsoft.com/office/officeart/2008/layout/VerticalCurvedList"/>
    <dgm:cxn modelId="{50242994-1204-4C24-9EB7-41858A16DCB9}" type="presParOf" srcId="{B7A5C1B5-5406-4458-90A5-2EF3457D6229}" destId="{F0E78D06-C9FC-4E87-B70C-3D3D4438D163}" srcOrd="2" destOrd="0" presId="urn:microsoft.com/office/officeart/2008/layout/VerticalCurvedList"/>
    <dgm:cxn modelId="{DFEA67F3-2B8F-45DC-B37D-4E4DBB0628CD}" type="presParOf" srcId="{F0E78D06-C9FC-4E87-B70C-3D3D4438D163}" destId="{428F56E8-35C6-4C04-B790-183F7B37ECCC}" srcOrd="0" destOrd="0" presId="urn:microsoft.com/office/officeart/2008/layout/VerticalCurvedList"/>
    <dgm:cxn modelId="{B7DB2D3F-1C29-4254-9782-739AD840E7B7}" type="presParOf" srcId="{B7A5C1B5-5406-4458-90A5-2EF3457D6229}" destId="{B388DEFB-4691-4469-81AD-EA3446FD0D3D}" srcOrd="3" destOrd="0" presId="urn:microsoft.com/office/officeart/2008/layout/VerticalCurvedList"/>
    <dgm:cxn modelId="{DB8BF99B-1F72-4059-A55C-6F61C73A0FA4}" type="presParOf" srcId="{B7A5C1B5-5406-4458-90A5-2EF3457D6229}" destId="{BE9B1C33-A773-42C0-B90C-7F05523E4FFE}" srcOrd="4" destOrd="0" presId="urn:microsoft.com/office/officeart/2008/layout/VerticalCurvedList"/>
    <dgm:cxn modelId="{AB876D05-2BC2-476C-AEE5-A3F6FCE9C26A}" type="presParOf" srcId="{BE9B1C33-A773-42C0-B90C-7F05523E4FFE}" destId="{56DE2E73-CDA1-480F-8D48-8BC878E54D0C}" srcOrd="0" destOrd="0" presId="urn:microsoft.com/office/officeart/2008/layout/VerticalCurvedList"/>
    <dgm:cxn modelId="{579895C3-6B34-4D88-8F57-9D08CF6E8660}" type="presParOf" srcId="{B7A5C1B5-5406-4458-90A5-2EF3457D6229}" destId="{1C8E7447-EC97-4A96-9001-6037F55278B1}" srcOrd="5" destOrd="0" presId="urn:microsoft.com/office/officeart/2008/layout/VerticalCurvedList"/>
    <dgm:cxn modelId="{5F414078-EAE3-465A-AF5E-8B17283CFF02}" type="presParOf" srcId="{B7A5C1B5-5406-4458-90A5-2EF3457D6229}" destId="{8D8A9094-B790-4E63-AC33-F4DA4CBA94CD}" srcOrd="6" destOrd="0" presId="urn:microsoft.com/office/officeart/2008/layout/VerticalCurvedList"/>
    <dgm:cxn modelId="{FF5840F0-BC0A-4C39-AAD4-8744E2AB8C4D}" type="presParOf" srcId="{8D8A9094-B790-4E63-AC33-F4DA4CBA94CD}" destId="{94987B4C-6648-491A-B418-3EBFBAD986A0}" srcOrd="0" destOrd="0" presId="urn:microsoft.com/office/officeart/2008/layout/VerticalCurvedList"/>
    <dgm:cxn modelId="{B23DEBC5-978D-486C-ACD1-93DB97B0C094}" type="presParOf" srcId="{B7A5C1B5-5406-4458-90A5-2EF3457D6229}" destId="{8ECCB916-680F-4D41-9660-51BCA7C1136E}" srcOrd="7" destOrd="0" presId="urn:microsoft.com/office/officeart/2008/layout/VerticalCurvedList"/>
    <dgm:cxn modelId="{63C56D34-6079-4554-9A75-6C5E8B4A14C9}" type="presParOf" srcId="{B7A5C1B5-5406-4458-90A5-2EF3457D6229}" destId="{54329ED9-9BB0-40AA-B9AE-0BF5B9830718}" srcOrd="8" destOrd="0" presId="urn:microsoft.com/office/officeart/2008/layout/VerticalCurvedList"/>
    <dgm:cxn modelId="{EC1039B0-16CC-4C02-BD42-D15B3458C743}" type="presParOf" srcId="{54329ED9-9BB0-40AA-B9AE-0BF5B9830718}" destId="{1ABBB3C6-A610-4D2B-926A-CC0AE203074A}" srcOrd="0" destOrd="0" presId="urn:microsoft.com/office/officeart/2008/layout/VerticalCurvedList"/>
    <dgm:cxn modelId="{9D0CBE85-BE75-45EB-93F5-D1803CE7A147}" type="presParOf" srcId="{B7A5C1B5-5406-4458-90A5-2EF3457D6229}" destId="{E61D6492-F960-421C-AE9E-4A17DFC7365F}" srcOrd="9" destOrd="0" presId="urn:microsoft.com/office/officeart/2008/layout/VerticalCurvedList"/>
    <dgm:cxn modelId="{7995721B-9F86-493E-8C74-AEB8A7DEA1DF}" type="presParOf" srcId="{B7A5C1B5-5406-4458-90A5-2EF3457D6229}" destId="{585389DD-9AF2-42C8-A676-A2746859085F}" srcOrd="10" destOrd="0" presId="urn:microsoft.com/office/officeart/2008/layout/VerticalCurvedList"/>
    <dgm:cxn modelId="{98A0DA76-47A5-40E8-86FC-09F576DE1E4B}" type="presParOf" srcId="{585389DD-9AF2-42C8-A676-A2746859085F}" destId="{166D3321-62C9-47AD-AAC7-8E18D8892DE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61D47-1415-441C-B3B9-D9D5B98F8928}">
      <dsp:nvSpPr>
        <dsp:cNvPr id="0" name=""/>
        <dsp:cNvSpPr/>
      </dsp:nvSpPr>
      <dsp:spPr>
        <a:xfrm>
          <a:off x="-4982285" y="-763386"/>
          <a:ext cx="5933672" cy="5933672"/>
        </a:xfrm>
        <a:prstGeom prst="blockArc">
          <a:avLst>
            <a:gd name="adj1" fmla="val 18900000"/>
            <a:gd name="adj2" fmla="val 2700000"/>
            <a:gd name="adj3" fmla="val 364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56E06-CF8E-4FAE-BE09-679DCB988B66}">
      <dsp:nvSpPr>
        <dsp:cNvPr id="0" name=""/>
        <dsp:cNvSpPr/>
      </dsp:nvSpPr>
      <dsp:spPr>
        <a:xfrm>
          <a:off x="416224" y="275343"/>
          <a:ext cx="10280074" cy="551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738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locaux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acheter, à louer ou à construire ;</a:t>
          </a:r>
          <a:endParaRPr lang="fr-FR" sz="2000" kern="1200" dirty="0">
            <a:solidFill>
              <a:schemeClr val="bg1"/>
            </a:solidFill>
          </a:endParaRPr>
        </a:p>
      </dsp:txBody>
      <dsp:txXfrm>
        <a:off x="416224" y="275343"/>
        <a:ext cx="10280074" cy="551038"/>
      </dsp:txXfrm>
    </dsp:sp>
    <dsp:sp modelId="{428F56E8-35C6-4C04-B790-183F7B37ECCC}">
      <dsp:nvSpPr>
        <dsp:cNvPr id="0" name=""/>
        <dsp:cNvSpPr/>
      </dsp:nvSpPr>
      <dsp:spPr>
        <a:xfrm>
          <a:off x="71825" y="206463"/>
          <a:ext cx="688798" cy="6887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88DEFB-4691-4469-81AD-EA3446FD0D3D}">
      <dsp:nvSpPr>
        <dsp:cNvPr id="0" name=""/>
        <dsp:cNvSpPr/>
      </dsp:nvSpPr>
      <dsp:spPr>
        <a:xfrm>
          <a:off x="811082" y="1101636"/>
          <a:ext cx="9885216" cy="551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738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aménagements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réaliser (mobilier, adaptation, installation…)</a:t>
          </a:r>
        </a:p>
      </dsp:txBody>
      <dsp:txXfrm>
        <a:off x="811082" y="1101636"/>
        <a:ext cx="9885216" cy="551038"/>
      </dsp:txXfrm>
    </dsp:sp>
    <dsp:sp modelId="{56DE2E73-CDA1-480F-8D48-8BC878E54D0C}">
      <dsp:nvSpPr>
        <dsp:cNvPr id="0" name=""/>
        <dsp:cNvSpPr/>
      </dsp:nvSpPr>
      <dsp:spPr>
        <a:xfrm>
          <a:off x="466683" y="1032756"/>
          <a:ext cx="688798" cy="6887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8E7447-EC97-4A96-9001-6037F55278B1}">
      <dsp:nvSpPr>
        <dsp:cNvPr id="0" name=""/>
        <dsp:cNvSpPr/>
      </dsp:nvSpPr>
      <dsp:spPr>
        <a:xfrm>
          <a:off x="932272" y="1927930"/>
          <a:ext cx="9764026" cy="551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738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machines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ou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chaînes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de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production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ou de traitement 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à mettre en œuvre ; </a:t>
          </a:r>
          <a:endParaRPr lang="fr-FR" sz="2000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932272" y="1927930"/>
        <a:ext cx="9764026" cy="551038"/>
      </dsp:txXfrm>
    </dsp:sp>
    <dsp:sp modelId="{94987B4C-6648-491A-B418-3EBFBAD986A0}">
      <dsp:nvSpPr>
        <dsp:cNvPr id="0" name=""/>
        <dsp:cNvSpPr/>
      </dsp:nvSpPr>
      <dsp:spPr>
        <a:xfrm>
          <a:off x="587872" y="1859050"/>
          <a:ext cx="688798" cy="6887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CCB916-680F-4D41-9660-51BCA7C1136E}">
      <dsp:nvSpPr>
        <dsp:cNvPr id="0" name=""/>
        <dsp:cNvSpPr/>
      </dsp:nvSpPr>
      <dsp:spPr>
        <a:xfrm>
          <a:off x="811082" y="2754223"/>
          <a:ext cx="9885216" cy="551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738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ou les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réseaux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de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distribution</a:t>
          </a:r>
          <a:r>
            <a:rPr lang="fr-FR" sz="20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utiliser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ou à mettre en place ;</a:t>
          </a:r>
          <a:endParaRPr lang="fr-FR" sz="2000" kern="1200" dirty="0">
            <a:solidFill>
              <a:schemeClr val="bg1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811082" y="2754223"/>
        <a:ext cx="9885216" cy="551038"/>
      </dsp:txXfrm>
    </dsp:sp>
    <dsp:sp modelId="{1ABBB3C6-A610-4D2B-926A-CC0AE203074A}">
      <dsp:nvSpPr>
        <dsp:cNvPr id="0" name=""/>
        <dsp:cNvSpPr/>
      </dsp:nvSpPr>
      <dsp:spPr>
        <a:xfrm>
          <a:off x="466683" y="2685343"/>
          <a:ext cx="688798" cy="6887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D6492-F960-421C-AE9E-4A17DFC7365F}">
      <dsp:nvSpPr>
        <dsp:cNvPr id="0" name=""/>
        <dsp:cNvSpPr/>
      </dsp:nvSpPr>
      <dsp:spPr>
        <a:xfrm>
          <a:off x="416224" y="3580517"/>
          <a:ext cx="10280074" cy="551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738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les </a:t>
          </a: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recrutements</a:t>
          </a:r>
          <a:r>
            <a:rPr lang="fr-FR" sz="2000" kern="120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et </a:t>
          </a: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formations</a:t>
          </a:r>
          <a:r>
            <a:rPr lang="fr-FR" sz="2000" kern="120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réaliser.</a:t>
          </a:r>
          <a:endParaRPr lang="fr-FR" sz="2000" kern="1200" dirty="0">
            <a:solidFill>
              <a:schemeClr val="bg1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224" y="3580517"/>
        <a:ext cx="10280074" cy="551038"/>
      </dsp:txXfrm>
    </dsp:sp>
    <dsp:sp modelId="{166D3321-62C9-47AD-AAC7-8E18D8892DEC}">
      <dsp:nvSpPr>
        <dsp:cNvPr id="0" name=""/>
        <dsp:cNvSpPr/>
      </dsp:nvSpPr>
      <dsp:spPr>
        <a:xfrm>
          <a:off x="71825" y="3511637"/>
          <a:ext cx="688798" cy="6887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CC0A0-6191-D543-9029-8ECEE1623BB5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B81BD-9551-0043-A929-9774F5E20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34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33B92-3013-074C-8E22-E30008834287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10527-74E8-ED4A-A876-844E1B4114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24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05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Plan de financement et mode de financement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7295"/>
            <a:ext cx="110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Identifier et chiffrer les investissements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30A3499-52F8-46CA-8071-FC75CB4FC06B}"/>
              </a:ext>
            </a:extLst>
          </p:cNvPr>
          <p:cNvSpPr txBox="1"/>
          <p:nvPr/>
        </p:nvSpPr>
        <p:spPr>
          <a:xfrm>
            <a:off x="466734" y="1653402"/>
            <a:ext cx="11072264" cy="404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faut dans un premier temps évaluer la taille du marché afin de chiffrer les quantités à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produire et les moyens à mettre en œuvre. </a:t>
            </a:r>
          </a:p>
          <a:p>
            <a:pPr algn="ctr">
              <a:spcBef>
                <a:spcPts val="2400"/>
              </a:spcBef>
            </a:pPr>
            <a:endParaRPr lang="fr-FR" sz="2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évaluation va dépendre </a:t>
            </a:r>
          </a:p>
          <a:p>
            <a:pPr marL="1714500" lvl="3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 spécificités du marché et de la demande, </a:t>
            </a:r>
          </a:p>
          <a:p>
            <a:pPr marL="1714500" lvl="3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 caractéristiques du produit ou du service, </a:t>
            </a:r>
          </a:p>
          <a:p>
            <a:pPr marL="1714500" lvl="3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la concurrence, </a:t>
            </a:r>
          </a:p>
          <a:p>
            <a:pPr marL="1714500" lvl="3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etc.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19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05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Plan de financement et mode de financement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7295"/>
            <a:ext cx="110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Identifier et chiffrer les investissements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30A3499-52F8-46CA-8071-FC75CB4FC06B}"/>
              </a:ext>
            </a:extLst>
          </p:cNvPr>
          <p:cNvSpPr txBox="1"/>
          <p:nvPr/>
        </p:nvSpPr>
        <p:spPr>
          <a:xfrm>
            <a:off x="419099" y="1374002"/>
            <a:ext cx="1150196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étude doit permettre d'identifier 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de chiffrer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coûts HT des </a:t>
            </a: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investissements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à réaliser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C32BAC5D-B3D5-4F0A-8E3C-D916205240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3644916"/>
              </p:ext>
            </p:extLst>
          </p:nvPr>
        </p:nvGraphicFramePr>
        <p:xfrm>
          <a:off x="660399" y="2036233"/>
          <a:ext cx="10756901" cy="4406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416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05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Plan de financement et mode de financement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67295"/>
            <a:ext cx="11072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Identifier et chiffrer les investissements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019F469-0C3C-415E-91FE-AC18682586DC}"/>
              </a:ext>
            </a:extLst>
          </p:cNvPr>
          <p:cNvSpPr txBox="1"/>
          <p:nvPr/>
        </p:nvSpPr>
        <p:spPr>
          <a:xfrm>
            <a:off x="698499" y="1584236"/>
            <a:ext cx="1098973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chaque immobilisation acquise, il faut définir ses modalités d’amortissement (linéaire, dégressif), sa durée d’utilisation, sa valeur résiduelle, et ses modalités de financement, etc.).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271E83A-0BDB-47EC-8DB4-A113430BE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862292"/>
              </p:ext>
            </p:extLst>
          </p:nvPr>
        </p:nvGraphicFramePr>
        <p:xfrm>
          <a:off x="344997" y="3275710"/>
          <a:ext cx="11239500" cy="195729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034824">
                  <a:extLst>
                    <a:ext uri="{9D8B030D-6E8A-4147-A177-3AD203B41FA5}">
                      <a16:colId xmlns:a16="http://schemas.microsoft.com/office/drawing/2014/main" val="1291270587"/>
                    </a:ext>
                  </a:extLst>
                </a:gridCol>
                <a:gridCol w="1265832">
                  <a:extLst>
                    <a:ext uri="{9D8B030D-6E8A-4147-A177-3AD203B41FA5}">
                      <a16:colId xmlns:a16="http://schemas.microsoft.com/office/drawing/2014/main" val="3255760783"/>
                    </a:ext>
                  </a:extLst>
                </a:gridCol>
                <a:gridCol w="1299829">
                  <a:extLst>
                    <a:ext uri="{9D8B030D-6E8A-4147-A177-3AD203B41FA5}">
                      <a16:colId xmlns:a16="http://schemas.microsoft.com/office/drawing/2014/main" val="1879214823"/>
                    </a:ext>
                  </a:extLst>
                </a:gridCol>
                <a:gridCol w="1968443">
                  <a:extLst>
                    <a:ext uri="{9D8B030D-6E8A-4147-A177-3AD203B41FA5}">
                      <a16:colId xmlns:a16="http://schemas.microsoft.com/office/drawing/2014/main" val="2502952750"/>
                    </a:ext>
                  </a:extLst>
                </a:gridCol>
                <a:gridCol w="1582006">
                  <a:extLst>
                    <a:ext uri="{9D8B030D-6E8A-4147-A177-3AD203B41FA5}">
                      <a16:colId xmlns:a16="http://schemas.microsoft.com/office/drawing/2014/main" val="1807173934"/>
                    </a:ext>
                  </a:extLst>
                </a:gridCol>
                <a:gridCol w="2088566">
                  <a:extLst>
                    <a:ext uri="{9D8B030D-6E8A-4147-A177-3AD203B41FA5}">
                      <a16:colId xmlns:a16="http://schemas.microsoft.com/office/drawing/2014/main" val="1529036848"/>
                    </a:ext>
                  </a:extLst>
                </a:gridCol>
              </a:tblGrid>
              <a:tr h="508605"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Investissements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 HT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Quantités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HT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Modalité de financement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Remarques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6913558"/>
                  </a:ext>
                </a:extLst>
              </a:tr>
              <a:tr h="508605"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 à commande numérique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102 000 €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204 000 €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 emprunt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ans, </a:t>
                      </a:r>
                      <a:r>
                        <a:rPr lang="fr-F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amt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linéaire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3524342"/>
                  </a:ext>
                </a:extLst>
              </a:tr>
              <a:tr h="431480"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Utilitaire de livraison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25 000 €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25 000 €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Crédit-bail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200 € HT / mois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0006641"/>
                  </a:ext>
                </a:extLst>
              </a:tr>
              <a:tr h="508605"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Locaux de production 200 m²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1 500 € HT / mois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hangingPunct="0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1 500 € HT / mois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493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402</TotalTime>
  <Words>274</Words>
  <Application>Microsoft Office PowerPoint</Application>
  <PresentationFormat>Grand écran</PresentationFormat>
  <Paragraphs>44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Rockwell</vt:lpstr>
      <vt:lpstr>Wingdings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35</cp:revision>
  <dcterms:created xsi:type="dcterms:W3CDTF">2014-06-17T06:47:14Z</dcterms:created>
  <dcterms:modified xsi:type="dcterms:W3CDTF">2024-04-27T22:10:03Z</dcterms:modified>
</cp:coreProperties>
</file>