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62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461A17-52CD-4B24-9E60-84207928ACA5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66C032C1-43BA-4338-A00B-B169002AB0EB}">
      <dgm:prSet phldrT="[Texte]"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Ils mettent en rapport deux grandeurs significatives </a:t>
          </a:r>
        </a:p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qui permettent </a:t>
          </a:r>
          <a:endParaRPr lang="fr-FR" sz="2400" b="1" dirty="0">
            <a:solidFill>
              <a:srgbClr val="FF0000"/>
            </a:solidFill>
          </a:endParaRPr>
        </a:p>
      </dgm:t>
    </dgm:pt>
    <dgm:pt modelId="{E0CE43EF-C9B9-4FA8-BE5D-3208F5AC2930}" type="parTrans" cxnId="{E6C441DC-D74C-4BCC-9927-CA1CDDBBE0D4}">
      <dgm:prSet/>
      <dgm:spPr/>
      <dgm:t>
        <a:bodyPr/>
        <a:lstStyle/>
        <a:p>
          <a:endParaRPr lang="fr-FR"/>
        </a:p>
      </dgm:t>
    </dgm:pt>
    <dgm:pt modelId="{96ECB6AC-6E75-405A-8164-761A0D5BC367}" type="sibTrans" cxnId="{E6C441DC-D74C-4BCC-9927-CA1CDDBBE0D4}">
      <dgm:prSet/>
      <dgm:spPr/>
      <dgm:t>
        <a:bodyPr/>
        <a:lstStyle/>
        <a:p>
          <a:endParaRPr lang="fr-FR"/>
        </a:p>
      </dgm:t>
    </dgm:pt>
    <dgm:pt modelId="{5530B4AF-EF0E-48F8-A388-013D9B3F8DCB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quantifier par un nombre les performances de l’entreprise</a:t>
          </a:r>
        </a:p>
      </dgm:t>
    </dgm:pt>
    <dgm:pt modelId="{E1786B34-4391-4189-BF79-7FA5AE99AABC}" type="parTrans" cxnId="{22CD8E4C-B365-4EEE-A45C-82ECAFC1F635}">
      <dgm:prSet/>
      <dgm:spPr/>
      <dgm:t>
        <a:bodyPr/>
        <a:lstStyle/>
        <a:p>
          <a:endParaRPr lang="fr-FR"/>
        </a:p>
      </dgm:t>
    </dgm:pt>
    <dgm:pt modelId="{4AE84EA1-1F52-4391-B6B0-9843692BA12D}" type="sibTrans" cxnId="{22CD8E4C-B365-4EEE-A45C-82ECAFC1F635}">
      <dgm:prSet/>
      <dgm:spPr/>
      <dgm:t>
        <a:bodyPr/>
        <a:lstStyle/>
        <a:p>
          <a:endParaRPr lang="fr-FR"/>
        </a:p>
      </dgm:t>
    </dgm:pt>
    <dgm:pt modelId="{38E79388-3D89-490A-9157-F342E969CA7C}">
      <dgm:prSet custT="1"/>
      <dgm:spPr/>
      <dgm:t>
        <a:bodyPr/>
        <a:lstStyle/>
        <a:p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comparer l’évolution d’une même valeur sur plusieurs exercices </a:t>
          </a:r>
        </a:p>
      </dgm:t>
    </dgm:pt>
    <dgm:pt modelId="{B28D3B46-AC68-4A61-A34F-90DDEEC6520C}" type="parTrans" cxnId="{84C4AAB3-1569-4462-8ED1-76F046ED799B}">
      <dgm:prSet/>
      <dgm:spPr/>
      <dgm:t>
        <a:bodyPr/>
        <a:lstStyle/>
        <a:p>
          <a:endParaRPr lang="fr-FR"/>
        </a:p>
      </dgm:t>
    </dgm:pt>
    <dgm:pt modelId="{259F3DA8-CFF2-48DA-BBA0-4AECB75B58C5}" type="sibTrans" cxnId="{84C4AAB3-1569-4462-8ED1-76F046ED799B}">
      <dgm:prSet/>
      <dgm:spPr/>
      <dgm:t>
        <a:bodyPr/>
        <a:lstStyle/>
        <a:p>
          <a:endParaRPr lang="fr-FR"/>
        </a:p>
      </dgm:t>
    </dgm:pt>
    <dgm:pt modelId="{52907DB1-C2A2-465D-AAFE-CA43DA97F46E}">
      <dgm:prSet custT="1"/>
      <dgm:spPr/>
      <dgm:t>
        <a:bodyPr/>
        <a:lstStyle/>
        <a:p>
          <a:r>
            <a:rPr lang="fr-FR" sz="2400" b="1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comparer ces valeurs avec d’autres entreprises du même secteur </a:t>
          </a:r>
          <a:endParaRPr lang="fr-FR" sz="2400" b="1" dirty="0">
            <a:solidFill>
              <a:srgbClr val="FF0000"/>
            </a:solidFill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24AEC113-94F1-42F2-9EA0-0C82E937D337}" type="parTrans" cxnId="{E4F24FB5-EC56-49F1-91EB-F8C5E206CDC0}">
      <dgm:prSet/>
      <dgm:spPr/>
      <dgm:t>
        <a:bodyPr/>
        <a:lstStyle/>
        <a:p>
          <a:endParaRPr lang="fr-FR"/>
        </a:p>
      </dgm:t>
    </dgm:pt>
    <dgm:pt modelId="{D327C0BF-2A93-4C71-B0FF-ADB65519C939}" type="sibTrans" cxnId="{E4F24FB5-EC56-49F1-91EB-F8C5E206CDC0}">
      <dgm:prSet/>
      <dgm:spPr/>
      <dgm:t>
        <a:bodyPr/>
        <a:lstStyle/>
        <a:p>
          <a:endParaRPr lang="fr-FR"/>
        </a:p>
      </dgm:t>
    </dgm:pt>
    <dgm:pt modelId="{7A79C12D-282D-4308-891C-AF854DEF0BAC}" type="pres">
      <dgm:prSet presAssocID="{0D461A17-52CD-4B24-9E60-84207928AC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D7BD344-AE14-489B-98EF-63B8D2040FFE}" type="pres">
      <dgm:prSet presAssocID="{66C032C1-43BA-4338-A00B-B169002AB0EB}" presName="hierRoot1" presStyleCnt="0">
        <dgm:presLayoutVars>
          <dgm:hierBranch val="init"/>
        </dgm:presLayoutVars>
      </dgm:prSet>
      <dgm:spPr/>
    </dgm:pt>
    <dgm:pt modelId="{753002AB-1E26-443F-AC1A-FC29E1C5E4E6}" type="pres">
      <dgm:prSet presAssocID="{66C032C1-43BA-4338-A00B-B169002AB0EB}" presName="rootComposite1" presStyleCnt="0"/>
      <dgm:spPr/>
    </dgm:pt>
    <dgm:pt modelId="{731F766A-4CB2-416C-8504-4EA8492D42F4}" type="pres">
      <dgm:prSet presAssocID="{66C032C1-43BA-4338-A00B-B169002AB0EB}" presName="rootText1" presStyleLbl="node0" presStyleIdx="0" presStyleCnt="1" custScaleY="128027">
        <dgm:presLayoutVars>
          <dgm:chPref val="3"/>
        </dgm:presLayoutVars>
      </dgm:prSet>
      <dgm:spPr/>
    </dgm:pt>
    <dgm:pt modelId="{83D65F86-DE2B-4310-880A-493E608EFF6D}" type="pres">
      <dgm:prSet presAssocID="{66C032C1-43BA-4338-A00B-B169002AB0EB}" presName="rootConnector1" presStyleLbl="node1" presStyleIdx="0" presStyleCnt="0"/>
      <dgm:spPr/>
    </dgm:pt>
    <dgm:pt modelId="{81A6CC9F-1AA9-424E-ABDE-35E0A1D62DD0}" type="pres">
      <dgm:prSet presAssocID="{66C032C1-43BA-4338-A00B-B169002AB0EB}" presName="hierChild2" presStyleCnt="0"/>
      <dgm:spPr/>
    </dgm:pt>
    <dgm:pt modelId="{285E8E3D-C32B-48C8-A5EF-9201759DB83E}" type="pres">
      <dgm:prSet presAssocID="{E1786B34-4391-4189-BF79-7FA5AE99AABC}" presName="Name64" presStyleLbl="parChTrans1D2" presStyleIdx="0" presStyleCnt="3"/>
      <dgm:spPr/>
    </dgm:pt>
    <dgm:pt modelId="{E713A423-A9CC-4CD0-9E22-C8DE3DFE89F2}" type="pres">
      <dgm:prSet presAssocID="{5530B4AF-EF0E-48F8-A388-013D9B3F8DCB}" presName="hierRoot2" presStyleCnt="0">
        <dgm:presLayoutVars>
          <dgm:hierBranch val="init"/>
        </dgm:presLayoutVars>
      </dgm:prSet>
      <dgm:spPr/>
    </dgm:pt>
    <dgm:pt modelId="{C3E47098-EE53-46A0-BC63-E3A153C05185}" type="pres">
      <dgm:prSet presAssocID="{5530B4AF-EF0E-48F8-A388-013D9B3F8DCB}" presName="rootComposite" presStyleCnt="0"/>
      <dgm:spPr/>
    </dgm:pt>
    <dgm:pt modelId="{237EE03C-755E-46EF-A5DE-4A3A09F698F9}" type="pres">
      <dgm:prSet presAssocID="{5530B4AF-EF0E-48F8-A388-013D9B3F8DCB}" presName="rootText" presStyleLbl="node2" presStyleIdx="0" presStyleCnt="3" custScaleX="144481" custScaleY="67018" custLinFactNeighborX="1050">
        <dgm:presLayoutVars>
          <dgm:chPref val="3"/>
        </dgm:presLayoutVars>
      </dgm:prSet>
      <dgm:spPr/>
    </dgm:pt>
    <dgm:pt modelId="{1E158ABA-AAE5-4122-A8E4-58DE046A45DA}" type="pres">
      <dgm:prSet presAssocID="{5530B4AF-EF0E-48F8-A388-013D9B3F8DCB}" presName="rootConnector" presStyleLbl="node2" presStyleIdx="0" presStyleCnt="3"/>
      <dgm:spPr/>
    </dgm:pt>
    <dgm:pt modelId="{01C422B8-797F-4D78-8A4B-ADC4DE4766A3}" type="pres">
      <dgm:prSet presAssocID="{5530B4AF-EF0E-48F8-A388-013D9B3F8DCB}" presName="hierChild4" presStyleCnt="0"/>
      <dgm:spPr/>
    </dgm:pt>
    <dgm:pt modelId="{DEA4C4E5-05B6-49FB-84FB-80AA2B717A2D}" type="pres">
      <dgm:prSet presAssocID="{5530B4AF-EF0E-48F8-A388-013D9B3F8DCB}" presName="hierChild5" presStyleCnt="0"/>
      <dgm:spPr/>
    </dgm:pt>
    <dgm:pt modelId="{AA421FA9-86C8-49E5-9EBF-1866641DA2A4}" type="pres">
      <dgm:prSet presAssocID="{B28D3B46-AC68-4A61-A34F-90DDEEC6520C}" presName="Name64" presStyleLbl="parChTrans1D2" presStyleIdx="1" presStyleCnt="3"/>
      <dgm:spPr/>
    </dgm:pt>
    <dgm:pt modelId="{262B40E1-A004-4250-BCC0-922A2E0A79B6}" type="pres">
      <dgm:prSet presAssocID="{38E79388-3D89-490A-9157-F342E969CA7C}" presName="hierRoot2" presStyleCnt="0">
        <dgm:presLayoutVars>
          <dgm:hierBranch val="init"/>
        </dgm:presLayoutVars>
      </dgm:prSet>
      <dgm:spPr/>
    </dgm:pt>
    <dgm:pt modelId="{DEDC071F-3EB2-48E0-ADF9-73688FDAE4C2}" type="pres">
      <dgm:prSet presAssocID="{38E79388-3D89-490A-9157-F342E969CA7C}" presName="rootComposite" presStyleCnt="0"/>
      <dgm:spPr/>
    </dgm:pt>
    <dgm:pt modelId="{097EA357-224D-4A6F-8C0A-FBE0A210DA72}" type="pres">
      <dgm:prSet presAssocID="{38E79388-3D89-490A-9157-F342E969CA7C}" presName="rootText" presStyleLbl="node2" presStyleIdx="1" presStyleCnt="3" custScaleX="144481" custScaleY="73398" custLinFactNeighborX="1279" custLinFactNeighborY="-1504">
        <dgm:presLayoutVars>
          <dgm:chPref val="3"/>
        </dgm:presLayoutVars>
      </dgm:prSet>
      <dgm:spPr/>
    </dgm:pt>
    <dgm:pt modelId="{45B20627-BD94-46E8-BCA0-4222079B90D1}" type="pres">
      <dgm:prSet presAssocID="{38E79388-3D89-490A-9157-F342E969CA7C}" presName="rootConnector" presStyleLbl="node2" presStyleIdx="1" presStyleCnt="3"/>
      <dgm:spPr/>
    </dgm:pt>
    <dgm:pt modelId="{653E874C-0E0E-459D-B09E-1D54AA63029C}" type="pres">
      <dgm:prSet presAssocID="{38E79388-3D89-490A-9157-F342E969CA7C}" presName="hierChild4" presStyleCnt="0"/>
      <dgm:spPr/>
    </dgm:pt>
    <dgm:pt modelId="{32783517-E1C2-4DB2-BB65-337B47563EDE}" type="pres">
      <dgm:prSet presAssocID="{38E79388-3D89-490A-9157-F342E969CA7C}" presName="hierChild5" presStyleCnt="0"/>
      <dgm:spPr/>
    </dgm:pt>
    <dgm:pt modelId="{9282BCDA-8C5D-4B0E-A8E2-89187BBA59F1}" type="pres">
      <dgm:prSet presAssocID="{24AEC113-94F1-42F2-9EA0-0C82E937D337}" presName="Name64" presStyleLbl="parChTrans1D2" presStyleIdx="2" presStyleCnt="3"/>
      <dgm:spPr/>
    </dgm:pt>
    <dgm:pt modelId="{D2ACFF7F-C3AD-4D3C-9FA5-9373969CBF3B}" type="pres">
      <dgm:prSet presAssocID="{52907DB1-C2A2-465D-AAFE-CA43DA97F46E}" presName="hierRoot2" presStyleCnt="0">
        <dgm:presLayoutVars>
          <dgm:hierBranch val="init"/>
        </dgm:presLayoutVars>
      </dgm:prSet>
      <dgm:spPr/>
    </dgm:pt>
    <dgm:pt modelId="{1655FCC0-6261-4D8A-9AF7-493817AF441F}" type="pres">
      <dgm:prSet presAssocID="{52907DB1-C2A2-465D-AAFE-CA43DA97F46E}" presName="rootComposite" presStyleCnt="0"/>
      <dgm:spPr/>
    </dgm:pt>
    <dgm:pt modelId="{E3A4AD17-C3CF-4EBC-A69D-231DBE18C6BE}" type="pres">
      <dgm:prSet presAssocID="{52907DB1-C2A2-465D-AAFE-CA43DA97F46E}" presName="rootText" presStyleLbl="node2" presStyleIdx="2" presStyleCnt="3" custScaleX="144481">
        <dgm:presLayoutVars>
          <dgm:chPref val="3"/>
        </dgm:presLayoutVars>
      </dgm:prSet>
      <dgm:spPr/>
    </dgm:pt>
    <dgm:pt modelId="{60E87AFB-F2C7-49B5-82BB-D5E833AC9C4C}" type="pres">
      <dgm:prSet presAssocID="{52907DB1-C2A2-465D-AAFE-CA43DA97F46E}" presName="rootConnector" presStyleLbl="node2" presStyleIdx="2" presStyleCnt="3"/>
      <dgm:spPr/>
    </dgm:pt>
    <dgm:pt modelId="{2750911E-D8E6-4DC4-B439-51746C3370B6}" type="pres">
      <dgm:prSet presAssocID="{52907DB1-C2A2-465D-AAFE-CA43DA97F46E}" presName="hierChild4" presStyleCnt="0"/>
      <dgm:spPr/>
    </dgm:pt>
    <dgm:pt modelId="{8CD5A90F-62CC-472E-A13A-1B0F3C5DD292}" type="pres">
      <dgm:prSet presAssocID="{52907DB1-C2A2-465D-AAFE-CA43DA97F46E}" presName="hierChild5" presStyleCnt="0"/>
      <dgm:spPr/>
    </dgm:pt>
    <dgm:pt modelId="{9C9CC02E-5B29-4CF8-B27A-3EC393D45175}" type="pres">
      <dgm:prSet presAssocID="{66C032C1-43BA-4338-A00B-B169002AB0EB}" presName="hierChild3" presStyleCnt="0"/>
      <dgm:spPr/>
    </dgm:pt>
  </dgm:ptLst>
  <dgm:cxnLst>
    <dgm:cxn modelId="{F50ABD17-E649-4D19-971B-6733F3F37DFF}" type="presOf" srcId="{52907DB1-C2A2-465D-AAFE-CA43DA97F46E}" destId="{E3A4AD17-C3CF-4EBC-A69D-231DBE18C6BE}" srcOrd="0" destOrd="0" presId="urn:microsoft.com/office/officeart/2009/3/layout/HorizontalOrganizationChart"/>
    <dgm:cxn modelId="{C288F11A-F8AE-4F23-8567-D523DF9E1FCB}" type="presOf" srcId="{5530B4AF-EF0E-48F8-A388-013D9B3F8DCB}" destId="{1E158ABA-AAE5-4122-A8E4-58DE046A45DA}" srcOrd="1" destOrd="0" presId="urn:microsoft.com/office/officeart/2009/3/layout/HorizontalOrganizationChart"/>
    <dgm:cxn modelId="{568CCA22-A9AE-4627-B919-2851DEF205AD}" type="presOf" srcId="{B28D3B46-AC68-4A61-A34F-90DDEEC6520C}" destId="{AA421FA9-86C8-49E5-9EBF-1866641DA2A4}" srcOrd="0" destOrd="0" presId="urn:microsoft.com/office/officeart/2009/3/layout/HorizontalOrganizationChart"/>
    <dgm:cxn modelId="{3C266249-DC9D-42A6-80CF-B5C1363D319D}" type="presOf" srcId="{38E79388-3D89-490A-9157-F342E969CA7C}" destId="{097EA357-224D-4A6F-8C0A-FBE0A210DA72}" srcOrd="0" destOrd="0" presId="urn:microsoft.com/office/officeart/2009/3/layout/HorizontalOrganizationChart"/>
    <dgm:cxn modelId="{35465849-9FBD-432F-9E11-012EDE335741}" type="presOf" srcId="{66C032C1-43BA-4338-A00B-B169002AB0EB}" destId="{731F766A-4CB2-416C-8504-4EA8492D42F4}" srcOrd="0" destOrd="0" presId="urn:microsoft.com/office/officeart/2009/3/layout/HorizontalOrganizationChart"/>
    <dgm:cxn modelId="{7BBAB069-609E-407F-B5F3-02B0508F5301}" type="presOf" srcId="{38E79388-3D89-490A-9157-F342E969CA7C}" destId="{45B20627-BD94-46E8-BCA0-4222079B90D1}" srcOrd="1" destOrd="0" presId="urn:microsoft.com/office/officeart/2009/3/layout/HorizontalOrganizationChart"/>
    <dgm:cxn modelId="{22CD8E4C-B365-4EEE-A45C-82ECAFC1F635}" srcId="{66C032C1-43BA-4338-A00B-B169002AB0EB}" destId="{5530B4AF-EF0E-48F8-A388-013D9B3F8DCB}" srcOrd="0" destOrd="0" parTransId="{E1786B34-4391-4189-BF79-7FA5AE99AABC}" sibTransId="{4AE84EA1-1F52-4391-B6B0-9843692BA12D}"/>
    <dgm:cxn modelId="{994C3F71-4765-4C70-8F09-F262C73CDC0A}" type="presOf" srcId="{52907DB1-C2A2-465D-AAFE-CA43DA97F46E}" destId="{60E87AFB-F2C7-49B5-82BB-D5E833AC9C4C}" srcOrd="1" destOrd="0" presId="urn:microsoft.com/office/officeart/2009/3/layout/HorizontalOrganizationChart"/>
    <dgm:cxn modelId="{3E715E7C-DCE6-4883-ACCA-D19CE1D723C3}" type="presOf" srcId="{5530B4AF-EF0E-48F8-A388-013D9B3F8DCB}" destId="{237EE03C-755E-46EF-A5DE-4A3A09F698F9}" srcOrd="0" destOrd="0" presId="urn:microsoft.com/office/officeart/2009/3/layout/HorizontalOrganizationChart"/>
    <dgm:cxn modelId="{357BF389-2578-4B88-8B69-D262310504B6}" type="presOf" srcId="{66C032C1-43BA-4338-A00B-B169002AB0EB}" destId="{83D65F86-DE2B-4310-880A-493E608EFF6D}" srcOrd="1" destOrd="0" presId="urn:microsoft.com/office/officeart/2009/3/layout/HorizontalOrganizationChart"/>
    <dgm:cxn modelId="{D758188E-8269-4232-B926-2F5F191315EF}" type="presOf" srcId="{24AEC113-94F1-42F2-9EA0-0C82E937D337}" destId="{9282BCDA-8C5D-4B0E-A8E2-89187BBA59F1}" srcOrd="0" destOrd="0" presId="urn:microsoft.com/office/officeart/2009/3/layout/HorizontalOrganizationChart"/>
    <dgm:cxn modelId="{699CBA9C-D493-47EE-9447-6EC67876FB50}" type="presOf" srcId="{0D461A17-52CD-4B24-9E60-84207928ACA5}" destId="{7A79C12D-282D-4308-891C-AF854DEF0BAC}" srcOrd="0" destOrd="0" presId="urn:microsoft.com/office/officeart/2009/3/layout/HorizontalOrganizationChart"/>
    <dgm:cxn modelId="{84C4AAB3-1569-4462-8ED1-76F046ED799B}" srcId="{66C032C1-43BA-4338-A00B-B169002AB0EB}" destId="{38E79388-3D89-490A-9157-F342E969CA7C}" srcOrd="1" destOrd="0" parTransId="{B28D3B46-AC68-4A61-A34F-90DDEEC6520C}" sibTransId="{259F3DA8-CFF2-48DA-BBA0-4AECB75B58C5}"/>
    <dgm:cxn modelId="{E4F24FB5-EC56-49F1-91EB-F8C5E206CDC0}" srcId="{66C032C1-43BA-4338-A00B-B169002AB0EB}" destId="{52907DB1-C2A2-465D-AAFE-CA43DA97F46E}" srcOrd="2" destOrd="0" parTransId="{24AEC113-94F1-42F2-9EA0-0C82E937D337}" sibTransId="{D327C0BF-2A93-4C71-B0FF-ADB65519C939}"/>
    <dgm:cxn modelId="{25C6CECB-465A-4D87-BCBA-445659DA369B}" type="presOf" srcId="{E1786B34-4391-4189-BF79-7FA5AE99AABC}" destId="{285E8E3D-C32B-48C8-A5EF-9201759DB83E}" srcOrd="0" destOrd="0" presId="urn:microsoft.com/office/officeart/2009/3/layout/HorizontalOrganizationChart"/>
    <dgm:cxn modelId="{E6C441DC-D74C-4BCC-9927-CA1CDDBBE0D4}" srcId="{0D461A17-52CD-4B24-9E60-84207928ACA5}" destId="{66C032C1-43BA-4338-A00B-B169002AB0EB}" srcOrd="0" destOrd="0" parTransId="{E0CE43EF-C9B9-4FA8-BE5D-3208F5AC2930}" sibTransId="{96ECB6AC-6E75-405A-8164-761A0D5BC367}"/>
    <dgm:cxn modelId="{D2954891-CA9D-4C68-8A96-90794D6ED080}" type="presParOf" srcId="{7A79C12D-282D-4308-891C-AF854DEF0BAC}" destId="{FD7BD344-AE14-489B-98EF-63B8D2040FFE}" srcOrd="0" destOrd="0" presId="urn:microsoft.com/office/officeart/2009/3/layout/HorizontalOrganizationChart"/>
    <dgm:cxn modelId="{BCEB3D3A-BC2D-4B6F-B54F-DC1858C0D052}" type="presParOf" srcId="{FD7BD344-AE14-489B-98EF-63B8D2040FFE}" destId="{753002AB-1E26-443F-AC1A-FC29E1C5E4E6}" srcOrd="0" destOrd="0" presId="urn:microsoft.com/office/officeart/2009/3/layout/HorizontalOrganizationChart"/>
    <dgm:cxn modelId="{847E2E2B-988D-4AE2-BAD3-52342CA82E75}" type="presParOf" srcId="{753002AB-1E26-443F-AC1A-FC29E1C5E4E6}" destId="{731F766A-4CB2-416C-8504-4EA8492D42F4}" srcOrd="0" destOrd="0" presId="urn:microsoft.com/office/officeart/2009/3/layout/HorizontalOrganizationChart"/>
    <dgm:cxn modelId="{3700F564-D89E-4DDF-B70F-BA573D6DCCEF}" type="presParOf" srcId="{753002AB-1E26-443F-AC1A-FC29E1C5E4E6}" destId="{83D65F86-DE2B-4310-880A-493E608EFF6D}" srcOrd="1" destOrd="0" presId="urn:microsoft.com/office/officeart/2009/3/layout/HorizontalOrganizationChart"/>
    <dgm:cxn modelId="{40896B94-6601-46A6-AF12-11A1410AED6D}" type="presParOf" srcId="{FD7BD344-AE14-489B-98EF-63B8D2040FFE}" destId="{81A6CC9F-1AA9-424E-ABDE-35E0A1D62DD0}" srcOrd="1" destOrd="0" presId="urn:microsoft.com/office/officeart/2009/3/layout/HorizontalOrganizationChart"/>
    <dgm:cxn modelId="{872A96CF-20CC-431B-B829-67F6F1B7BE2B}" type="presParOf" srcId="{81A6CC9F-1AA9-424E-ABDE-35E0A1D62DD0}" destId="{285E8E3D-C32B-48C8-A5EF-9201759DB83E}" srcOrd="0" destOrd="0" presId="urn:microsoft.com/office/officeart/2009/3/layout/HorizontalOrganizationChart"/>
    <dgm:cxn modelId="{6C3BD698-F935-41A6-BD99-7DC46A266E3E}" type="presParOf" srcId="{81A6CC9F-1AA9-424E-ABDE-35E0A1D62DD0}" destId="{E713A423-A9CC-4CD0-9E22-C8DE3DFE89F2}" srcOrd="1" destOrd="0" presId="urn:microsoft.com/office/officeart/2009/3/layout/HorizontalOrganizationChart"/>
    <dgm:cxn modelId="{054431D3-31BF-4D81-A25C-5EF4D28EE036}" type="presParOf" srcId="{E713A423-A9CC-4CD0-9E22-C8DE3DFE89F2}" destId="{C3E47098-EE53-46A0-BC63-E3A153C05185}" srcOrd="0" destOrd="0" presId="urn:microsoft.com/office/officeart/2009/3/layout/HorizontalOrganizationChart"/>
    <dgm:cxn modelId="{49F49528-B42E-418F-9233-3BC33EDF7D7C}" type="presParOf" srcId="{C3E47098-EE53-46A0-BC63-E3A153C05185}" destId="{237EE03C-755E-46EF-A5DE-4A3A09F698F9}" srcOrd="0" destOrd="0" presId="urn:microsoft.com/office/officeart/2009/3/layout/HorizontalOrganizationChart"/>
    <dgm:cxn modelId="{9796236F-BA09-455D-A60C-27AA13D4B19E}" type="presParOf" srcId="{C3E47098-EE53-46A0-BC63-E3A153C05185}" destId="{1E158ABA-AAE5-4122-A8E4-58DE046A45DA}" srcOrd="1" destOrd="0" presId="urn:microsoft.com/office/officeart/2009/3/layout/HorizontalOrganizationChart"/>
    <dgm:cxn modelId="{DD7E6E71-372F-46C3-8C09-D5EAB64C4DF5}" type="presParOf" srcId="{E713A423-A9CC-4CD0-9E22-C8DE3DFE89F2}" destId="{01C422B8-797F-4D78-8A4B-ADC4DE4766A3}" srcOrd="1" destOrd="0" presId="urn:microsoft.com/office/officeart/2009/3/layout/HorizontalOrganizationChart"/>
    <dgm:cxn modelId="{E3A89402-32AB-4CC7-826E-72FB26745378}" type="presParOf" srcId="{E713A423-A9CC-4CD0-9E22-C8DE3DFE89F2}" destId="{DEA4C4E5-05B6-49FB-84FB-80AA2B717A2D}" srcOrd="2" destOrd="0" presId="urn:microsoft.com/office/officeart/2009/3/layout/HorizontalOrganizationChart"/>
    <dgm:cxn modelId="{CD41765A-19BF-4F9C-AA8C-10B7B641D64D}" type="presParOf" srcId="{81A6CC9F-1AA9-424E-ABDE-35E0A1D62DD0}" destId="{AA421FA9-86C8-49E5-9EBF-1866641DA2A4}" srcOrd="2" destOrd="0" presId="urn:microsoft.com/office/officeart/2009/3/layout/HorizontalOrganizationChart"/>
    <dgm:cxn modelId="{8CE4EE1A-CADD-4345-B201-E135A2F5416E}" type="presParOf" srcId="{81A6CC9F-1AA9-424E-ABDE-35E0A1D62DD0}" destId="{262B40E1-A004-4250-BCC0-922A2E0A79B6}" srcOrd="3" destOrd="0" presId="urn:microsoft.com/office/officeart/2009/3/layout/HorizontalOrganizationChart"/>
    <dgm:cxn modelId="{B20B1856-D0BA-470D-A78C-6EE2B3791164}" type="presParOf" srcId="{262B40E1-A004-4250-BCC0-922A2E0A79B6}" destId="{DEDC071F-3EB2-48E0-ADF9-73688FDAE4C2}" srcOrd="0" destOrd="0" presId="urn:microsoft.com/office/officeart/2009/3/layout/HorizontalOrganizationChart"/>
    <dgm:cxn modelId="{881694D2-0ACC-44BC-B1A0-1D5FB8D2E189}" type="presParOf" srcId="{DEDC071F-3EB2-48E0-ADF9-73688FDAE4C2}" destId="{097EA357-224D-4A6F-8C0A-FBE0A210DA72}" srcOrd="0" destOrd="0" presId="urn:microsoft.com/office/officeart/2009/3/layout/HorizontalOrganizationChart"/>
    <dgm:cxn modelId="{E5D189DB-3208-439B-BD25-45A121327B27}" type="presParOf" srcId="{DEDC071F-3EB2-48E0-ADF9-73688FDAE4C2}" destId="{45B20627-BD94-46E8-BCA0-4222079B90D1}" srcOrd="1" destOrd="0" presId="urn:microsoft.com/office/officeart/2009/3/layout/HorizontalOrganizationChart"/>
    <dgm:cxn modelId="{0634A337-ED37-4659-9401-FE6FFC78B1BA}" type="presParOf" srcId="{262B40E1-A004-4250-BCC0-922A2E0A79B6}" destId="{653E874C-0E0E-459D-B09E-1D54AA63029C}" srcOrd="1" destOrd="0" presId="urn:microsoft.com/office/officeart/2009/3/layout/HorizontalOrganizationChart"/>
    <dgm:cxn modelId="{AF23753F-9B03-4D53-8BE6-66CCC82FBDEE}" type="presParOf" srcId="{262B40E1-A004-4250-BCC0-922A2E0A79B6}" destId="{32783517-E1C2-4DB2-BB65-337B47563EDE}" srcOrd="2" destOrd="0" presId="urn:microsoft.com/office/officeart/2009/3/layout/HorizontalOrganizationChart"/>
    <dgm:cxn modelId="{95AEF263-DB99-468B-B046-6B0AE0A534A8}" type="presParOf" srcId="{81A6CC9F-1AA9-424E-ABDE-35E0A1D62DD0}" destId="{9282BCDA-8C5D-4B0E-A8E2-89187BBA59F1}" srcOrd="4" destOrd="0" presId="urn:microsoft.com/office/officeart/2009/3/layout/HorizontalOrganizationChart"/>
    <dgm:cxn modelId="{A999BC4C-D946-43EB-84B0-EAA9C4271543}" type="presParOf" srcId="{81A6CC9F-1AA9-424E-ABDE-35E0A1D62DD0}" destId="{D2ACFF7F-C3AD-4D3C-9FA5-9373969CBF3B}" srcOrd="5" destOrd="0" presId="urn:microsoft.com/office/officeart/2009/3/layout/HorizontalOrganizationChart"/>
    <dgm:cxn modelId="{A4659485-5EDE-44AE-ADC5-6330CE24F58B}" type="presParOf" srcId="{D2ACFF7F-C3AD-4D3C-9FA5-9373969CBF3B}" destId="{1655FCC0-6261-4D8A-9AF7-493817AF441F}" srcOrd="0" destOrd="0" presId="urn:microsoft.com/office/officeart/2009/3/layout/HorizontalOrganizationChart"/>
    <dgm:cxn modelId="{36F80DC5-EB80-4D84-9BFA-BE0E88743F03}" type="presParOf" srcId="{1655FCC0-6261-4D8A-9AF7-493817AF441F}" destId="{E3A4AD17-C3CF-4EBC-A69D-231DBE18C6BE}" srcOrd="0" destOrd="0" presId="urn:microsoft.com/office/officeart/2009/3/layout/HorizontalOrganizationChart"/>
    <dgm:cxn modelId="{CDE611CF-D178-4190-9CA3-E68B51AC08C7}" type="presParOf" srcId="{1655FCC0-6261-4D8A-9AF7-493817AF441F}" destId="{60E87AFB-F2C7-49B5-82BB-D5E833AC9C4C}" srcOrd="1" destOrd="0" presId="urn:microsoft.com/office/officeart/2009/3/layout/HorizontalOrganizationChart"/>
    <dgm:cxn modelId="{A70CD7CF-B69F-414C-93B9-D3ED13620A56}" type="presParOf" srcId="{D2ACFF7F-C3AD-4D3C-9FA5-9373969CBF3B}" destId="{2750911E-D8E6-4DC4-B439-51746C3370B6}" srcOrd="1" destOrd="0" presId="urn:microsoft.com/office/officeart/2009/3/layout/HorizontalOrganizationChart"/>
    <dgm:cxn modelId="{AA63D025-D57E-4B26-B6EB-62F848CF941A}" type="presParOf" srcId="{D2ACFF7F-C3AD-4D3C-9FA5-9373969CBF3B}" destId="{8CD5A90F-62CC-472E-A13A-1B0F3C5DD292}" srcOrd="2" destOrd="0" presId="urn:microsoft.com/office/officeart/2009/3/layout/HorizontalOrganizationChart"/>
    <dgm:cxn modelId="{8BB75BA4-109B-4835-A0A1-C8B48E3EBBD0}" type="presParOf" srcId="{FD7BD344-AE14-489B-98EF-63B8D2040FFE}" destId="{9C9CC02E-5B29-4CF8-B27A-3EC393D4517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D7F25B-3046-4790-B7DA-03996E5DDC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BF241A3-C3F1-41D4-A2D3-B3C1212B2ECC}">
      <dgm:prSet phldrT="[Texte]" custT="1"/>
      <dgm:spPr/>
      <dgm:t>
        <a:bodyPr/>
        <a:lstStyle/>
        <a:p>
          <a:r>
            <a:rPr lang="fr-FR" sz="2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Principaux ratios </a:t>
          </a:r>
          <a:endParaRPr lang="fr-FR" sz="2200" b="1" dirty="0"/>
        </a:p>
      </dgm:t>
    </dgm:pt>
    <dgm:pt modelId="{6C7F0967-C487-4324-B768-4441B64A2E5C}" type="parTrans" cxnId="{39041D6A-68EC-4A3B-AF95-E4C5F9F261D8}">
      <dgm:prSet/>
      <dgm:spPr/>
      <dgm:t>
        <a:bodyPr/>
        <a:lstStyle/>
        <a:p>
          <a:endParaRPr lang="fr-FR"/>
        </a:p>
      </dgm:t>
    </dgm:pt>
    <dgm:pt modelId="{8E0DC2D4-7B41-48A9-8372-F493E7D0E6CE}" type="sibTrans" cxnId="{39041D6A-68EC-4A3B-AF95-E4C5F9F261D8}">
      <dgm:prSet/>
      <dgm:spPr/>
      <dgm:t>
        <a:bodyPr/>
        <a:lstStyle/>
        <a:p>
          <a:endParaRPr lang="fr-FR"/>
        </a:p>
      </dgm:t>
    </dgm:pt>
    <dgm:pt modelId="{EF9BAC40-4A10-4793-A9BB-EAEF6A86412F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Ratios d’évolution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calculés à partir des chiffres de l’année précédente</a:t>
          </a:r>
        </a:p>
      </dgm:t>
    </dgm:pt>
    <dgm:pt modelId="{0296DEE9-EB1E-4D3A-9783-9BC660FDC312}" type="parTrans" cxnId="{6A882732-A5F5-48ED-B9DB-291C65C9EA3C}">
      <dgm:prSet/>
      <dgm:spPr/>
      <dgm:t>
        <a:bodyPr/>
        <a:lstStyle/>
        <a:p>
          <a:endParaRPr lang="fr-FR"/>
        </a:p>
      </dgm:t>
    </dgm:pt>
    <dgm:pt modelId="{474E63A3-58D8-4430-822F-C1C95FDF01C0}" type="sibTrans" cxnId="{6A882732-A5F5-48ED-B9DB-291C65C9EA3C}">
      <dgm:prSet/>
      <dgm:spPr/>
      <dgm:t>
        <a:bodyPr/>
        <a:lstStyle/>
        <a:p>
          <a:endParaRPr lang="fr-FR"/>
        </a:p>
      </dgm:t>
    </dgm:pt>
    <dgm:pt modelId="{B5C5D65E-07C8-4C17-B353-AE91FBD20173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Ratios de profitabilité ou de rentabilité d’exploitation</a:t>
          </a: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mesurés par rapport au chiffre d’affaires</a:t>
          </a:r>
          <a:endParaRPr lang="fr-FR" sz="2000" dirty="0"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F694B8FD-1E5B-42DB-AB2F-41D48F97C2F3}" type="parTrans" cxnId="{02CD20AB-A680-43BC-ABDF-21727BEDE3ED}">
      <dgm:prSet/>
      <dgm:spPr/>
      <dgm:t>
        <a:bodyPr/>
        <a:lstStyle/>
        <a:p>
          <a:endParaRPr lang="fr-FR"/>
        </a:p>
      </dgm:t>
    </dgm:pt>
    <dgm:pt modelId="{475F0B4C-9538-4E7A-B4C6-0E073DE8E3C8}" type="sibTrans" cxnId="{02CD20AB-A680-43BC-ABDF-21727BEDE3ED}">
      <dgm:prSet/>
      <dgm:spPr/>
      <dgm:t>
        <a:bodyPr/>
        <a:lstStyle/>
        <a:p>
          <a:endParaRPr lang="fr-FR"/>
        </a:p>
      </dgm:t>
    </dgm:pt>
    <dgm:pt modelId="{F0559DE9-C5EB-41D3-BAFE-81B38ECF5122}" type="pres">
      <dgm:prSet presAssocID="{EFD7F25B-3046-4790-B7DA-03996E5DDC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F66082-E337-422C-9A38-6712B744D0A8}" type="pres">
      <dgm:prSet presAssocID="{5BF241A3-C3F1-41D4-A2D3-B3C1212B2ECC}" presName="hierRoot1" presStyleCnt="0"/>
      <dgm:spPr/>
    </dgm:pt>
    <dgm:pt modelId="{4B3B4564-9620-4E77-881A-D08E2FDF7213}" type="pres">
      <dgm:prSet presAssocID="{5BF241A3-C3F1-41D4-A2D3-B3C1212B2ECC}" presName="composite" presStyleCnt="0"/>
      <dgm:spPr/>
    </dgm:pt>
    <dgm:pt modelId="{3415C116-AF12-4C7B-BA8C-BBC8736CF100}" type="pres">
      <dgm:prSet presAssocID="{5BF241A3-C3F1-41D4-A2D3-B3C1212B2ECC}" presName="background" presStyleLbl="node0" presStyleIdx="0" presStyleCnt="1"/>
      <dgm:spPr/>
    </dgm:pt>
    <dgm:pt modelId="{04542C67-7674-4D29-817F-9278E460525F}" type="pres">
      <dgm:prSet presAssocID="{5BF241A3-C3F1-41D4-A2D3-B3C1212B2ECC}" presName="text" presStyleLbl="fgAcc0" presStyleIdx="0" presStyleCnt="1" custScaleX="141558" custScaleY="56151">
        <dgm:presLayoutVars>
          <dgm:chPref val="3"/>
        </dgm:presLayoutVars>
      </dgm:prSet>
      <dgm:spPr/>
    </dgm:pt>
    <dgm:pt modelId="{88024602-DC0A-4CE7-88B1-64A6B3180C7A}" type="pres">
      <dgm:prSet presAssocID="{5BF241A3-C3F1-41D4-A2D3-B3C1212B2ECC}" presName="hierChild2" presStyleCnt="0"/>
      <dgm:spPr/>
    </dgm:pt>
    <dgm:pt modelId="{EB4DB81C-4102-4AB3-A986-10A55E50F6CB}" type="pres">
      <dgm:prSet presAssocID="{0296DEE9-EB1E-4D3A-9783-9BC660FDC312}" presName="Name10" presStyleLbl="parChTrans1D2" presStyleIdx="0" presStyleCnt="2"/>
      <dgm:spPr/>
    </dgm:pt>
    <dgm:pt modelId="{DCF56D17-DC53-4A11-B52A-254A5FECF2B8}" type="pres">
      <dgm:prSet presAssocID="{EF9BAC40-4A10-4793-A9BB-EAEF6A86412F}" presName="hierRoot2" presStyleCnt="0"/>
      <dgm:spPr/>
    </dgm:pt>
    <dgm:pt modelId="{2F4DFB8C-960E-48DC-93AD-9BE2B0C9D03C}" type="pres">
      <dgm:prSet presAssocID="{EF9BAC40-4A10-4793-A9BB-EAEF6A86412F}" presName="composite2" presStyleCnt="0"/>
      <dgm:spPr/>
    </dgm:pt>
    <dgm:pt modelId="{55649A66-AEC2-4B18-90D2-4E2A1E07F156}" type="pres">
      <dgm:prSet presAssocID="{EF9BAC40-4A10-4793-A9BB-EAEF6A86412F}" presName="background2" presStyleLbl="node2" presStyleIdx="0" presStyleCnt="2"/>
      <dgm:spPr/>
    </dgm:pt>
    <dgm:pt modelId="{F5B3977D-C4DC-4CC2-9447-0BB8E2A63050}" type="pres">
      <dgm:prSet presAssocID="{EF9BAC40-4A10-4793-A9BB-EAEF6A86412F}" presName="text2" presStyleLbl="fgAcc2" presStyleIdx="0" presStyleCnt="2" custScaleX="214088">
        <dgm:presLayoutVars>
          <dgm:chPref val="3"/>
        </dgm:presLayoutVars>
      </dgm:prSet>
      <dgm:spPr/>
    </dgm:pt>
    <dgm:pt modelId="{987236E2-D5D5-4FD9-81A1-B0BC1B874E67}" type="pres">
      <dgm:prSet presAssocID="{EF9BAC40-4A10-4793-A9BB-EAEF6A86412F}" presName="hierChild3" presStyleCnt="0"/>
      <dgm:spPr/>
    </dgm:pt>
    <dgm:pt modelId="{8B6D5F5F-4A8D-4E1F-BE62-ED70D766FFB8}" type="pres">
      <dgm:prSet presAssocID="{F694B8FD-1E5B-42DB-AB2F-41D48F97C2F3}" presName="Name10" presStyleLbl="parChTrans1D2" presStyleIdx="1" presStyleCnt="2"/>
      <dgm:spPr/>
    </dgm:pt>
    <dgm:pt modelId="{33E2CA13-DC6C-4549-A455-8B046466921B}" type="pres">
      <dgm:prSet presAssocID="{B5C5D65E-07C8-4C17-B353-AE91FBD20173}" presName="hierRoot2" presStyleCnt="0"/>
      <dgm:spPr/>
    </dgm:pt>
    <dgm:pt modelId="{A8243294-DE18-4A7E-AA88-D258DE8778E4}" type="pres">
      <dgm:prSet presAssocID="{B5C5D65E-07C8-4C17-B353-AE91FBD20173}" presName="composite2" presStyleCnt="0"/>
      <dgm:spPr/>
    </dgm:pt>
    <dgm:pt modelId="{FCCA50D4-E39A-48FF-ADE5-6931F6998593}" type="pres">
      <dgm:prSet presAssocID="{B5C5D65E-07C8-4C17-B353-AE91FBD20173}" presName="background2" presStyleLbl="node2" presStyleIdx="1" presStyleCnt="2"/>
      <dgm:spPr/>
    </dgm:pt>
    <dgm:pt modelId="{F9C24F0D-98B6-4F01-972E-7FAB4E12BCE1}" type="pres">
      <dgm:prSet presAssocID="{B5C5D65E-07C8-4C17-B353-AE91FBD20173}" presName="text2" presStyleLbl="fgAcc2" presStyleIdx="1" presStyleCnt="2" custScaleX="243280">
        <dgm:presLayoutVars>
          <dgm:chPref val="3"/>
        </dgm:presLayoutVars>
      </dgm:prSet>
      <dgm:spPr/>
    </dgm:pt>
    <dgm:pt modelId="{0ED40F1D-50CD-4EB7-90FD-64D1A3E25C6A}" type="pres">
      <dgm:prSet presAssocID="{B5C5D65E-07C8-4C17-B353-AE91FBD20173}" presName="hierChild3" presStyleCnt="0"/>
      <dgm:spPr/>
    </dgm:pt>
  </dgm:ptLst>
  <dgm:cxnLst>
    <dgm:cxn modelId="{087B6E0B-B7B2-48C3-ABA7-44C37A93E0BD}" type="presOf" srcId="{B5C5D65E-07C8-4C17-B353-AE91FBD20173}" destId="{F9C24F0D-98B6-4F01-972E-7FAB4E12BCE1}" srcOrd="0" destOrd="0" presId="urn:microsoft.com/office/officeart/2005/8/layout/hierarchy1"/>
    <dgm:cxn modelId="{D2DBA726-89B6-4F5B-AEE0-79F23D7275FE}" type="presOf" srcId="{EFD7F25B-3046-4790-B7DA-03996E5DDC18}" destId="{F0559DE9-C5EB-41D3-BAFE-81B38ECF5122}" srcOrd="0" destOrd="0" presId="urn:microsoft.com/office/officeart/2005/8/layout/hierarchy1"/>
    <dgm:cxn modelId="{6A882732-A5F5-48ED-B9DB-291C65C9EA3C}" srcId="{5BF241A3-C3F1-41D4-A2D3-B3C1212B2ECC}" destId="{EF9BAC40-4A10-4793-A9BB-EAEF6A86412F}" srcOrd="0" destOrd="0" parTransId="{0296DEE9-EB1E-4D3A-9783-9BC660FDC312}" sibTransId="{474E63A3-58D8-4430-822F-C1C95FDF01C0}"/>
    <dgm:cxn modelId="{39041D6A-68EC-4A3B-AF95-E4C5F9F261D8}" srcId="{EFD7F25B-3046-4790-B7DA-03996E5DDC18}" destId="{5BF241A3-C3F1-41D4-A2D3-B3C1212B2ECC}" srcOrd="0" destOrd="0" parTransId="{6C7F0967-C487-4324-B768-4441B64A2E5C}" sibTransId="{8E0DC2D4-7B41-48A9-8372-F493E7D0E6CE}"/>
    <dgm:cxn modelId="{02CD20AB-A680-43BC-ABDF-21727BEDE3ED}" srcId="{5BF241A3-C3F1-41D4-A2D3-B3C1212B2ECC}" destId="{B5C5D65E-07C8-4C17-B353-AE91FBD20173}" srcOrd="1" destOrd="0" parTransId="{F694B8FD-1E5B-42DB-AB2F-41D48F97C2F3}" sibTransId="{475F0B4C-9538-4E7A-B4C6-0E073DE8E3C8}"/>
    <dgm:cxn modelId="{13A1F2AC-6EAC-42D8-AC75-4D24F34CBD53}" type="presOf" srcId="{F694B8FD-1E5B-42DB-AB2F-41D48F97C2F3}" destId="{8B6D5F5F-4A8D-4E1F-BE62-ED70D766FFB8}" srcOrd="0" destOrd="0" presId="urn:microsoft.com/office/officeart/2005/8/layout/hierarchy1"/>
    <dgm:cxn modelId="{C3498FB5-64FB-49B8-97B1-2506EC467C6C}" type="presOf" srcId="{5BF241A3-C3F1-41D4-A2D3-B3C1212B2ECC}" destId="{04542C67-7674-4D29-817F-9278E460525F}" srcOrd="0" destOrd="0" presId="urn:microsoft.com/office/officeart/2005/8/layout/hierarchy1"/>
    <dgm:cxn modelId="{92DE86E0-F262-4DF6-9497-507674EDB67C}" type="presOf" srcId="{EF9BAC40-4A10-4793-A9BB-EAEF6A86412F}" destId="{F5B3977D-C4DC-4CC2-9447-0BB8E2A63050}" srcOrd="0" destOrd="0" presId="urn:microsoft.com/office/officeart/2005/8/layout/hierarchy1"/>
    <dgm:cxn modelId="{3DC9CEE4-A7F5-4DB2-B2FB-0A00E67D5B68}" type="presOf" srcId="{0296DEE9-EB1E-4D3A-9783-9BC660FDC312}" destId="{EB4DB81C-4102-4AB3-A986-10A55E50F6CB}" srcOrd="0" destOrd="0" presId="urn:microsoft.com/office/officeart/2005/8/layout/hierarchy1"/>
    <dgm:cxn modelId="{6A3F9914-4DA4-4B9D-90AE-0047A2B87AE8}" type="presParOf" srcId="{F0559DE9-C5EB-41D3-BAFE-81B38ECF5122}" destId="{10F66082-E337-422C-9A38-6712B744D0A8}" srcOrd="0" destOrd="0" presId="urn:microsoft.com/office/officeart/2005/8/layout/hierarchy1"/>
    <dgm:cxn modelId="{E784CC40-5083-4655-80D4-DF5862A333CE}" type="presParOf" srcId="{10F66082-E337-422C-9A38-6712B744D0A8}" destId="{4B3B4564-9620-4E77-881A-D08E2FDF7213}" srcOrd="0" destOrd="0" presId="urn:microsoft.com/office/officeart/2005/8/layout/hierarchy1"/>
    <dgm:cxn modelId="{F3104833-E50F-48BC-A2DC-0729189027DF}" type="presParOf" srcId="{4B3B4564-9620-4E77-881A-D08E2FDF7213}" destId="{3415C116-AF12-4C7B-BA8C-BBC8736CF100}" srcOrd="0" destOrd="0" presId="urn:microsoft.com/office/officeart/2005/8/layout/hierarchy1"/>
    <dgm:cxn modelId="{9658FB87-E3B1-4F25-9710-ACD7761A1E13}" type="presParOf" srcId="{4B3B4564-9620-4E77-881A-D08E2FDF7213}" destId="{04542C67-7674-4D29-817F-9278E460525F}" srcOrd="1" destOrd="0" presId="urn:microsoft.com/office/officeart/2005/8/layout/hierarchy1"/>
    <dgm:cxn modelId="{4979F901-7EFD-4D43-A858-31D248BB0C51}" type="presParOf" srcId="{10F66082-E337-422C-9A38-6712B744D0A8}" destId="{88024602-DC0A-4CE7-88B1-64A6B3180C7A}" srcOrd="1" destOrd="0" presId="urn:microsoft.com/office/officeart/2005/8/layout/hierarchy1"/>
    <dgm:cxn modelId="{F85EE49F-C203-4C34-BDCB-130A4BF48E66}" type="presParOf" srcId="{88024602-DC0A-4CE7-88B1-64A6B3180C7A}" destId="{EB4DB81C-4102-4AB3-A986-10A55E50F6CB}" srcOrd="0" destOrd="0" presId="urn:microsoft.com/office/officeart/2005/8/layout/hierarchy1"/>
    <dgm:cxn modelId="{52BFD7F0-C9D2-413F-ADE1-27CE65CBF574}" type="presParOf" srcId="{88024602-DC0A-4CE7-88B1-64A6B3180C7A}" destId="{DCF56D17-DC53-4A11-B52A-254A5FECF2B8}" srcOrd="1" destOrd="0" presId="urn:microsoft.com/office/officeart/2005/8/layout/hierarchy1"/>
    <dgm:cxn modelId="{FA33A1B2-8D1A-4CAF-9032-8E44CB85502C}" type="presParOf" srcId="{DCF56D17-DC53-4A11-B52A-254A5FECF2B8}" destId="{2F4DFB8C-960E-48DC-93AD-9BE2B0C9D03C}" srcOrd="0" destOrd="0" presId="urn:microsoft.com/office/officeart/2005/8/layout/hierarchy1"/>
    <dgm:cxn modelId="{905EEABE-1FEB-4FA6-801A-1990B74CD1B3}" type="presParOf" srcId="{2F4DFB8C-960E-48DC-93AD-9BE2B0C9D03C}" destId="{55649A66-AEC2-4B18-90D2-4E2A1E07F156}" srcOrd="0" destOrd="0" presId="urn:microsoft.com/office/officeart/2005/8/layout/hierarchy1"/>
    <dgm:cxn modelId="{DBF74D68-C8DC-471F-A3A9-11B6BF96CA56}" type="presParOf" srcId="{2F4DFB8C-960E-48DC-93AD-9BE2B0C9D03C}" destId="{F5B3977D-C4DC-4CC2-9447-0BB8E2A63050}" srcOrd="1" destOrd="0" presId="urn:microsoft.com/office/officeart/2005/8/layout/hierarchy1"/>
    <dgm:cxn modelId="{2F01AE1F-FC87-4E4E-9902-83FC357A9042}" type="presParOf" srcId="{DCF56D17-DC53-4A11-B52A-254A5FECF2B8}" destId="{987236E2-D5D5-4FD9-81A1-B0BC1B874E67}" srcOrd="1" destOrd="0" presId="urn:microsoft.com/office/officeart/2005/8/layout/hierarchy1"/>
    <dgm:cxn modelId="{2DED12D2-52BD-4762-92A1-982F76B65402}" type="presParOf" srcId="{88024602-DC0A-4CE7-88B1-64A6B3180C7A}" destId="{8B6D5F5F-4A8D-4E1F-BE62-ED70D766FFB8}" srcOrd="2" destOrd="0" presId="urn:microsoft.com/office/officeart/2005/8/layout/hierarchy1"/>
    <dgm:cxn modelId="{04F7008E-3DB5-4098-9E1D-D67D0C5DAECF}" type="presParOf" srcId="{88024602-DC0A-4CE7-88B1-64A6B3180C7A}" destId="{33E2CA13-DC6C-4549-A455-8B046466921B}" srcOrd="3" destOrd="0" presId="urn:microsoft.com/office/officeart/2005/8/layout/hierarchy1"/>
    <dgm:cxn modelId="{BFA2D360-0320-43E9-9186-568467FF67B3}" type="presParOf" srcId="{33E2CA13-DC6C-4549-A455-8B046466921B}" destId="{A8243294-DE18-4A7E-AA88-D258DE8778E4}" srcOrd="0" destOrd="0" presId="urn:microsoft.com/office/officeart/2005/8/layout/hierarchy1"/>
    <dgm:cxn modelId="{0201C1D5-3264-4935-A8DA-1BFE348B1B63}" type="presParOf" srcId="{A8243294-DE18-4A7E-AA88-D258DE8778E4}" destId="{FCCA50D4-E39A-48FF-ADE5-6931F6998593}" srcOrd="0" destOrd="0" presId="urn:microsoft.com/office/officeart/2005/8/layout/hierarchy1"/>
    <dgm:cxn modelId="{09FF499A-0D65-4403-A0EE-B72C1E54E7F6}" type="presParOf" srcId="{A8243294-DE18-4A7E-AA88-D258DE8778E4}" destId="{F9C24F0D-98B6-4F01-972E-7FAB4E12BCE1}" srcOrd="1" destOrd="0" presId="urn:microsoft.com/office/officeart/2005/8/layout/hierarchy1"/>
    <dgm:cxn modelId="{627E8E08-4F17-44D9-A6C6-47FE3A4188FA}" type="presParOf" srcId="{33E2CA13-DC6C-4549-A455-8B046466921B}" destId="{0ED40F1D-50CD-4EB7-90FD-64D1A3E25C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2BCDA-8C5D-4B0E-A8E2-89187BBA59F1}">
      <dsp:nvSpPr>
        <dsp:cNvPr id="0" name=""/>
        <dsp:cNvSpPr/>
      </dsp:nvSpPr>
      <dsp:spPr>
        <a:xfrm>
          <a:off x="4422437" y="2049253"/>
          <a:ext cx="833338" cy="1413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6669" y="0"/>
              </a:lnTo>
              <a:lnTo>
                <a:pt x="416669" y="1413068"/>
              </a:lnTo>
              <a:lnTo>
                <a:pt x="833338" y="1413068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21FA9-86C8-49E5-9EBF-1866641DA2A4}">
      <dsp:nvSpPr>
        <dsp:cNvPr id="0" name=""/>
        <dsp:cNvSpPr/>
      </dsp:nvSpPr>
      <dsp:spPr>
        <a:xfrm>
          <a:off x="4422437" y="1820565"/>
          <a:ext cx="886630" cy="228687"/>
        </a:xfrm>
        <a:custGeom>
          <a:avLst/>
          <a:gdLst/>
          <a:ahLst/>
          <a:cxnLst/>
          <a:rect l="0" t="0" r="0" b="0"/>
          <a:pathLst>
            <a:path>
              <a:moveTo>
                <a:pt x="0" y="228687"/>
              </a:moveTo>
              <a:lnTo>
                <a:pt x="469961" y="228687"/>
              </a:lnTo>
              <a:lnTo>
                <a:pt x="469961" y="0"/>
              </a:lnTo>
              <a:lnTo>
                <a:pt x="886630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5E8E3D-C32B-48C8-A5EF-9201759DB83E}">
      <dsp:nvSpPr>
        <dsp:cNvPr id="0" name=""/>
        <dsp:cNvSpPr/>
      </dsp:nvSpPr>
      <dsp:spPr>
        <a:xfrm>
          <a:off x="4422437" y="426610"/>
          <a:ext cx="877088" cy="1622642"/>
        </a:xfrm>
        <a:custGeom>
          <a:avLst/>
          <a:gdLst/>
          <a:ahLst/>
          <a:cxnLst/>
          <a:rect l="0" t="0" r="0" b="0"/>
          <a:pathLst>
            <a:path>
              <a:moveTo>
                <a:pt x="0" y="1622642"/>
              </a:moveTo>
              <a:lnTo>
                <a:pt x="460419" y="1622642"/>
              </a:lnTo>
              <a:lnTo>
                <a:pt x="460419" y="0"/>
              </a:lnTo>
              <a:lnTo>
                <a:pt x="877088" y="0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F766A-4CB2-416C-8504-4EA8492D42F4}">
      <dsp:nvSpPr>
        <dsp:cNvPr id="0" name=""/>
        <dsp:cNvSpPr/>
      </dsp:nvSpPr>
      <dsp:spPr>
        <a:xfrm>
          <a:off x="255746" y="1235743"/>
          <a:ext cx="4166691" cy="16270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Ils mettent en rapport deux grandeurs significatives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qui permettent </a:t>
          </a:r>
          <a:endParaRPr lang="fr-FR" sz="2400" b="1" kern="1200" dirty="0">
            <a:solidFill>
              <a:srgbClr val="FF0000"/>
            </a:solidFill>
          </a:endParaRPr>
        </a:p>
      </dsp:txBody>
      <dsp:txXfrm>
        <a:off x="255746" y="1235743"/>
        <a:ext cx="4166691" cy="1627019"/>
      </dsp:txXfrm>
    </dsp:sp>
    <dsp:sp modelId="{237EE03C-755E-46EF-A5DE-4A3A09F698F9}">
      <dsp:nvSpPr>
        <dsp:cNvPr id="0" name=""/>
        <dsp:cNvSpPr/>
      </dsp:nvSpPr>
      <dsp:spPr>
        <a:xfrm>
          <a:off x="5299526" y="764"/>
          <a:ext cx="6020077" cy="8516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quantifier par un nombre les performances de l’entreprise</a:t>
          </a:r>
        </a:p>
      </dsp:txBody>
      <dsp:txXfrm>
        <a:off x="5299526" y="764"/>
        <a:ext cx="6020077" cy="851692"/>
      </dsp:txXfrm>
    </dsp:sp>
    <dsp:sp modelId="{097EA357-224D-4A6F-8C0A-FBE0A210DA72}">
      <dsp:nvSpPr>
        <dsp:cNvPr id="0" name=""/>
        <dsp:cNvSpPr/>
      </dsp:nvSpPr>
      <dsp:spPr>
        <a:xfrm>
          <a:off x="5309068" y="1354179"/>
          <a:ext cx="6020077" cy="93277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comparer l’évolution d’une même valeur sur plusieurs exercices </a:t>
          </a:r>
        </a:p>
      </dsp:txBody>
      <dsp:txXfrm>
        <a:off x="5309068" y="1354179"/>
        <a:ext cx="6020077" cy="932771"/>
      </dsp:txXfrm>
    </dsp:sp>
    <dsp:sp modelId="{E3A4AD17-C3CF-4EBC-A69D-231DBE18C6BE}">
      <dsp:nvSpPr>
        <dsp:cNvPr id="0" name=""/>
        <dsp:cNvSpPr/>
      </dsp:nvSpPr>
      <dsp:spPr>
        <a:xfrm>
          <a:off x="5255776" y="2826900"/>
          <a:ext cx="6020077" cy="12708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6000"/>
                <a:satMod val="130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2000"/>
                <a:satMod val="13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de comparer ces valeurs avec d’autres entreprises du même secteur </a:t>
          </a:r>
          <a:endParaRPr lang="fr-FR" sz="2400" b="1" kern="1200" dirty="0">
            <a:solidFill>
              <a:srgbClr val="FF0000"/>
            </a:solidFill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5255776" y="2826900"/>
        <a:ext cx="6020077" cy="1270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D5F5F-4A8D-4E1F-BE62-ED70D766FFB8}">
      <dsp:nvSpPr>
        <dsp:cNvPr id="0" name=""/>
        <dsp:cNvSpPr/>
      </dsp:nvSpPr>
      <dsp:spPr>
        <a:xfrm>
          <a:off x="5317359" y="760103"/>
          <a:ext cx="2514723" cy="6189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822"/>
              </a:lnTo>
              <a:lnTo>
                <a:pt x="2514723" y="421822"/>
              </a:lnTo>
              <a:lnTo>
                <a:pt x="2514723" y="61898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4DB81C-4102-4AB3-A986-10A55E50F6CB}">
      <dsp:nvSpPr>
        <dsp:cNvPr id="0" name=""/>
        <dsp:cNvSpPr/>
      </dsp:nvSpPr>
      <dsp:spPr>
        <a:xfrm>
          <a:off x="2491985" y="760103"/>
          <a:ext cx="2825373" cy="618987"/>
        </a:xfrm>
        <a:custGeom>
          <a:avLst/>
          <a:gdLst/>
          <a:ahLst/>
          <a:cxnLst/>
          <a:rect l="0" t="0" r="0" b="0"/>
          <a:pathLst>
            <a:path>
              <a:moveTo>
                <a:pt x="2825373" y="0"/>
              </a:moveTo>
              <a:lnTo>
                <a:pt x="2825373" y="421822"/>
              </a:lnTo>
              <a:lnTo>
                <a:pt x="0" y="421822"/>
              </a:lnTo>
              <a:lnTo>
                <a:pt x="0" y="618987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5C116-AF12-4C7B-BA8C-BBC8736CF100}">
      <dsp:nvSpPr>
        <dsp:cNvPr id="0" name=""/>
        <dsp:cNvSpPr/>
      </dsp:nvSpPr>
      <dsp:spPr>
        <a:xfrm>
          <a:off x="3810953" y="1230"/>
          <a:ext cx="3012812" cy="7588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42C67-7674-4D29-817F-9278E460525F}">
      <dsp:nvSpPr>
        <dsp:cNvPr id="0" name=""/>
        <dsp:cNvSpPr/>
      </dsp:nvSpPr>
      <dsp:spPr>
        <a:xfrm>
          <a:off x="4047433" y="225887"/>
          <a:ext cx="3012812" cy="7588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Principaux ratios </a:t>
          </a:r>
          <a:endParaRPr lang="fr-FR" sz="2200" b="1" kern="1200" dirty="0"/>
        </a:p>
      </dsp:txBody>
      <dsp:txXfrm>
        <a:off x="4069660" y="248114"/>
        <a:ext cx="2968358" cy="714418"/>
      </dsp:txXfrm>
    </dsp:sp>
    <dsp:sp modelId="{55649A66-AEC2-4B18-90D2-4E2A1E07F156}">
      <dsp:nvSpPr>
        <dsp:cNvPr id="0" name=""/>
        <dsp:cNvSpPr/>
      </dsp:nvSpPr>
      <dsp:spPr>
        <a:xfrm>
          <a:off x="213742" y="1379091"/>
          <a:ext cx="4556486" cy="13514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3977D-C4DC-4CC2-9447-0BB8E2A63050}">
      <dsp:nvSpPr>
        <dsp:cNvPr id="0" name=""/>
        <dsp:cNvSpPr/>
      </dsp:nvSpPr>
      <dsp:spPr>
        <a:xfrm>
          <a:off x="450223" y="1603747"/>
          <a:ext cx="4556486" cy="1351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Ratios d’évolution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 calculés à partir des chiffres de l’année précédente</a:t>
          </a:r>
        </a:p>
      </dsp:txBody>
      <dsp:txXfrm>
        <a:off x="489807" y="1643331"/>
        <a:ext cx="4477318" cy="1272317"/>
      </dsp:txXfrm>
    </dsp:sp>
    <dsp:sp modelId="{FCCA50D4-E39A-48FF-ADE5-6931F6998593}">
      <dsp:nvSpPr>
        <dsp:cNvPr id="0" name=""/>
        <dsp:cNvSpPr/>
      </dsp:nvSpPr>
      <dsp:spPr>
        <a:xfrm>
          <a:off x="5243190" y="1379091"/>
          <a:ext cx="5177786" cy="13514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24F0D-98B6-4F01-972E-7FAB4E12BCE1}">
      <dsp:nvSpPr>
        <dsp:cNvPr id="0" name=""/>
        <dsp:cNvSpPr/>
      </dsp:nvSpPr>
      <dsp:spPr>
        <a:xfrm>
          <a:off x="5479670" y="1603747"/>
          <a:ext cx="5177786" cy="1351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Ratios de profitabilité ou de rentabilité d’exploitation</a:t>
          </a: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mesurés par rapport au chiffre d’affaires</a:t>
          </a:r>
          <a:endParaRPr lang="fr-FR" sz="2000" kern="1200" dirty="0">
            <a:effectLst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5519254" y="1643331"/>
        <a:ext cx="5098618" cy="1272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712390913"/>
              </p:ext>
            </p:extLst>
          </p:nvPr>
        </p:nvGraphicFramePr>
        <p:xfrm>
          <a:off x="172528" y="1491412"/>
          <a:ext cx="11531600" cy="4098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001" y="1250391"/>
            <a:ext cx="1138766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Il existe des nombreux ratios et </a:t>
            </a:r>
            <a:r>
              <a:rPr lang="fr-FR" sz="22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chaque société les sélectionne en fonction du degré d’analyse quelle souhaite réaliser</a:t>
            </a: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 ratios ou batteries de ratios sont ensuite regroupés dans un tableau de bords qui permet de suivre leur évolution.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2508148184"/>
              </p:ext>
            </p:extLst>
          </p:nvPr>
        </p:nvGraphicFramePr>
        <p:xfrm>
          <a:off x="703532" y="3108641"/>
          <a:ext cx="10871200" cy="295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445FC25-9DEE-436B-9D71-5367CE6621DB}"/>
              </a:ext>
            </a:extLst>
          </p:cNvPr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07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992579"/>
            <a:ext cx="12033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algn="ctr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ratios d’évolution </a:t>
            </a:r>
            <a:r>
              <a:rPr lang="fr-FR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évaluent l’évolution de chaque poste du compte de résultat. Ils servent de point de départ à une analyse plus approfondie.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Image 6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35" y="1985158"/>
            <a:ext cx="10907647" cy="44773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A851EF6-572F-4309-A508-1F47453C6393}"/>
              </a:ext>
            </a:extLst>
          </p:cNvPr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285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0504" y="1478177"/>
            <a:ext cx="104104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deuxième série de ratios d’évolution analyse l’évolution de chaque poste du  TSIG.</a:t>
            </a:r>
            <a:endParaRPr lang="fr-FR" sz="24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265" y="2597666"/>
            <a:ext cx="11209867" cy="16167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79853" y="4502863"/>
            <a:ext cx="790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ratios sont exprimés sous forme de pourcentages.</a:t>
            </a:r>
            <a:endParaRPr lang="fr-F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323325-6BF4-4AFE-AE04-AFDA57192259}"/>
              </a:ext>
            </a:extLst>
          </p:cNvPr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4211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64484" y="1270736"/>
            <a:ext cx="56406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"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Ratios de rentabilité de l’exploitation</a:t>
            </a:r>
            <a:endParaRPr lang="fr-FR" sz="2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97" y="2010558"/>
            <a:ext cx="11479394" cy="269254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2F02D21-3F80-4CA9-B03D-B0FE05BA0802}"/>
              </a:ext>
            </a:extLst>
          </p:cNvPr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567070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pture d’écra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25" y="1240556"/>
            <a:ext cx="11341011" cy="520687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2F2924-6531-4C3C-AA62-B6A373D3E82E}"/>
              </a:ext>
            </a:extLst>
          </p:cNvPr>
          <p:cNvSpPr/>
          <p:nvPr/>
        </p:nvSpPr>
        <p:spPr>
          <a:xfrm>
            <a:off x="0" y="0"/>
            <a:ext cx="10007600" cy="992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18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Les effets des décisions de gestion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 – Les ratios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d’exploitation</a:t>
            </a:r>
            <a:endParaRPr lang="fr-FR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30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77</TotalTime>
  <Words>248</Words>
  <Application>Microsoft Office PowerPoint</Application>
  <PresentationFormat>Grand écran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Rockwell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20</cp:revision>
  <dcterms:created xsi:type="dcterms:W3CDTF">2014-06-17T06:47:14Z</dcterms:created>
  <dcterms:modified xsi:type="dcterms:W3CDTF">2024-04-23T13:25:04Z</dcterms:modified>
</cp:coreProperties>
</file>