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Les effets des décisions de gestion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 – La capacité d’autofinancement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3080" y="1285877"/>
            <a:ext cx="1108494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Capacité d'Autofinancement (CAF) </a:t>
            </a:r>
          </a:p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Cash-flow</a:t>
            </a:r>
            <a:r>
              <a:rPr lang="fr-FR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marge brute d'autofinancement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 représente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trésorerie potentielle d’exploitation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l'ensemble des ressources réellement dégagées par l’entreprise sur un exercice qui permettront de financer de nouveaux investissements, de rembourser des emprunts ou de verser des dividendes aux actionnaires.</a:t>
            </a:r>
          </a:p>
          <a:p>
            <a:pPr algn="ctr">
              <a:spcBef>
                <a:spcPts val="18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Elle correspond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résultat net de la société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majoré des dépenses calculées et non payées qui restent dans l’entreprise (dotations aux amortissements et aux provisions)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diminué des produits calculés non encaissés (Reprises sur amortissement et provision).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9364F52-11EA-4918-B33C-9E1799182DE6}"/>
              </a:ext>
            </a:extLst>
          </p:cNvPr>
          <p:cNvSpPr/>
          <p:nvPr/>
        </p:nvSpPr>
        <p:spPr>
          <a:xfrm>
            <a:off x="0" y="0"/>
            <a:ext cx="100076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Les effets des décisions de gestion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 – La capacité d’autofinancement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Image 4" descr="Une image contenant texte, capture d’écran, nombre, Police&#10;&#10;Description générée automatiquement">
            <a:extLst>
              <a:ext uri="{FF2B5EF4-FFF2-40B4-BE49-F238E27FC236}">
                <a16:creationId xmlns:a16="http://schemas.microsoft.com/office/drawing/2014/main" id="{6876A959-4A61-D672-D37D-C8B1843A3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672" y="1307290"/>
            <a:ext cx="9272655" cy="424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31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950221"/>
              </p:ext>
            </p:extLst>
          </p:nvPr>
        </p:nvGraphicFramePr>
        <p:xfrm>
          <a:off x="626772" y="1339873"/>
          <a:ext cx="11093004" cy="3632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15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02">
                  <a:extLst>
                    <a:ext uri="{9D8B030D-6E8A-4147-A177-3AD203B41FA5}">
                      <a16:colId xmlns:a16="http://schemas.microsoft.com/office/drawing/2014/main" val="319021274"/>
                    </a:ext>
                  </a:extLst>
                </a:gridCol>
              </a:tblGrid>
              <a:tr h="490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Méthode additive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Comptes</a:t>
                      </a:r>
                      <a:endParaRPr lang="fr-FR" sz="2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Montants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2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Résultat Net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15 610 €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Dotation aux amortissements et aux provisions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681, 686, 687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  <a:defRPr/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+ 8 200 €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5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Reprises sur amortissements et provisions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781, 786, 787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  <a:defRPr/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- 2 500 €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4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Valeur comptable des éléments d'actif cédés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675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  <a:defRPr/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0 €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4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Produits des cessions des éléments d'actif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775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  <a:defRPr/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- 3 200 €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2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Quote-part des subventions d'investissement virée au résultat de l'exercice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777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0 €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3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Capacité d'autofinancement</a:t>
                      </a:r>
                      <a:endParaRPr lang="fr-FR" sz="2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2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0B686EFF-1249-4C68-B407-2EB3F5C16192}"/>
              </a:ext>
            </a:extLst>
          </p:cNvPr>
          <p:cNvSpPr/>
          <p:nvPr/>
        </p:nvSpPr>
        <p:spPr>
          <a:xfrm>
            <a:off x="0" y="0"/>
            <a:ext cx="100076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Les effets des décisions de gestion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 – La capacité d’autofinancement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F46F21D-1E85-9394-40E8-4F436DC65B8C}"/>
              </a:ext>
            </a:extLst>
          </p:cNvPr>
          <p:cNvSpPr txBox="1"/>
          <p:nvPr/>
        </p:nvSpPr>
        <p:spPr>
          <a:xfrm>
            <a:off x="523740" y="5258329"/>
            <a:ext cx="112303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capacité d’autofinancement révèle la trésorerie sur laquelle la société peut </a:t>
            </a:r>
            <a:r>
              <a:rPr lang="fr-FR" sz="2200" i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compter pour </a:t>
            </a:r>
            <a:r>
              <a:rPr lang="fr-FR" sz="22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financer ses investissements. 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49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70</TotalTime>
  <Words>232</Words>
  <Application>Microsoft Office PowerPoint</Application>
  <PresentationFormat>Grand écran</PresentationFormat>
  <Paragraphs>37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Bookman Old Style</vt:lpstr>
      <vt:lpstr>Rockwell</vt:lpstr>
      <vt:lpstr>Damask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17</cp:revision>
  <dcterms:created xsi:type="dcterms:W3CDTF">2014-06-17T06:47:14Z</dcterms:created>
  <dcterms:modified xsi:type="dcterms:W3CDTF">2024-04-23T13:23:05Z</dcterms:modified>
</cp:coreProperties>
</file>