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26F046-6DB9-4E2B-947E-BAE24EDA92AA}" type="doc">
      <dgm:prSet loTypeId="urn:microsoft.com/office/officeart/2005/8/layout/cycle5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5054CFAD-1811-438D-A071-18D306CCBC00}">
      <dgm:prSet phldrT="[Texte]" custT="1"/>
      <dgm:spPr/>
      <dgm:t>
        <a:bodyPr/>
        <a:lstStyle/>
        <a:p>
          <a:r>
            <a:rPr lang="fr-FR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Décisions de gestion</a:t>
          </a:r>
        </a:p>
      </dgm:t>
    </dgm:pt>
    <dgm:pt modelId="{B251ED0D-CE47-4946-AA2A-B44E61ECD79D}" type="parTrans" cxnId="{3C0FCAED-1C0B-4C07-BCB4-0BC61C3F4E6C}">
      <dgm:prSet/>
      <dgm:spPr/>
      <dgm:t>
        <a:bodyPr/>
        <a:lstStyle/>
        <a:p>
          <a:endParaRPr lang="fr-FR" sz="18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EFE2A05-328F-47DF-8598-88804A5F9135}" type="sibTrans" cxnId="{3C0FCAED-1C0B-4C07-BCB4-0BC61C3F4E6C}">
      <dgm:prSet/>
      <dgm:spPr/>
      <dgm:t>
        <a:bodyPr/>
        <a:lstStyle/>
        <a:p>
          <a:endParaRPr lang="fr-FR" sz="18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C2E0DA6-413D-4D47-8C9C-E917DC8A3F54}">
      <dgm:prSet phldrT="[Texte]" custT="1"/>
      <dgm:spPr/>
      <dgm:t>
        <a:bodyPr/>
        <a:lstStyle/>
        <a:p>
          <a:r>
            <a:rPr lang="fr-FR" sz="1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Bilan</a:t>
          </a:r>
        </a:p>
      </dgm:t>
    </dgm:pt>
    <dgm:pt modelId="{60525541-44B8-48D0-8FAF-4EBB6A0F0F0E}" type="parTrans" cxnId="{BA822171-08C6-4DF4-96C0-001582746D3C}">
      <dgm:prSet/>
      <dgm:spPr/>
      <dgm:t>
        <a:bodyPr/>
        <a:lstStyle/>
        <a:p>
          <a:endParaRPr lang="fr-FR" sz="18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7C1B740-BFB8-4479-A7F3-A6305CBBCC5B}" type="sibTrans" cxnId="{BA822171-08C6-4DF4-96C0-001582746D3C}">
      <dgm:prSet/>
      <dgm:spPr/>
      <dgm:t>
        <a:bodyPr/>
        <a:lstStyle/>
        <a:p>
          <a:endParaRPr lang="fr-FR" sz="18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958879D-3752-4F78-BDC5-66ACF6A3464B}">
      <dgm:prSet phldrT="[Texte]" custT="1"/>
      <dgm:spPr/>
      <dgm:t>
        <a:bodyPr/>
        <a:lstStyle/>
        <a:p>
          <a:r>
            <a:rPr lang="fr-FR" sz="1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Compte de résultat</a:t>
          </a:r>
        </a:p>
      </dgm:t>
    </dgm:pt>
    <dgm:pt modelId="{6AC1854A-8DD7-42D2-A5A5-BDE7E996A96D}" type="parTrans" cxnId="{0F49E75D-7F7C-4D51-AB62-6DB6D504E55B}">
      <dgm:prSet/>
      <dgm:spPr/>
      <dgm:t>
        <a:bodyPr/>
        <a:lstStyle/>
        <a:p>
          <a:endParaRPr lang="fr-FR" sz="18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2CD22C3-BA02-4AF4-98C8-9807C29458BF}" type="sibTrans" cxnId="{0F49E75D-7F7C-4D51-AB62-6DB6D504E55B}">
      <dgm:prSet/>
      <dgm:spPr/>
      <dgm:t>
        <a:bodyPr/>
        <a:lstStyle/>
        <a:p>
          <a:endParaRPr lang="fr-FR" sz="18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DFA4A4C-E5BD-439C-BD98-9463A55B27FC}">
      <dgm:prSet phldrT="[Texte]" custT="1"/>
      <dgm:spPr/>
      <dgm:t>
        <a:bodyPr/>
        <a:lstStyle/>
        <a:p>
          <a:r>
            <a:rPr lang="fr-FR" sz="1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Investissements</a:t>
          </a:r>
        </a:p>
      </dgm:t>
    </dgm:pt>
    <dgm:pt modelId="{1B354E03-0F7D-4035-8061-58DABCF41A39}" type="parTrans" cxnId="{D830AFD2-84F9-410B-9347-BA5E5F4252C9}">
      <dgm:prSet/>
      <dgm:spPr/>
      <dgm:t>
        <a:bodyPr/>
        <a:lstStyle/>
        <a:p>
          <a:endParaRPr lang="fr-FR" sz="18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E8C8BE5-0B62-4FF7-9014-D7C24E287515}" type="sibTrans" cxnId="{D830AFD2-84F9-410B-9347-BA5E5F4252C9}">
      <dgm:prSet/>
      <dgm:spPr/>
      <dgm:t>
        <a:bodyPr/>
        <a:lstStyle/>
        <a:p>
          <a:endParaRPr lang="fr-FR" sz="18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AA57153-46A2-4CF4-8977-C8D2560D266D}">
      <dgm:prSet phldrT="[Texte]" custT="1"/>
      <dgm:spPr/>
      <dgm:t>
        <a:bodyPr/>
        <a:lstStyle/>
        <a:p>
          <a:r>
            <a:rPr lang="fr-FR" sz="1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Bénéfices</a:t>
          </a:r>
        </a:p>
      </dgm:t>
    </dgm:pt>
    <dgm:pt modelId="{AEE700E0-CB53-4D18-830A-1DCF434AE207}" type="parTrans" cxnId="{2C281E31-1DB5-442F-972A-71DBBF5E5A9F}">
      <dgm:prSet/>
      <dgm:spPr/>
      <dgm:t>
        <a:bodyPr/>
        <a:lstStyle/>
        <a:p>
          <a:endParaRPr lang="fr-FR" sz="18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12DFC0-E253-47EE-B8C8-64F8C1A71619}" type="sibTrans" cxnId="{2C281E31-1DB5-442F-972A-71DBBF5E5A9F}">
      <dgm:prSet/>
      <dgm:spPr/>
      <dgm:t>
        <a:bodyPr/>
        <a:lstStyle/>
        <a:p>
          <a:endParaRPr lang="fr-FR" sz="18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B665E75-1052-447C-9DAC-3DD69460766F}">
      <dgm:prSet phldrT="[Texte]" custT="1"/>
      <dgm:spPr/>
      <dgm:t>
        <a:bodyPr/>
        <a:lstStyle/>
        <a:p>
          <a:r>
            <a:rPr lang="fr-FR" sz="1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Dépenses recettes</a:t>
          </a:r>
        </a:p>
      </dgm:t>
    </dgm:pt>
    <dgm:pt modelId="{D07C26F6-D136-4A91-8958-09F6EA7F8535}" type="parTrans" cxnId="{299049D8-6B92-4839-BDB4-34B48B69485E}">
      <dgm:prSet/>
      <dgm:spPr/>
      <dgm:t>
        <a:bodyPr/>
        <a:lstStyle/>
        <a:p>
          <a:endParaRPr lang="fr-FR" sz="18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97A9098-C79E-48E7-A3C5-3C43888D170F}" type="sibTrans" cxnId="{299049D8-6B92-4839-BDB4-34B48B69485E}">
      <dgm:prSet/>
      <dgm:spPr/>
      <dgm:t>
        <a:bodyPr/>
        <a:lstStyle/>
        <a:p>
          <a:endParaRPr lang="fr-FR" sz="18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45C70D6-1C6B-4F4F-9EBA-A613CC615854}" type="pres">
      <dgm:prSet presAssocID="{E826F046-6DB9-4E2B-947E-BAE24EDA92AA}" presName="cycle" presStyleCnt="0">
        <dgm:presLayoutVars>
          <dgm:dir/>
          <dgm:resizeHandles val="exact"/>
        </dgm:presLayoutVars>
      </dgm:prSet>
      <dgm:spPr/>
    </dgm:pt>
    <dgm:pt modelId="{63F7448E-12E5-44F5-9051-9A59B8FCC0A5}" type="pres">
      <dgm:prSet presAssocID="{5054CFAD-1811-438D-A071-18D306CCBC00}" presName="node" presStyleLbl="node1" presStyleIdx="0" presStyleCnt="6" custScaleX="168467" custRadScaleRad="99878" custRadScaleInc="0">
        <dgm:presLayoutVars>
          <dgm:bulletEnabled val="1"/>
        </dgm:presLayoutVars>
      </dgm:prSet>
      <dgm:spPr/>
    </dgm:pt>
    <dgm:pt modelId="{BBAD4473-1B82-4FFB-91EC-941099FCE33D}" type="pres">
      <dgm:prSet presAssocID="{5054CFAD-1811-438D-A071-18D306CCBC00}" presName="spNode" presStyleCnt="0"/>
      <dgm:spPr/>
    </dgm:pt>
    <dgm:pt modelId="{CFC1AB96-E54A-465D-B828-FA7514CD66F3}" type="pres">
      <dgm:prSet presAssocID="{6EFE2A05-328F-47DF-8598-88804A5F9135}" presName="sibTrans" presStyleLbl="sibTrans1D1" presStyleIdx="0" presStyleCnt="6"/>
      <dgm:spPr/>
    </dgm:pt>
    <dgm:pt modelId="{A98A57F5-A038-4E51-8A62-6DDF7A291938}" type="pres">
      <dgm:prSet presAssocID="{5B665E75-1052-447C-9DAC-3DD69460766F}" presName="node" presStyleLbl="node1" presStyleIdx="1" presStyleCnt="6" custScaleX="168467" custRadScaleRad="95948" custRadScaleInc="22509">
        <dgm:presLayoutVars>
          <dgm:bulletEnabled val="1"/>
        </dgm:presLayoutVars>
      </dgm:prSet>
      <dgm:spPr/>
    </dgm:pt>
    <dgm:pt modelId="{1811C34C-DBBB-46AF-AA44-B2E1808BF6E1}" type="pres">
      <dgm:prSet presAssocID="{5B665E75-1052-447C-9DAC-3DD69460766F}" presName="spNode" presStyleCnt="0"/>
      <dgm:spPr/>
    </dgm:pt>
    <dgm:pt modelId="{B0ACE1CC-0CA3-49E3-AEF0-393D46A6216C}" type="pres">
      <dgm:prSet presAssocID="{F97A9098-C79E-48E7-A3C5-3C43888D170F}" presName="sibTrans" presStyleLbl="sibTrans1D1" presStyleIdx="1" presStyleCnt="6"/>
      <dgm:spPr/>
    </dgm:pt>
    <dgm:pt modelId="{61E7FE81-D88E-4693-9AEC-5382A082F416}" type="pres">
      <dgm:prSet presAssocID="{1958879D-3752-4F78-BDC5-66ACF6A3464B}" presName="node" presStyleLbl="node1" presStyleIdx="2" presStyleCnt="6" custScaleX="168467" custRadScaleRad="95188" custRadScaleInc="-34775">
        <dgm:presLayoutVars>
          <dgm:bulletEnabled val="1"/>
        </dgm:presLayoutVars>
      </dgm:prSet>
      <dgm:spPr/>
    </dgm:pt>
    <dgm:pt modelId="{D918DAE4-A236-4B33-9FF4-14D670F5BB3F}" type="pres">
      <dgm:prSet presAssocID="{1958879D-3752-4F78-BDC5-66ACF6A3464B}" presName="spNode" presStyleCnt="0"/>
      <dgm:spPr/>
    </dgm:pt>
    <dgm:pt modelId="{E08C2617-3A84-4C9A-A7D7-60E57AC5A552}" type="pres">
      <dgm:prSet presAssocID="{22CD22C3-BA02-4AF4-98C8-9807C29458BF}" presName="sibTrans" presStyleLbl="sibTrans1D1" presStyleIdx="2" presStyleCnt="6"/>
      <dgm:spPr/>
    </dgm:pt>
    <dgm:pt modelId="{89071F03-CEFC-4850-9A03-F001248EC354}" type="pres">
      <dgm:prSet presAssocID="{5AA57153-46A2-4CF4-8977-C8D2560D266D}" presName="node" presStyleLbl="node1" presStyleIdx="3" presStyleCnt="6" custScaleX="168467" custRadScaleRad="100122" custRadScaleInc="0">
        <dgm:presLayoutVars>
          <dgm:bulletEnabled val="1"/>
        </dgm:presLayoutVars>
      </dgm:prSet>
      <dgm:spPr/>
    </dgm:pt>
    <dgm:pt modelId="{CA4E4975-F651-40D9-8D0F-0DEC7FBD69DB}" type="pres">
      <dgm:prSet presAssocID="{5AA57153-46A2-4CF4-8977-C8D2560D266D}" presName="spNode" presStyleCnt="0"/>
      <dgm:spPr/>
    </dgm:pt>
    <dgm:pt modelId="{8898DF7B-52A7-4553-9A8E-4AD02C2C72DE}" type="pres">
      <dgm:prSet presAssocID="{3F12DFC0-E253-47EE-B8C8-64F8C1A71619}" presName="sibTrans" presStyleLbl="sibTrans1D1" presStyleIdx="3" presStyleCnt="6"/>
      <dgm:spPr/>
    </dgm:pt>
    <dgm:pt modelId="{A8654D4E-779B-4226-B03D-CC14682A03D7}" type="pres">
      <dgm:prSet presAssocID="{BC2E0DA6-413D-4D47-8C9C-E917DC8A3F54}" presName="node" presStyleLbl="node1" presStyleIdx="4" presStyleCnt="6" custScaleX="168467" custRadScaleRad="93371" custRadScaleInc="32400">
        <dgm:presLayoutVars>
          <dgm:bulletEnabled val="1"/>
        </dgm:presLayoutVars>
      </dgm:prSet>
      <dgm:spPr/>
    </dgm:pt>
    <dgm:pt modelId="{E0F41E20-259B-491C-9C69-070714F7AC76}" type="pres">
      <dgm:prSet presAssocID="{BC2E0DA6-413D-4D47-8C9C-E917DC8A3F54}" presName="spNode" presStyleCnt="0"/>
      <dgm:spPr/>
    </dgm:pt>
    <dgm:pt modelId="{5D8C0F9A-43FD-4B81-80EF-5BD33459AD83}" type="pres">
      <dgm:prSet presAssocID="{77C1B740-BFB8-4479-A7F3-A6305CBBCC5B}" presName="sibTrans" presStyleLbl="sibTrans1D1" presStyleIdx="4" presStyleCnt="6"/>
      <dgm:spPr/>
    </dgm:pt>
    <dgm:pt modelId="{714ABD2B-5451-426E-9ACE-6415B942EC65}" type="pres">
      <dgm:prSet presAssocID="{DDFA4A4C-E5BD-439C-BD98-9463A55B27FC}" presName="node" presStyleLbl="node1" presStyleIdx="5" presStyleCnt="6" custScaleX="181305" custRadScaleRad="95948" custRadScaleInc="-22509">
        <dgm:presLayoutVars>
          <dgm:bulletEnabled val="1"/>
        </dgm:presLayoutVars>
      </dgm:prSet>
      <dgm:spPr/>
    </dgm:pt>
    <dgm:pt modelId="{429986D5-F41A-414F-AB1A-C159DCFF7204}" type="pres">
      <dgm:prSet presAssocID="{DDFA4A4C-E5BD-439C-BD98-9463A55B27FC}" presName="spNode" presStyleCnt="0"/>
      <dgm:spPr/>
    </dgm:pt>
    <dgm:pt modelId="{806438F1-14C6-4DB0-B49E-E890BDDE072B}" type="pres">
      <dgm:prSet presAssocID="{0E8C8BE5-0B62-4FF7-9014-D7C24E287515}" presName="sibTrans" presStyleLbl="sibTrans1D1" presStyleIdx="5" presStyleCnt="6"/>
      <dgm:spPr/>
    </dgm:pt>
  </dgm:ptLst>
  <dgm:cxnLst>
    <dgm:cxn modelId="{5B49811D-08DF-4DB4-9DAC-8C2550F98FD5}" type="presOf" srcId="{F97A9098-C79E-48E7-A3C5-3C43888D170F}" destId="{B0ACE1CC-0CA3-49E3-AEF0-393D46A6216C}" srcOrd="0" destOrd="0" presId="urn:microsoft.com/office/officeart/2005/8/layout/cycle5"/>
    <dgm:cxn modelId="{2C281E31-1DB5-442F-972A-71DBBF5E5A9F}" srcId="{E826F046-6DB9-4E2B-947E-BAE24EDA92AA}" destId="{5AA57153-46A2-4CF4-8977-C8D2560D266D}" srcOrd="3" destOrd="0" parTransId="{AEE700E0-CB53-4D18-830A-1DCF434AE207}" sibTransId="{3F12DFC0-E253-47EE-B8C8-64F8C1A71619}"/>
    <dgm:cxn modelId="{0F49E75D-7F7C-4D51-AB62-6DB6D504E55B}" srcId="{E826F046-6DB9-4E2B-947E-BAE24EDA92AA}" destId="{1958879D-3752-4F78-BDC5-66ACF6A3464B}" srcOrd="2" destOrd="0" parTransId="{6AC1854A-8DD7-42D2-A5A5-BDE7E996A96D}" sibTransId="{22CD22C3-BA02-4AF4-98C8-9807C29458BF}"/>
    <dgm:cxn modelId="{6E786B65-E25D-41C3-876E-5F6AEA962908}" type="presOf" srcId="{77C1B740-BFB8-4479-A7F3-A6305CBBCC5B}" destId="{5D8C0F9A-43FD-4B81-80EF-5BD33459AD83}" srcOrd="0" destOrd="0" presId="urn:microsoft.com/office/officeart/2005/8/layout/cycle5"/>
    <dgm:cxn modelId="{1E1EF94A-AB7B-488A-B613-62BCD2083AEA}" type="presOf" srcId="{1958879D-3752-4F78-BDC5-66ACF6A3464B}" destId="{61E7FE81-D88E-4693-9AEC-5382A082F416}" srcOrd="0" destOrd="0" presId="urn:microsoft.com/office/officeart/2005/8/layout/cycle5"/>
    <dgm:cxn modelId="{D7A0086C-F987-4BE7-A159-CB78860B3F06}" type="presOf" srcId="{BC2E0DA6-413D-4D47-8C9C-E917DC8A3F54}" destId="{A8654D4E-779B-4226-B03D-CC14682A03D7}" srcOrd="0" destOrd="0" presId="urn:microsoft.com/office/officeart/2005/8/layout/cycle5"/>
    <dgm:cxn modelId="{BA822171-08C6-4DF4-96C0-001582746D3C}" srcId="{E826F046-6DB9-4E2B-947E-BAE24EDA92AA}" destId="{BC2E0DA6-413D-4D47-8C9C-E917DC8A3F54}" srcOrd="4" destOrd="0" parTransId="{60525541-44B8-48D0-8FAF-4EBB6A0F0F0E}" sibTransId="{77C1B740-BFB8-4479-A7F3-A6305CBBCC5B}"/>
    <dgm:cxn modelId="{A8299E54-3270-4370-A9D8-BD057E1D7EFF}" type="presOf" srcId="{5B665E75-1052-447C-9DAC-3DD69460766F}" destId="{A98A57F5-A038-4E51-8A62-6DDF7A291938}" srcOrd="0" destOrd="0" presId="urn:microsoft.com/office/officeart/2005/8/layout/cycle5"/>
    <dgm:cxn modelId="{0D938C58-A49A-4458-A42E-1D10993C8976}" type="presOf" srcId="{5054CFAD-1811-438D-A071-18D306CCBC00}" destId="{63F7448E-12E5-44F5-9051-9A59B8FCC0A5}" srcOrd="0" destOrd="0" presId="urn:microsoft.com/office/officeart/2005/8/layout/cycle5"/>
    <dgm:cxn modelId="{8098658B-16CE-49ED-8F43-393BDAE638FB}" type="presOf" srcId="{E826F046-6DB9-4E2B-947E-BAE24EDA92AA}" destId="{D45C70D6-1C6B-4F4F-9EBA-A613CC615854}" srcOrd="0" destOrd="0" presId="urn:microsoft.com/office/officeart/2005/8/layout/cycle5"/>
    <dgm:cxn modelId="{552315B3-CBBE-4785-A2DE-80ACB206C970}" type="presOf" srcId="{DDFA4A4C-E5BD-439C-BD98-9463A55B27FC}" destId="{714ABD2B-5451-426E-9ACE-6415B942EC65}" srcOrd="0" destOrd="0" presId="urn:microsoft.com/office/officeart/2005/8/layout/cycle5"/>
    <dgm:cxn modelId="{D45258B8-6D6B-4773-A3CB-973A1C0B4AEF}" type="presOf" srcId="{3F12DFC0-E253-47EE-B8C8-64F8C1A71619}" destId="{8898DF7B-52A7-4553-9A8E-4AD02C2C72DE}" srcOrd="0" destOrd="0" presId="urn:microsoft.com/office/officeart/2005/8/layout/cycle5"/>
    <dgm:cxn modelId="{EFC300C9-12A6-4117-8D8D-D3E02530478B}" type="presOf" srcId="{6EFE2A05-328F-47DF-8598-88804A5F9135}" destId="{CFC1AB96-E54A-465D-B828-FA7514CD66F3}" srcOrd="0" destOrd="0" presId="urn:microsoft.com/office/officeart/2005/8/layout/cycle5"/>
    <dgm:cxn modelId="{D830AFD2-84F9-410B-9347-BA5E5F4252C9}" srcId="{E826F046-6DB9-4E2B-947E-BAE24EDA92AA}" destId="{DDFA4A4C-E5BD-439C-BD98-9463A55B27FC}" srcOrd="5" destOrd="0" parTransId="{1B354E03-0F7D-4035-8061-58DABCF41A39}" sibTransId="{0E8C8BE5-0B62-4FF7-9014-D7C24E287515}"/>
    <dgm:cxn modelId="{299049D8-6B92-4839-BDB4-34B48B69485E}" srcId="{E826F046-6DB9-4E2B-947E-BAE24EDA92AA}" destId="{5B665E75-1052-447C-9DAC-3DD69460766F}" srcOrd="1" destOrd="0" parTransId="{D07C26F6-D136-4A91-8958-09F6EA7F8535}" sibTransId="{F97A9098-C79E-48E7-A3C5-3C43888D170F}"/>
    <dgm:cxn modelId="{766596E5-F457-4D10-9D06-8C40EB64A4E2}" type="presOf" srcId="{5AA57153-46A2-4CF4-8977-C8D2560D266D}" destId="{89071F03-CEFC-4850-9A03-F001248EC354}" srcOrd="0" destOrd="0" presId="urn:microsoft.com/office/officeart/2005/8/layout/cycle5"/>
    <dgm:cxn modelId="{3C0FCAED-1C0B-4C07-BCB4-0BC61C3F4E6C}" srcId="{E826F046-6DB9-4E2B-947E-BAE24EDA92AA}" destId="{5054CFAD-1811-438D-A071-18D306CCBC00}" srcOrd="0" destOrd="0" parTransId="{B251ED0D-CE47-4946-AA2A-B44E61ECD79D}" sibTransId="{6EFE2A05-328F-47DF-8598-88804A5F9135}"/>
    <dgm:cxn modelId="{3C0D8FF6-55DB-46B4-98FA-694F0828489E}" type="presOf" srcId="{0E8C8BE5-0B62-4FF7-9014-D7C24E287515}" destId="{806438F1-14C6-4DB0-B49E-E890BDDE072B}" srcOrd="0" destOrd="0" presId="urn:microsoft.com/office/officeart/2005/8/layout/cycle5"/>
    <dgm:cxn modelId="{52A5B5F8-D5C8-4384-9459-EEFBC3D24D20}" type="presOf" srcId="{22CD22C3-BA02-4AF4-98C8-9807C29458BF}" destId="{E08C2617-3A84-4C9A-A7D7-60E57AC5A552}" srcOrd="0" destOrd="0" presId="urn:microsoft.com/office/officeart/2005/8/layout/cycle5"/>
    <dgm:cxn modelId="{A5C2DC2D-3BE1-42B7-B050-9A1254A35C9A}" type="presParOf" srcId="{D45C70D6-1C6B-4F4F-9EBA-A613CC615854}" destId="{63F7448E-12E5-44F5-9051-9A59B8FCC0A5}" srcOrd="0" destOrd="0" presId="urn:microsoft.com/office/officeart/2005/8/layout/cycle5"/>
    <dgm:cxn modelId="{33441CE5-99BD-4D0E-99A9-94A1706F5200}" type="presParOf" srcId="{D45C70D6-1C6B-4F4F-9EBA-A613CC615854}" destId="{BBAD4473-1B82-4FFB-91EC-941099FCE33D}" srcOrd="1" destOrd="0" presId="urn:microsoft.com/office/officeart/2005/8/layout/cycle5"/>
    <dgm:cxn modelId="{4248A4E7-2FC8-41DD-B7AF-5422B7CB9843}" type="presParOf" srcId="{D45C70D6-1C6B-4F4F-9EBA-A613CC615854}" destId="{CFC1AB96-E54A-465D-B828-FA7514CD66F3}" srcOrd="2" destOrd="0" presId="urn:microsoft.com/office/officeart/2005/8/layout/cycle5"/>
    <dgm:cxn modelId="{65539D27-B7D9-4BD7-B6EC-5F4D1A893FDB}" type="presParOf" srcId="{D45C70D6-1C6B-4F4F-9EBA-A613CC615854}" destId="{A98A57F5-A038-4E51-8A62-6DDF7A291938}" srcOrd="3" destOrd="0" presId="urn:microsoft.com/office/officeart/2005/8/layout/cycle5"/>
    <dgm:cxn modelId="{81970AC6-2D7E-421B-9004-21C0CE2F7A75}" type="presParOf" srcId="{D45C70D6-1C6B-4F4F-9EBA-A613CC615854}" destId="{1811C34C-DBBB-46AF-AA44-B2E1808BF6E1}" srcOrd="4" destOrd="0" presId="urn:microsoft.com/office/officeart/2005/8/layout/cycle5"/>
    <dgm:cxn modelId="{70987FA1-82CC-43F4-A6B3-15BD39FFE425}" type="presParOf" srcId="{D45C70D6-1C6B-4F4F-9EBA-A613CC615854}" destId="{B0ACE1CC-0CA3-49E3-AEF0-393D46A6216C}" srcOrd="5" destOrd="0" presId="urn:microsoft.com/office/officeart/2005/8/layout/cycle5"/>
    <dgm:cxn modelId="{D468CBE0-7E66-47AE-8D64-15963F97991D}" type="presParOf" srcId="{D45C70D6-1C6B-4F4F-9EBA-A613CC615854}" destId="{61E7FE81-D88E-4693-9AEC-5382A082F416}" srcOrd="6" destOrd="0" presId="urn:microsoft.com/office/officeart/2005/8/layout/cycle5"/>
    <dgm:cxn modelId="{74687F04-0FF7-44C8-8F28-F9E8F98C3765}" type="presParOf" srcId="{D45C70D6-1C6B-4F4F-9EBA-A613CC615854}" destId="{D918DAE4-A236-4B33-9FF4-14D670F5BB3F}" srcOrd="7" destOrd="0" presId="urn:microsoft.com/office/officeart/2005/8/layout/cycle5"/>
    <dgm:cxn modelId="{DB57F093-C751-4958-8050-514D87374BA4}" type="presParOf" srcId="{D45C70D6-1C6B-4F4F-9EBA-A613CC615854}" destId="{E08C2617-3A84-4C9A-A7D7-60E57AC5A552}" srcOrd="8" destOrd="0" presId="urn:microsoft.com/office/officeart/2005/8/layout/cycle5"/>
    <dgm:cxn modelId="{081A0F52-D803-48AF-91D9-F8EE86495912}" type="presParOf" srcId="{D45C70D6-1C6B-4F4F-9EBA-A613CC615854}" destId="{89071F03-CEFC-4850-9A03-F001248EC354}" srcOrd="9" destOrd="0" presId="urn:microsoft.com/office/officeart/2005/8/layout/cycle5"/>
    <dgm:cxn modelId="{E53EF54E-04B5-41C0-9FAC-C2B871A93B6F}" type="presParOf" srcId="{D45C70D6-1C6B-4F4F-9EBA-A613CC615854}" destId="{CA4E4975-F651-40D9-8D0F-0DEC7FBD69DB}" srcOrd="10" destOrd="0" presId="urn:microsoft.com/office/officeart/2005/8/layout/cycle5"/>
    <dgm:cxn modelId="{5D3BE1EF-773A-4AD0-AFB3-5E62339855FC}" type="presParOf" srcId="{D45C70D6-1C6B-4F4F-9EBA-A613CC615854}" destId="{8898DF7B-52A7-4553-9A8E-4AD02C2C72DE}" srcOrd="11" destOrd="0" presId="urn:microsoft.com/office/officeart/2005/8/layout/cycle5"/>
    <dgm:cxn modelId="{87BC6FFD-F5C5-4234-854E-FDBCEB03F744}" type="presParOf" srcId="{D45C70D6-1C6B-4F4F-9EBA-A613CC615854}" destId="{A8654D4E-779B-4226-B03D-CC14682A03D7}" srcOrd="12" destOrd="0" presId="urn:microsoft.com/office/officeart/2005/8/layout/cycle5"/>
    <dgm:cxn modelId="{DC14011E-1F43-4562-B628-F9F0CE011B1C}" type="presParOf" srcId="{D45C70D6-1C6B-4F4F-9EBA-A613CC615854}" destId="{E0F41E20-259B-491C-9C69-070714F7AC76}" srcOrd="13" destOrd="0" presId="urn:microsoft.com/office/officeart/2005/8/layout/cycle5"/>
    <dgm:cxn modelId="{685CA1FF-D1CB-4D3C-B50A-39295ABF290A}" type="presParOf" srcId="{D45C70D6-1C6B-4F4F-9EBA-A613CC615854}" destId="{5D8C0F9A-43FD-4B81-80EF-5BD33459AD83}" srcOrd="14" destOrd="0" presId="urn:microsoft.com/office/officeart/2005/8/layout/cycle5"/>
    <dgm:cxn modelId="{DA44B3AC-2D92-48C1-B577-5B87BB41D116}" type="presParOf" srcId="{D45C70D6-1C6B-4F4F-9EBA-A613CC615854}" destId="{714ABD2B-5451-426E-9ACE-6415B942EC65}" srcOrd="15" destOrd="0" presId="urn:microsoft.com/office/officeart/2005/8/layout/cycle5"/>
    <dgm:cxn modelId="{990BD16B-5845-4FD6-B6B9-02FB8D486197}" type="presParOf" srcId="{D45C70D6-1C6B-4F4F-9EBA-A613CC615854}" destId="{429986D5-F41A-414F-AB1A-C159DCFF7204}" srcOrd="16" destOrd="0" presId="urn:microsoft.com/office/officeart/2005/8/layout/cycle5"/>
    <dgm:cxn modelId="{3FC26A01-BF66-47F4-A51D-3A12C199434A}" type="presParOf" srcId="{D45C70D6-1C6B-4F4F-9EBA-A613CC615854}" destId="{806438F1-14C6-4DB0-B49E-E890BDDE072B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26F046-6DB9-4E2B-947E-BAE24EDA92AA}" type="doc">
      <dgm:prSet loTypeId="urn:microsoft.com/office/officeart/2005/8/layout/cycle5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5054CFAD-1811-438D-A071-18D306CCBC00}">
      <dgm:prSet phldrT="[Texte]" custT="1"/>
      <dgm:spPr/>
      <dgm:t>
        <a:bodyPr/>
        <a:lstStyle/>
        <a:p>
          <a:r>
            <a:rPr lang="fr-FR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Décisions de gestion</a:t>
          </a:r>
        </a:p>
      </dgm:t>
    </dgm:pt>
    <dgm:pt modelId="{B251ED0D-CE47-4946-AA2A-B44E61ECD79D}" type="parTrans" cxnId="{3C0FCAED-1C0B-4C07-BCB4-0BC61C3F4E6C}">
      <dgm:prSet/>
      <dgm:spPr/>
      <dgm:t>
        <a:bodyPr/>
        <a:lstStyle/>
        <a:p>
          <a:endParaRPr lang="fr-FR" sz="18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EFE2A05-328F-47DF-8598-88804A5F9135}" type="sibTrans" cxnId="{3C0FCAED-1C0B-4C07-BCB4-0BC61C3F4E6C}">
      <dgm:prSet/>
      <dgm:spPr/>
      <dgm:t>
        <a:bodyPr/>
        <a:lstStyle/>
        <a:p>
          <a:endParaRPr lang="fr-FR" sz="18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C2E0DA6-413D-4D47-8C9C-E917DC8A3F54}">
      <dgm:prSet phldrT="[Texte]" custT="1"/>
      <dgm:spPr/>
      <dgm:t>
        <a:bodyPr/>
        <a:lstStyle/>
        <a:p>
          <a:r>
            <a:rPr lang="fr-FR" sz="1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Bilan</a:t>
          </a:r>
        </a:p>
      </dgm:t>
    </dgm:pt>
    <dgm:pt modelId="{60525541-44B8-48D0-8FAF-4EBB6A0F0F0E}" type="parTrans" cxnId="{BA822171-08C6-4DF4-96C0-001582746D3C}">
      <dgm:prSet/>
      <dgm:spPr/>
      <dgm:t>
        <a:bodyPr/>
        <a:lstStyle/>
        <a:p>
          <a:endParaRPr lang="fr-FR" sz="18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7C1B740-BFB8-4479-A7F3-A6305CBBCC5B}" type="sibTrans" cxnId="{BA822171-08C6-4DF4-96C0-001582746D3C}">
      <dgm:prSet/>
      <dgm:spPr/>
      <dgm:t>
        <a:bodyPr/>
        <a:lstStyle/>
        <a:p>
          <a:endParaRPr lang="fr-FR" sz="18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958879D-3752-4F78-BDC5-66ACF6A3464B}">
      <dgm:prSet phldrT="[Texte]" custT="1"/>
      <dgm:spPr/>
      <dgm:t>
        <a:bodyPr/>
        <a:lstStyle/>
        <a:p>
          <a:r>
            <a:rPr lang="fr-FR" sz="1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Compte de résultat</a:t>
          </a:r>
        </a:p>
      </dgm:t>
    </dgm:pt>
    <dgm:pt modelId="{6AC1854A-8DD7-42D2-A5A5-BDE7E996A96D}" type="parTrans" cxnId="{0F49E75D-7F7C-4D51-AB62-6DB6D504E55B}">
      <dgm:prSet/>
      <dgm:spPr/>
      <dgm:t>
        <a:bodyPr/>
        <a:lstStyle/>
        <a:p>
          <a:endParaRPr lang="fr-FR" sz="18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2CD22C3-BA02-4AF4-98C8-9807C29458BF}" type="sibTrans" cxnId="{0F49E75D-7F7C-4D51-AB62-6DB6D504E55B}">
      <dgm:prSet/>
      <dgm:spPr/>
      <dgm:t>
        <a:bodyPr/>
        <a:lstStyle/>
        <a:p>
          <a:endParaRPr lang="fr-FR" sz="18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DFA4A4C-E5BD-439C-BD98-9463A55B27FC}">
      <dgm:prSet phldrT="[Texte]" custT="1"/>
      <dgm:spPr/>
      <dgm:t>
        <a:bodyPr/>
        <a:lstStyle/>
        <a:p>
          <a:r>
            <a:rPr lang="fr-FR" sz="1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Investissements</a:t>
          </a:r>
        </a:p>
      </dgm:t>
    </dgm:pt>
    <dgm:pt modelId="{1B354E03-0F7D-4035-8061-58DABCF41A39}" type="parTrans" cxnId="{D830AFD2-84F9-410B-9347-BA5E5F4252C9}">
      <dgm:prSet/>
      <dgm:spPr/>
      <dgm:t>
        <a:bodyPr/>
        <a:lstStyle/>
        <a:p>
          <a:endParaRPr lang="fr-FR" sz="18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E8C8BE5-0B62-4FF7-9014-D7C24E287515}" type="sibTrans" cxnId="{D830AFD2-84F9-410B-9347-BA5E5F4252C9}">
      <dgm:prSet/>
      <dgm:spPr/>
      <dgm:t>
        <a:bodyPr/>
        <a:lstStyle/>
        <a:p>
          <a:endParaRPr lang="fr-FR" sz="18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AA57153-46A2-4CF4-8977-C8D2560D266D}">
      <dgm:prSet phldrT="[Texte]" custT="1"/>
      <dgm:spPr/>
      <dgm:t>
        <a:bodyPr/>
        <a:lstStyle/>
        <a:p>
          <a:r>
            <a:rPr lang="fr-FR" sz="1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Bénéfices</a:t>
          </a:r>
        </a:p>
      </dgm:t>
    </dgm:pt>
    <dgm:pt modelId="{AEE700E0-CB53-4D18-830A-1DCF434AE207}" type="parTrans" cxnId="{2C281E31-1DB5-442F-972A-71DBBF5E5A9F}">
      <dgm:prSet/>
      <dgm:spPr/>
      <dgm:t>
        <a:bodyPr/>
        <a:lstStyle/>
        <a:p>
          <a:endParaRPr lang="fr-FR" sz="18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12DFC0-E253-47EE-B8C8-64F8C1A71619}" type="sibTrans" cxnId="{2C281E31-1DB5-442F-972A-71DBBF5E5A9F}">
      <dgm:prSet/>
      <dgm:spPr/>
      <dgm:t>
        <a:bodyPr/>
        <a:lstStyle/>
        <a:p>
          <a:endParaRPr lang="fr-FR" sz="18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B665E75-1052-447C-9DAC-3DD69460766F}">
      <dgm:prSet phldrT="[Texte]" custT="1"/>
      <dgm:spPr/>
      <dgm:t>
        <a:bodyPr/>
        <a:lstStyle/>
        <a:p>
          <a:r>
            <a:rPr lang="fr-FR" sz="1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Dépenses recettes</a:t>
          </a:r>
        </a:p>
      </dgm:t>
    </dgm:pt>
    <dgm:pt modelId="{D07C26F6-D136-4A91-8958-09F6EA7F8535}" type="parTrans" cxnId="{299049D8-6B92-4839-BDB4-34B48B69485E}">
      <dgm:prSet/>
      <dgm:spPr/>
      <dgm:t>
        <a:bodyPr/>
        <a:lstStyle/>
        <a:p>
          <a:endParaRPr lang="fr-FR" sz="18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97A9098-C79E-48E7-A3C5-3C43888D170F}" type="sibTrans" cxnId="{299049D8-6B92-4839-BDB4-34B48B69485E}">
      <dgm:prSet/>
      <dgm:spPr/>
      <dgm:t>
        <a:bodyPr/>
        <a:lstStyle/>
        <a:p>
          <a:endParaRPr lang="fr-FR" sz="18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45C70D6-1C6B-4F4F-9EBA-A613CC615854}" type="pres">
      <dgm:prSet presAssocID="{E826F046-6DB9-4E2B-947E-BAE24EDA92AA}" presName="cycle" presStyleCnt="0">
        <dgm:presLayoutVars>
          <dgm:dir/>
          <dgm:resizeHandles val="exact"/>
        </dgm:presLayoutVars>
      </dgm:prSet>
      <dgm:spPr/>
    </dgm:pt>
    <dgm:pt modelId="{63F7448E-12E5-44F5-9051-9A59B8FCC0A5}" type="pres">
      <dgm:prSet presAssocID="{5054CFAD-1811-438D-A071-18D306CCBC00}" presName="node" presStyleLbl="node1" presStyleIdx="0" presStyleCnt="6" custScaleX="168467" custRadScaleRad="99878" custRadScaleInc="0">
        <dgm:presLayoutVars>
          <dgm:bulletEnabled val="1"/>
        </dgm:presLayoutVars>
      </dgm:prSet>
      <dgm:spPr/>
    </dgm:pt>
    <dgm:pt modelId="{BBAD4473-1B82-4FFB-91EC-941099FCE33D}" type="pres">
      <dgm:prSet presAssocID="{5054CFAD-1811-438D-A071-18D306CCBC00}" presName="spNode" presStyleCnt="0"/>
      <dgm:spPr/>
    </dgm:pt>
    <dgm:pt modelId="{CFC1AB96-E54A-465D-B828-FA7514CD66F3}" type="pres">
      <dgm:prSet presAssocID="{6EFE2A05-328F-47DF-8598-88804A5F9135}" presName="sibTrans" presStyleLbl="sibTrans1D1" presStyleIdx="0" presStyleCnt="6"/>
      <dgm:spPr/>
    </dgm:pt>
    <dgm:pt modelId="{A98A57F5-A038-4E51-8A62-6DDF7A291938}" type="pres">
      <dgm:prSet presAssocID="{5B665E75-1052-447C-9DAC-3DD69460766F}" presName="node" presStyleLbl="node1" presStyleIdx="1" presStyleCnt="6" custScaleX="168467" custRadScaleRad="95948" custRadScaleInc="22509">
        <dgm:presLayoutVars>
          <dgm:bulletEnabled val="1"/>
        </dgm:presLayoutVars>
      </dgm:prSet>
      <dgm:spPr/>
    </dgm:pt>
    <dgm:pt modelId="{1811C34C-DBBB-46AF-AA44-B2E1808BF6E1}" type="pres">
      <dgm:prSet presAssocID="{5B665E75-1052-447C-9DAC-3DD69460766F}" presName="spNode" presStyleCnt="0"/>
      <dgm:spPr/>
    </dgm:pt>
    <dgm:pt modelId="{B0ACE1CC-0CA3-49E3-AEF0-393D46A6216C}" type="pres">
      <dgm:prSet presAssocID="{F97A9098-C79E-48E7-A3C5-3C43888D170F}" presName="sibTrans" presStyleLbl="sibTrans1D1" presStyleIdx="1" presStyleCnt="6"/>
      <dgm:spPr/>
    </dgm:pt>
    <dgm:pt modelId="{61E7FE81-D88E-4693-9AEC-5382A082F416}" type="pres">
      <dgm:prSet presAssocID="{1958879D-3752-4F78-BDC5-66ACF6A3464B}" presName="node" presStyleLbl="node1" presStyleIdx="2" presStyleCnt="6" custScaleX="168467" custRadScaleRad="95188" custRadScaleInc="-34775">
        <dgm:presLayoutVars>
          <dgm:bulletEnabled val="1"/>
        </dgm:presLayoutVars>
      </dgm:prSet>
      <dgm:spPr/>
    </dgm:pt>
    <dgm:pt modelId="{D918DAE4-A236-4B33-9FF4-14D670F5BB3F}" type="pres">
      <dgm:prSet presAssocID="{1958879D-3752-4F78-BDC5-66ACF6A3464B}" presName="spNode" presStyleCnt="0"/>
      <dgm:spPr/>
    </dgm:pt>
    <dgm:pt modelId="{E08C2617-3A84-4C9A-A7D7-60E57AC5A552}" type="pres">
      <dgm:prSet presAssocID="{22CD22C3-BA02-4AF4-98C8-9807C29458BF}" presName="sibTrans" presStyleLbl="sibTrans1D1" presStyleIdx="2" presStyleCnt="6"/>
      <dgm:spPr/>
    </dgm:pt>
    <dgm:pt modelId="{89071F03-CEFC-4850-9A03-F001248EC354}" type="pres">
      <dgm:prSet presAssocID="{5AA57153-46A2-4CF4-8977-C8D2560D266D}" presName="node" presStyleLbl="node1" presStyleIdx="3" presStyleCnt="6" custScaleX="168467" custRadScaleRad="100122" custRadScaleInc="0">
        <dgm:presLayoutVars>
          <dgm:bulletEnabled val="1"/>
        </dgm:presLayoutVars>
      </dgm:prSet>
      <dgm:spPr/>
    </dgm:pt>
    <dgm:pt modelId="{CA4E4975-F651-40D9-8D0F-0DEC7FBD69DB}" type="pres">
      <dgm:prSet presAssocID="{5AA57153-46A2-4CF4-8977-C8D2560D266D}" presName="spNode" presStyleCnt="0"/>
      <dgm:spPr/>
    </dgm:pt>
    <dgm:pt modelId="{8898DF7B-52A7-4553-9A8E-4AD02C2C72DE}" type="pres">
      <dgm:prSet presAssocID="{3F12DFC0-E253-47EE-B8C8-64F8C1A71619}" presName="sibTrans" presStyleLbl="sibTrans1D1" presStyleIdx="3" presStyleCnt="6"/>
      <dgm:spPr/>
    </dgm:pt>
    <dgm:pt modelId="{A8654D4E-779B-4226-B03D-CC14682A03D7}" type="pres">
      <dgm:prSet presAssocID="{BC2E0DA6-413D-4D47-8C9C-E917DC8A3F54}" presName="node" presStyleLbl="node1" presStyleIdx="4" presStyleCnt="6" custScaleX="168467" custRadScaleRad="93371" custRadScaleInc="32400">
        <dgm:presLayoutVars>
          <dgm:bulletEnabled val="1"/>
        </dgm:presLayoutVars>
      </dgm:prSet>
      <dgm:spPr/>
    </dgm:pt>
    <dgm:pt modelId="{E0F41E20-259B-491C-9C69-070714F7AC76}" type="pres">
      <dgm:prSet presAssocID="{BC2E0DA6-413D-4D47-8C9C-E917DC8A3F54}" presName="spNode" presStyleCnt="0"/>
      <dgm:spPr/>
    </dgm:pt>
    <dgm:pt modelId="{5D8C0F9A-43FD-4B81-80EF-5BD33459AD83}" type="pres">
      <dgm:prSet presAssocID="{77C1B740-BFB8-4479-A7F3-A6305CBBCC5B}" presName="sibTrans" presStyleLbl="sibTrans1D1" presStyleIdx="4" presStyleCnt="6"/>
      <dgm:spPr/>
    </dgm:pt>
    <dgm:pt modelId="{714ABD2B-5451-426E-9ACE-6415B942EC65}" type="pres">
      <dgm:prSet presAssocID="{DDFA4A4C-E5BD-439C-BD98-9463A55B27FC}" presName="node" presStyleLbl="node1" presStyleIdx="5" presStyleCnt="6" custScaleX="181305" custRadScaleRad="95948" custRadScaleInc="-22509">
        <dgm:presLayoutVars>
          <dgm:bulletEnabled val="1"/>
        </dgm:presLayoutVars>
      </dgm:prSet>
      <dgm:spPr/>
    </dgm:pt>
    <dgm:pt modelId="{429986D5-F41A-414F-AB1A-C159DCFF7204}" type="pres">
      <dgm:prSet presAssocID="{DDFA4A4C-E5BD-439C-BD98-9463A55B27FC}" presName="spNode" presStyleCnt="0"/>
      <dgm:spPr/>
    </dgm:pt>
    <dgm:pt modelId="{806438F1-14C6-4DB0-B49E-E890BDDE072B}" type="pres">
      <dgm:prSet presAssocID="{0E8C8BE5-0B62-4FF7-9014-D7C24E287515}" presName="sibTrans" presStyleLbl="sibTrans1D1" presStyleIdx="5" presStyleCnt="6"/>
      <dgm:spPr/>
    </dgm:pt>
  </dgm:ptLst>
  <dgm:cxnLst>
    <dgm:cxn modelId="{5B49811D-08DF-4DB4-9DAC-8C2550F98FD5}" type="presOf" srcId="{F97A9098-C79E-48E7-A3C5-3C43888D170F}" destId="{B0ACE1CC-0CA3-49E3-AEF0-393D46A6216C}" srcOrd="0" destOrd="0" presId="urn:microsoft.com/office/officeart/2005/8/layout/cycle5"/>
    <dgm:cxn modelId="{2C281E31-1DB5-442F-972A-71DBBF5E5A9F}" srcId="{E826F046-6DB9-4E2B-947E-BAE24EDA92AA}" destId="{5AA57153-46A2-4CF4-8977-C8D2560D266D}" srcOrd="3" destOrd="0" parTransId="{AEE700E0-CB53-4D18-830A-1DCF434AE207}" sibTransId="{3F12DFC0-E253-47EE-B8C8-64F8C1A71619}"/>
    <dgm:cxn modelId="{0F49E75D-7F7C-4D51-AB62-6DB6D504E55B}" srcId="{E826F046-6DB9-4E2B-947E-BAE24EDA92AA}" destId="{1958879D-3752-4F78-BDC5-66ACF6A3464B}" srcOrd="2" destOrd="0" parTransId="{6AC1854A-8DD7-42D2-A5A5-BDE7E996A96D}" sibTransId="{22CD22C3-BA02-4AF4-98C8-9807C29458BF}"/>
    <dgm:cxn modelId="{6E786B65-E25D-41C3-876E-5F6AEA962908}" type="presOf" srcId="{77C1B740-BFB8-4479-A7F3-A6305CBBCC5B}" destId="{5D8C0F9A-43FD-4B81-80EF-5BD33459AD83}" srcOrd="0" destOrd="0" presId="urn:microsoft.com/office/officeart/2005/8/layout/cycle5"/>
    <dgm:cxn modelId="{1E1EF94A-AB7B-488A-B613-62BCD2083AEA}" type="presOf" srcId="{1958879D-3752-4F78-BDC5-66ACF6A3464B}" destId="{61E7FE81-D88E-4693-9AEC-5382A082F416}" srcOrd="0" destOrd="0" presId="urn:microsoft.com/office/officeart/2005/8/layout/cycle5"/>
    <dgm:cxn modelId="{D7A0086C-F987-4BE7-A159-CB78860B3F06}" type="presOf" srcId="{BC2E0DA6-413D-4D47-8C9C-E917DC8A3F54}" destId="{A8654D4E-779B-4226-B03D-CC14682A03D7}" srcOrd="0" destOrd="0" presId="urn:microsoft.com/office/officeart/2005/8/layout/cycle5"/>
    <dgm:cxn modelId="{BA822171-08C6-4DF4-96C0-001582746D3C}" srcId="{E826F046-6DB9-4E2B-947E-BAE24EDA92AA}" destId="{BC2E0DA6-413D-4D47-8C9C-E917DC8A3F54}" srcOrd="4" destOrd="0" parTransId="{60525541-44B8-48D0-8FAF-4EBB6A0F0F0E}" sibTransId="{77C1B740-BFB8-4479-A7F3-A6305CBBCC5B}"/>
    <dgm:cxn modelId="{A8299E54-3270-4370-A9D8-BD057E1D7EFF}" type="presOf" srcId="{5B665E75-1052-447C-9DAC-3DD69460766F}" destId="{A98A57F5-A038-4E51-8A62-6DDF7A291938}" srcOrd="0" destOrd="0" presId="urn:microsoft.com/office/officeart/2005/8/layout/cycle5"/>
    <dgm:cxn modelId="{0D938C58-A49A-4458-A42E-1D10993C8976}" type="presOf" srcId="{5054CFAD-1811-438D-A071-18D306CCBC00}" destId="{63F7448E-12E5-44F5-9051-9A59B8FCC0A5}" srcOrd="0" destOrd="0" presId="urn:microsoft.com/office/officeart/2005/8/layout/cycle5"/>
    <dgm:cxn modelId="{8098658B-16CE-49ED-8F43-393BDAE638FB}" type="presOf" srcId="{E826F046-6DB9-4E2B-947E-BAE24EDA92AA}" destId="{D45C70D6-1C6B-4F4F-9EBA-A613CC615854}" srcOrd="0" destOrd="0" presId="urn:microsoft.com/office/officeart/2005/8/layout/cycle5"/>
    <dgm:cxn modelId="{552315B3-CBBE-4785-A2DE-80ACB206C970}" type="presOf" srcId="{DDFA4A4C-E5BD-439C-BD98-9463A55B27FC}" destId="{714ABD2B-5451-426E-9ACE-6415B942EC65}" srcOrd="0" destOrd="0" presId="urn:microsoft.com/office/officeart/2005/8/layout/cycle5"/>
    <dgm:cxn modelId="{D45258B8-6D6B-4773-A3CB-973A1C0B4AEF}" type="presOf" srcId="{3F12DFC0-E253-47EE-B8C8-64F8C1A71619}" destId="{8898DF7B-52A7-4553-9A8E-4AD02C2C72DE}" srcOrd="0" destOrd="0" presId="urn:microsoft.com/office/officeart/2005/8/layout/cycle5"/>
    <dgm:cxn modelId="{EFC300C9-12A6-4117-8D8D-D3E02530478B}" type="presOf" srcId="{6EFE2A05-328F-47DF-8598-88804A5F9135}" destId="{CFC1AB96-E54A-465D-B828-FA7514CD66F3}" srcOrd="0" destOrd="0" presId="urn:microsoft.com/office/officeart/2005/8/layout/cycle5"/>
    <dgm:cxn modelId="{D830AFD2-84F9-410B-9347-BA5E5F4252C9}" srcId="{E826F046-6DB9-4E2B-947E-BAE24EDA92AA}" destId="{DDFA4A4C-E5BD-439C-BD98-9463A55B27FC}" srcOrd="5" destOrd="0" parTransId="{1B354E03-0F7D-4035-8061-58DABCF41A39}" sibTransId="{0E8C8BE5-0B62-4FF7-9014-D7C24E287515}"/>
    <dgm:cxn modelId="{299049D8-6B92-4839-BDB4-34B48B69485E}" srcId="{E826F046-6DB9-4E2B-947E-BAE24EDA92AA}" destId="{5B665E75-1052-447C-9DAC-3DD69460766F}" srcOrd="1" destOrd="0" parTransId="{D07C26F6-D136-4A91-8958-09F6EA7F8535}" sibTransId="{F97A9098-C79E-48E7-A3C5-3C43888D170F}"/>
    <dgm:cxn modelId="{766596E5-F457-4D10-9D06-8C40EB64A4E2}" type="presOf" srcId="{5AA57153-46A2-4CF4-8977-C8D2560D266D}" destId="{89071F03-CEFC-4850-9A03-F001248EC354}" srcOrd="0" destOrd="0" presId="urn:microsoft.com/office/officeart/2005/8/layout/cycle5"/>
    <dgm:cxn modelId="{3C0FCAED-1C0B-4C07-BCB4-0BC61C3F4E6C}" srcId="{E826F046-6DB9-4E2B-947E-BAE24EDA92AA}" destId="{5054CFAD-1811-438D-A071-18D306CCBC00}" srcOrd="0" destOrd="0" parTransId="{B251ED0D-CE47-4946-AA2A-B44E61ECD79D}" sibTransId="{6EFE2A05-328F-47DF-8598-88804A5F9135}"/>
    <dgm:cxn modelId="{3C0D8FF6-55DB-46B4-98FA-694F0828489E}" type="presOf" srcId="{0E8C8BE5-0B62-4FF7-9014-D7C24E287515}" destId="{806438F1-14C6-4DB0-B49E-E890BDDE072B}" srcOrd="0" destOrd="0" presId="urn:microsoft.com/office/officeart/2005/8/layout/cycle5"/>
    <dgm:cxn modelId="{52A5B5F8-D5C8-4384-9459-EEFBC3D24D20}" type="presOf" srcId="{22CD22C3-BA02-4AF4-98C8-9807C29458BF}" destId="{E08C2617-3A84-4C9A-A7D7-60E57AC5A552}" srcOrd="0" destOrd="0" presId="urn:microsoft.com/office/officeart/2005/8/layout/cycle5"/>
    <dgm:cxn modelId="{A5C2DC2D-3BE1-42B7-B050-9A1254A35C9A}" type="presParOf" srcId="{D45C70D6-1C6B-4F4F-9EBA-A613CC615854}" destId="{63F7448E-12E5-44F5-9051-9A59B8FCC0A5}" srcOrd="0" destOrd="0" presId="urn:microsoft.com/office/officeart/2005/8/layout/cycle5"/>
    <dgm:cxn modelId="{33441CE5-99BD-4D0E-99A9-94A1706F5200}" type="presParOf" srcId="{D45C70D6-1C6B-4F4F-9EBA-A613CC615854}" destId="{BBAD4473-1B82-4FFB-91EC-941099FCE33D}" srcOrd="1" destOrd="0" presId="urn:microsoft.com/office/officeart/2005/8/layout/cycle5"/>
    <dgm:cxn modelId="{4248A4E7-2FC8-41DD-B7AF-5422B7CB9843}" type="presParOf" srcId="{D45C70D6-1C6B-4F4F-9EBA-A613CC615854}" destId="{CFC1AB96-E54A-465D-B828-FA7514CD66F3}" srcOrd="2" destOrd="0" presId="urn:microsoft.com/office/officeart/2005/8/layout/cycle5"/>
    <dgm:cxn modelId="{65539D27-B7D9-4BD7-B6EC-5F4D1A893FDB}" type="presParOf" srcId="{D45C70D6-1C6B-4F4F-9EBA-A613CC615854}" destId="{A98A57F5-A038-4E51-8A62-6DDF7A291938}" srcOrd="3" destOrd="0" presId="urn:microsoft.com/office/officeart/2005/8/layout/cycle5"/>
    <dgm:cxn modelId="{81970AC6-2D7E-421B-9004-21C0CE2F7A75}" type="presParOf" srcId="{D45C70D6-1C6B-4F4F-9EBA-A613CC615854}" destId="{1811C34C-DBBB-46AF-AA44-B2E1808BF6E1}" srcOrd="4" destOrd="0" presId="urn:microsoft.com/office/officeart/2005/8/layout/cycle5"/>
    <dgm:cxn modelId="{70987FA1-82CC-43F4-A6B3-15BD39FFE425}" type="presParOf" srcId="{D45C70D6-1C6B-4F4F-9EBA-A613CC615854}" destId="{B0ACE1CC-0CA3-49E3-AEF0-393D46A6216C}" srcOrd="5" destOrd="0" presId="urn:microsoft.com/office/officeart/2005/8/layout/cycle5"/>
    <dgm:cxn modelId="{D468CBE0-7E66-47AE-8D64-15963F97991D}" type="presParOf" srcId="{D45C70D6-1C6B-4F4F-9EBA-A613CC615854}" destId="{61E7FE81-D88E-4693-9AEC-5382A082F416}" srcOrd="6" destOrd="0" presId="urn:microsoft.com/office/officeart/2005/8/layout/cycle5"/>
    <dgm:cxn modelId="{74687F04-0FF7-44C8-8F28-F9E8F98C3765}" type="presParOf" srcId="{D45C70D6-1C6B-4F4F-9EBA-A613CC615854}" destId="{D918DAE4-A236-4B33-9FF4-14D670F5BB3F}" srcOrd="7" destOrd="0" presId="urn:microsoft.com/office/officeart/2005/8/layout/cycle5"/>
    <dgm:cxn modelId="{DB57F093-C751-4958-8050-514D87374BA4}" type="presParOf" srcId="{D45C70D6-1C6B-4F4F-9EBA-A613CC615854}" destId="{E08C2617-3A84-4C9A-A7D7-60E57AC5A552}" srcOrd="8" destOrd="0" presId="urn:microsoft.com/office/officeart/2005/8/layout/cycle5"/>
    <dgm:cxn modelId="{081A0F52-D803-48AF-91D9-F8EE86495912}" type="presParOf" srcId="{D45C70D6-1C6B-4F4F-9EBA-A613CC615854}" destId="{89071F03-CEFC-4850-9A03-F001248EC354}" srcOrd="9" destOrd="0" presId="urn:microsoft.com/office/officeart/2005/8/layout/cycle5"/>
    <dgm:cxn modelId="{E53EF54E-04B5-41C0-9FAC-C2B871A93B6F}" type="presParOf" srcId="{D45C70D6-1C6B-4F4F-9EBA-A613CC615854}" destId="{CA4E4975-F651-40D9-8D0F-0DEC7FBD69DB}" srcOrd="10" destOrd="0" presId="urn:microsoft.com/office/officeart/2005/8/layout/cycle5"/>
    <dgm:cxn modelId="{5D3BE1EF-773A-4AD0-AFB3-5E62339855FC}" type="presParOf" srcId="{D45C70D6-1C6B-4F4F-9EBA-A613CC615854}" destId="{8898DF7B-52A7-4553-9A8E-4AD02C2C72DE}" srcOrd="11" destOrd="0" presId="urn:microsoft.com/office/officeart/2005/8/layout/cycle5"/>
    <dgm:cxn modelId="{87BC6FFD-F5C5-4234-854E-FDBCEB03F744}" type="presParOf" srcId="{D45C70D6-1C6B-4F4F-9EBA-A613CC615854}" destId="{A8654D4E-779B-4226-B03D-CC14682A03D7}" srcOrd="12" destOrd="0" presId="urn:microsoft.com/office/officeart/2005/8/layout/cycle5"/>
    <dgm:cxn modelId="{DC14011E-1F43-4562-B628-F9F0CE011B1C}" type="presParOf" srcId="{D45C70D6-1C6B-4F4F-9EBA-A613CC615854}" destId="{E0F41E20-259B-491C-9C69-070714F7AC76}" srcOrd="13" destOrd="0" presId="urn:microsoft.com/office/officeart/2005/8/layout/cycle5"/>
    <dgm:cxn modelId="{685CA1FF-D1CB-4D3C-B50A-39295ABF290A}" type="presParOf" srcId="{D45C70D6-1C6B-4F4F-9EBA-A613CC615854}" destId="{5D8C0F9A-43FD-4B81-80EF-5BD33459AD83}" srcOrd="14" destOrd="0" presId="urn:microsoft.com/office/officeart/2005/8/layout/cycle5"/>
    <dgm:cxn modelId="{DA44B3AC-2D92-48C1-B577-5B87BB41D116}" type="presParOf" srcId="{D45C70D6-1C6B-4F4F-9EBA-A613CC615854}" destId="{714ABD2B-5451-426E-9ACE-6415B942EC65}" srcOrd="15" destOrd="0" presId="urn:microsoft.com/office/officeart/2005/8/layout/cycle5"/>
    <dgm:cxn modelId="{990BD16B-5845-4FD6-B6B9-02FB8D486197}" type="presParOf" srcId="{D45C70D6-1C6B-4F4F-9EBA-A613CC615854}" destId="{429986D5-F41A-414F-AB1A-C159DCFF7204}" srcOrd="16" destOrd="0" presId="urn:microsoft.com/office/officeart/2005/8/layout/cycle5"/>
    <dgm:cxn modelId="{3FC26A01-BF66-47F4-A51D-3A12C199434A}" type="presParOf" srcId="{D45C70D6-1C6B-4F4F-9EBA-A613CC615854}" destId="{806438F1-14C6-4DB0-B49E-E890BDDE072B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F7448E-12E5-44F5-9051-9A59B8FCC0A5}">
      <dsp:nvSpPr>
        <dsp:cNvPr id="0" name=""/>
        <dsp:cNvSpPr/>
      </dsp:nvSpPr>
      <dsp:spPr>
        <a:xfrm>
          <a:off x="1991667" y="2702"/>
          <a:ext cx="2061179" cy="79526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Décisions de gestion</a:t>
          </a:r>
        </a:p>
      </dsp:txBody>
      <dsp:txXfrm>
        <a:off x="2030489" y="41524"/>
        <a:ext cx="1983535" cy="717625"/>
      </dsp:txXfrm>
    </dsp:sp>
    <dsp:sp modelId="{CFC1AB96-E54A-465D-B828-FA7514CD66F3}">
      <dsp:nvSpPr>
        <dsp:cNvPr id="0" name=""/>
        <dsp:cNvSpPr/>
      </dsp:nvSpPr>
      <dsp:spPr>
        <a:xfrm>
          <a:off x="934526" y="235182"/>
          <a:ext cx="3744699" cy="3744699"/>
        </a:xfrm>
        <a:custGeom>
          <a:avLst/>
          <a:gdLst/>
          <a:ahLst/>
          <a:cxnLst/>
          <a:rect l="0" t="0" r="0" b="0"/>
          <a:pathLst>
            <a:path>
              <a:moveTo>
                <a:pt x="3192804" y="544911"/>
              </a:moveTo>
              <a:arcTo wR="1872349" hR="1872349" stAng="18890933" swAng="566597"/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8A57F5-A038-4E51-8A62-6DDF7A291938}">
      <dsp:nvSpPr>
        <dsp:cNvPr id="0" name=""/>
        <dsp:cNvSpPr/>
      </dsp:nvSpPr>
      <dsp:spPr>
        <a:xfrm>
          <a:off x="3613169" y="1099413"/>
          <a:ext cx="2061179" cy="79526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Dépenses recettes</a:t>
          </a:r>
        </a:p>
      </dsp:txBody>
      <dsp:txXfrm>
        <a:off x="3651991" y="1138235"/>
        <a:ext cx="1983535" cy="717625"/>
      </dsp:txXfrm>
    </dsp:sp>
    <dsp:sp modelId="{B0ACE1CC-0CA3-49E3-AEF0-393D46A6216C}">
      <dsp:nvSpPr>
        <dsp:cNvPr id="0" name=""/>
        <dsp:cNvSpPr/>
      </dsp:nvSpPr>
      <dsp:spPr>
        <a:xfrm>
          <a:off x="1065080" y="360380"/>
          <a:ext cx="3744699" cy="3744699"/>
        </a:xfrm>
        <a:custGeom>
          <a:avLst/>
          <a:gdLst/>
          <a:ahLst/>
          <a:cxnLst/>
          <a:rect l="0" t="0" r="0" b="0"/>
          <a:pathLst>
            <a:path>
              <a:moveTo>
                <a:pt x="3733513" y="1667996"/>
              </a:moveTo>
              <a:arcTo wR="1872349" hR="1872349" stAng="21224047" swAng="751270"/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E7FE81-D88E-4693-9AEC-5382A082F416}">
      <dsp:nvSpPr>
        <dsp:cNvPr id="0" name=""/>
        <dsp:cNvSpPr/>
      </dsp:nvSpPr>
      <dsp:spPr>
        <a:xfrm>
          <a:off x="3631691" y="2570437"/>
          <a:ext cx="2061179" cy="79526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Compte de résultat</a:t>
          </a:r>
        </a:p>
      </dsp:txBody>
      <dsp:txXfrm>
        <a:off x="3670513" y="2609259"/>
        <a:ext cx="1983535" cy="717625"/>
      </dsp:txXfrm>
    </dsp:sp>
    <dsp:sp modelId="{E08C2617-3A84-4C9A-A7D7-60E57AC5A552}">
      <dsp:nvSpPr>
        <dsp:cNvPr id="0" name=""/>
        <dsp:cNvSpPr/>
      </dsp:nvSpPr>
      <dsp:spPr>
        <a:xfrm>
          <a:off x="926020" y="571790"/>
          <a:ext cx="3744699" cy="3744699"/>
        </a:xfrm>
        <a:custGeom>
          <a:avLst/>
          <a:gdLst/>
          <a:ahLst/>
          <a:cxnLst/>
          <a:rect l="0" t="0" r="0" b="0"/>
          <a:pathLst>
            <a:path>
              <a:moveTo>
                <a:pt x="3439802" y="2896451"/>
              </a:moveTo>
              <a:arcTo wR="1872349" hR="1872349" stAng="1989526" swAng="666027"/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071F03-CEFC-4850-9A03-F001248EC354}">
      <dsp:nvSpPr>
        <dsp:cNvPr id="0" name=""/>
        <dsp:cNvSpPr/>
      </dsp:nvSpPr>
      <dsp:spPr>
        <a:xfrm>
          <a:off x="1991667" y="3745535"/>
          <a:ext cx="2061179" cy="79526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Bénéfices</a:t>
          </a:r>
        </a:p>
      </dsp:txBody>
      <dsp:txXfrm>
        <a:off x="2030489" y="3784357"/>
        <a:ext cx="1983535" cy="717625"/>
      </dsp:txXfrm>
    </dsp:sp>
    <dsp:sp modelId="{8898DF7B-52A7-4553-9A8E-4AD02C2C72DE}">
      <dsp:nvSpPr>
        <dsp:cNvPr id="0" name=""/>
        <dsp:cNvSpPr/>
      </dsp:nvSpPr>
      <dsp:spPr>
        <a:xfrm>
          <a:off x="1462817" y="657638"/>
          <a:ext cx="3744699" cy="3744699"/>
        </a:xfrm>
        <a:custGeom>
          <a:avLst/>
          <a:gdLst/>
          <a:ahLst/>
          <a:cxnLst/>
          <a:rect l="0" t="0" r="0" b="0"/>
          <a:pathLst>
            <a:path>
              <a:moveTo>
                <a:pt x="451449" y="3091667"/>
              </a:moveTo>
              <a:arcTo wR="1872349" hR="1872349" stAng="8361965" swAng="636645"/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654D4E-779B-4226-B03D-CC14682A03D7}">
      <dsp:nvSpPr>
        <dsp:cNvPr id="0" name=""/>
        <dsp:cNvSpPr/>
      </dsp:nvSpPr>
      <dsp:spPr>
        <a:xfrm>
          <a:off x="388677" y="2570433"/>
          <a:ext cx="2061179" cy="79526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Bilan</a:t>
          </a:r>
        </a:p>
      </dsp:txBody>
      <dsp:txXfrm>
        <a:off x="427499" y="2609255"/>
        <a:ext cx="1983535" cy="717625"/>
      </dsp:txXfrm>
    </dsp:sp>
    <dsp:sp modelId="{5D8C0F9A-43FD-4B81-80EF-5BD33459AD83}">
      <dsp:nvSpPr>
        <dsp:cNvPr id="0" name=""/>
        <dsp:cNvSpPr/>
      </dsp:nvSpPr>
      <dsp:spPr>
        <a:xfrm>
          <a:off x="1249525" y="266421"/>
          <a:ext cx="3744699" cy="3744699"/>
        </a:xfrm>
        <a:custGeom>
          <a:avLst/>
          <a:gdLst/>
          <a:ahLst/>
          <a:cxnLst/>
          <a:rect l="0" t="0" r="0" b="0"/>
          <a:pathLst>
            <a:path>
              <a:moveTo>
                <a:pt x="24023" y="2171318"/>
              </a:moveTo>
              <a:arcTo wR="1872349" hR="1872349" stAng="10248715" swAng="752260"/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4ABD2B-5451-426E-9ACE-6415B942EC65}">
      <dsp:nvSpPr>
        <dsp:cNvPr id="0" name=""/>
        <dsp:cNvSpPr/>
      </dsp:nvSpPr>
      <dsp:spPr>
        <a:xfrm>
          <a:off x="291628" y="1099413"/>
          <a:ext cx="2218251" cy="79526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Investissements</a:t>
          </a:r>
        </a:p>
      </dsp:txBody>
      <dsp:txXfrm>
        <a:off x="330450" y="1138235"/>
        <a:ext cx="2140607" cy="717625"/>
      </dsp:txXfrm>
    </dsp:sp>
    <dsp:sp modelId="{806438F1-14C6-4DB0-B49E-E890BDDE072B}">
      <dsp:nvSpPr>
        <dsp:cNvPr id="0" name=""/>
        <dsp:cNvSpPr/>
      </dsp:nvSpPr>
      <dsp:spPr>
        <a:xfrm>
          <a:off x="1365288" y="235182"/>
          <a:ext cx="3744699" cy="3744699"/>
        </a:xfrm>
        <a:custGeom>
          <a:avLst/>
          <a:gdLst/>
          <a:ahLst/>
          <a:cxnLst/>
          <a:rect l="0" t="0" r="0" b="0"/>
          <a:pathLst>
            <a:path>
              <a:moveTo>
                <a:pt x="351994" y="779548"/>
              </a:moveTo>
              <a:arcTo wR="1872349" hR="1872349" stAng="12942470" swAng="566597"/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F7448E-12E5-44F5-9051-9A59B8FCC0A5}">
      <dsp:nvSpPr>
        <dsp:cNvPr id="0" name=""/>
        <dsp:cNvSpPr/>
      </dsp:nvSpPr>
      <dsp:spPr>
        <a:xfrm>
          <a:off x="2011992" y="4070"/>
          <a:ext cx="1969198" cy="7597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Décisions de gestion</a:t>
          </a:r>
        </a:p>
      </dsp:txBody>
      <dsp:txXfrm>
        <a:off x="2049081" y="41159"/>
        <a:ext cx="1895020" cy="685602"/>
      </dsp:txXfrm>
    </dsp:sp>
    <dsp:sp modelId="{CFC1AB96-E54A-465D-B828-FA7514CD66F3}">
      <dsp:nvSpPr>
        <dsp:cNvPr id="0" name=""/>
        <dsp:cNvSpPr/>
      </dsp:nvSpPr>
      <dsp:spPr>
        <a:xfrm>
          <a:off x="1001134" y="226506"/>
          <a:ext cx="3579774" cy="3579774"/>
        </a:xfrm>
        <a:custGeom>
          <a:avLst/>
          <a:gdLst/>
          <a:ahLst/>
          <a:cxnLst/>
          <a:rect l="0" t="0" r="0" b="0"/>
          <a:pathLst>
            <a:path>
              <a:moveTo>
                <a:pt x="3051448" y="520179"/>
              </a:moveTo>
              <a:arcTo wR="1789887" hR="1789887" stAng="18888936" swAng="567765"/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8A57F5-A038-4E51-8A62-6DDF7A291938}">
      <dsp:nvSpPr>
        <dsp:cNvPr id="0" name=""/>
        <dsp:cNvSpPr/>
      </dsp:nvSpPr>
      <dsp:spPr>
        <a:xfrm>
          <a:off x="3562080" y="1052479"/>
          <a:ext cx="1969198" cy="7597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Dépenses recettes</a:t>
          </a:r>
        </a:p>
      </dsp:txBody>
      <dsp:txXfrm>
        <a:off x="3599169" y="1089568"/>
        <a:ext cx="1895020" cy="685602"/>
      </dsp:txXfrm>
    </dsp:sp>
    <dsp:sp modelId="{B0ACE1CC-0CA3-49E3-AEF0-393D46A6216C}">
      <dsp:nvSpPr>
        <dsp:cNvPr id="0" name=""/>
        <dsp:cNvSpPr/>
      </dsp:nvSpPr>
      <dsp:spPr>
        <a:xfrm>
          <a:off x="1125611" y="345790"/>
          <a:ext cx="3579774" cy="3579774"/>
        </a:xfrm>
        <a:custGeom>
          <a:avLst/>
          <a:gdLst/>
          <a:ahLst/>
          <a:cxnLst/>
          <a:rect l="0" t="0" r="0" b="0"/>
          <a:pathLst>
            <a:path>
              <a:moveTo>
                <a:pt x="3569063" y="1594365"/>
              </a:moveTo>
              <a:arcTo wR="1789887" hR="1789887" stAng="21223719" swAng="751820"/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E7FE81-D88E-4693-9AEC-5382A082F416}">
      <dsp:nvSpPr>
        <dsp:cNvPr id="0" name=""/>
        <dsp:cNvSpPr/>
      </dsp:nvSpPr>
      <dsp:spPr>
        <a:xfrm>
          <a:off x="3579786" y="2458716"/>
          <a:ext cx="1969198" cy="75978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Compte de résultat</a:t>
          </a:r>
        </a:p>
      </dsp:txBody>
      <dsp:txXfrm>
        <a:off x="3616875" y="2495805"/>
        <a:ext cx="1895020" cy="685602"/>
      </dsp:txXfrm>
    </dsp:sp>
    <dsp:sp modelId="{E08C2617-3A84-4C9A-A7D7-60E57AC5A552}">
      <dsp:nvSpPr>
        <dsp:cNvPr id="0" name=""/>
        <dsp:cNvSpPr/>
      </dsp:nvSpPr>
      <dsp:spPr>
        <a:xfrm>
          <a:off x="990903" y="551099"/>
          <a:ext cx="3579774" cy="3579774"/>
        </a:xfrm>
        <a:custGeom>
          <a:avLst/>
          <a:gdLst/>
          <a:ahLst/>
          <a:cxnLst/>
          <a:rect l="0" t="0" r="0" b="0"/>
          <a:pathLst>
            <a:path>
              <a:moveTo>
                <a:pt x="3290222" y="2765947"/>
              </a:moveTo>
              <a:arcTo wR="1789887" hR="1789887" stAng="1982788" swAng="668816"/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071F03-CEFC-4850-9A03-F001248EC354}">
      <dsp:nvSpPr>
        <dsp:cNvPr id="0" name=""/>
        <dsp:cNvSpPr/>
      </dsp:nvSpPr>
      <dsp:spPr>
        <a:xfrm>
          <a:off x="2011992" y="3583547"/>
          <a:ext cx="1969198" cy="7597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Bénéfices</a:t>
          </a:r>
        </a:p>
      </dsp:txBody>
      <dsp:txXfrm>
        <a:off x="2049081" y="3620636"/>
        <a:ext cx="1895020" cy="685602"/>
      </dsp:txXfrm>
    </dsp:sp>
    <dsp:sp modelId="{8898DF7B-52A7-4553-9A8E-4AD02C2C72DE}">
      <dsp:nvSpPr>
        <dsp:cNvPr id="0" name=""/>
        <dsp:cNvSpPr/>
      </dsp:nvSpPr>
      <dsp:spPr>
        <a:xfrm>
          <a:off x="1507276" y="632974"/>
          <a:ext cx="3579774" cy="3579774"/>
        </a:xfrm>
        <a:custGeom>
          <a:avLst/>
          <a:gdLst/>
          <a:ahLst/>
          <a:cxnLst/>
          <a:rect l="0" t="0" r="0" b="0"/>
          <a:pathLst>
            <a:path>
              <a:moveTo>
                <a:pt x="430464" y="2954217"/>
              </a:moveTo>
              <a:arcTo wR="1789887" hR="1789887" stAng="8365219" swAng="639490"/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654D4E-779B-4226-B03D-CC14682A03D7}">
      <dsp:nvSpPr>
        <dsp:cNvPr id="0" name=""/>
        <dsp:cNvSpPr/>
      </dsp:nvSpPr>
      <dsp:spPr>
        <a:xfrm>
          <a:off x="479601" y="2458712"/>
          <a:ext cx="1969198" cy="75978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Bilan</a:t>
          </a:r>
        </a:p>
      </dsp:txBody>
      <dsp:txXfrm>
        <a:off x="516690" y="2495801"/>
        <a:ext cx="1895020" cy="685602"/>
      </dsp:txXfrm>
    </dsp:sp>
    <dsp:sp modelId="{5D8C0F9A-43FD-4B81-80EF-5BD33459AD83}">
      <dsp:nvSpPr>
        <dsp:cNvPr id="0" name=""/>
        <dsp:cNvSpPr/>
      </dsp:nvSpPr>
      <dsp:spPr>
        <a:xfrm>
          <a:off x="1301942" y="256033"/>
          <a:ext cx="3579774" cy="3579774"/>
        </a:xfrm>
        <a:custGeom>
          <a:avLst/>
          <a:gdLst/>
          <a:ahLst/>
          <a:cxnLst/>
          <a:rect l="0" t="0" r="0" b="0"/>
          <a:pathLst>
            <a:path>
              <a:moveTo>
                <a:pt x="22973" y="2075740"/>
              </a:moveTo>
              <a:arcTo wR="1789887" hR="1789887" stAng="10248615" swAng="752808"/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4ABD2B-5451-426E-9ACE-6415B942EC65}">
      <dsp:nvSpPr>
        <dsp:cNvPr id="0" name=""/>
        <dsp:cNvSpPr/>
      </dsp:nvSpPr>
      <dsp:spPr>
        <a:xfrm>
          <a:off x="386873" y="1052479"/>
          <a:ext cx="2119261" cy="7597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Investissements</a:t>
          </a:r>
        </a:p>
      </dsp:txBody>
      <dsp:txXfrm>
        <a:off x="423962" y="1089568"/>
        <a:ext cx="2045083" cy="685602"/>
      </dsp:txXfrm>
    </dsp:sp>
    <dsp:sp modelId="{806438F1-14C6-4DB0-B49E-E890BDDE072B}">
      <dsp:nvSpPr>
        <dsp:cNvPr id="0" name=""/>
        <dsp:cNvSpPr/>
      </dsp:nvSpPr>
      <dsp:spPr>
        <a:xfrm>
          <a:off x="1412275" y="226506"/>
          <a:ext cx="3579774" cy="3579774"/>
        </a:xfrm>
        <a:custGeom>
          <a:avLst/>
          <a:gdLst/>
          <a:ahLst/>
          <a:cxnLst/>
          <a:rect l="0" t="0" r="0" b="0"/>
          <a:pathLst>
            <a:path>
              <a:moveTo>
                <a:pt x="336744" y="744865"/>
              </a:moveTo>
              <a:arcTo wR="1789887" hR="1789887" stAng="12943299" swAng="567765"/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73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38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630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414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643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417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768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040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63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95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46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63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36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49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30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64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22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441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0007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Chap. 18 – </a:t>
            </a: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Les effets des décisions de gestion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74509" y="523220"/>
            <a:ext cx="63553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fr-FR" sz="2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roblématique</a:t>
            </a:r>
            <a:endParaRPr lang="fr-FR" sz="1600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143756" y="378906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43225668-CD30-4415-837E-789A26F8A92D}"/>
              </a:ext>
            </a:extLst>
          </p:cNvPr>
          <p:cNvSpPr txBox="1"/>
          <p:nvPr/>
        </p:nvSpPr>
        <p:spPr>
          <a:xfrm>
            <a:off x="225603" y="1415540"/>
            <a:ext cx="6355322" cy="41857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60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majorité des décisions de gestion entraînent des conséquences financières pour l’entreprise. </a:t>
            </a:r>
          </a:p>
          <a:p>
            <a:pPr algn="ctr">
              <a:spcBef>
                <a:spcPts val="1200"/>
              </a:spcBef>
              <a:spcAft>
                <a:spcPts val="60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flux économiques qui en résultent sont constatées </a:t>
            </a:r>
          </a:p>
          <a:p>
            <a:pPr marL="342900" indent="-342900" algn="ctr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dans le bilan comptable </a:t>
            </a:r>
          </a:p>
          <a:p>
            <a:pPr marL="342900" indent="-342900" algn="ctr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Dans </a:t>
            </a:r>
            <a:r>
              <a:rPr lang="fr-FR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compte de résultat</a:t>
            </a:r>
          </a:p>
          <a:p>
            <a:pPr algn="ctr">
              <a:spcBef>
                <a:spcPts val="1200"/>
              </a:spcBef>
              <a:spcAft>
                <a:spcPts val="60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L’analyse de ces documents permet d’évaluer la santé de l’entreprise.</a:t>
            </a:r>
          </a:p>
        </p:txBody>
      </p:sp>
      <p:graphicFrame>
        <p:nvGraphicFramePr>
          <p:cNvPr id="2" name="Diagramme 1">
            <a:extLst>
              <a:ext uri="{FF2B5EF4-FFF2-40B4-BE49-F238E27FC236}">
                <a16:creationId xmlns:a16="http://schemas.microsoft.com/office/drawing/2014/main" id="{55A84505-E52A-7997-A12D-DECA0EFE60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21630912"/>
              </p:ext>
            </p:extLst>
          </p:nvPr>
        </p:nvGraphicFramePr>
        <p:xfrm>
          <a:off x="6280597" y="1171977"/>
          <a:ext cx="5965978" cy="4540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2865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0007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Chap. 18 – </a:t>
            </a: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Les effets des décisions de gestion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74509" y="523220"/>
            <a:ext cx="63553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fr-FR" sz="2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roblématique</a:t>
            </a:r>
            <a:endParaRPr lang="fr-FR" sz="1600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143756" y="378906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43225668-CD30-4415-837E-789A26F8A92D}"/>
              </a:ext>
            </a:extLst>
          </p:cNvPr>
          <p:cNvSpPr txBox="1"/>
          <p:nvPr/>
        </p:nvSpPr>
        <p:spPr>
          <a:xfrm>
            <a:off x="289997" y="1742464"/>
            <a:ext cx="6415603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120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bilan et le compte de résultat sont interdépendants. </a:t>
            </a:r>
          </a:p>
          <a:p>
            <a:pPr algn="ctr">
              <a:spcBef>
                <a:spcPts val="600"/>
              </a:spcBef>
              <a:spcAft>
                <a:spcPts val="120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Leur analyse permet d’avoir une idée </a:t>
            </a:r>
          </a:p>
          <a:p>
            <a:pPr marL="342900" indent="-342900" algn="ctr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la qualité de la gestion </a:t>
            </a:r>
          </a:p>
          <a:p>
            <a:pPr marL="342900" indent="-342900" algn="ctr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la rentabilité de l’entreprise </a:t>
            </a:r>
            <a:endParaRPr lang="fr-FR" sz="24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ses performances </a:t>
            </a:r>
          </a:p>
          <a:p>
            <a:pPr algn="ctr">
              <a:spcBef>
                <a:spcPts val="2400"/>
              </a:spcBef>
              <a:spcAft>
                <a:spcPts val="120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Elle est le socle incontournable à toute décision de gestion.</a:t>
            </a:r>
          </a:p>
        </p:txBody>
      </p:sp>
      <p:graphicFrame>
        <p:nvGraphicFramePr>
          <p:cNvPr id="2" name="Diagramme 1">
            <a:extLst>
              <a:ext uri="{FF2B5EF4-FFF2-40B4-BE49-F238E27FC236}">
                <a16:creationId xmlns:a16="http://schemas.microsoft.com/office/drawing/2014/main" id="{368D7B15-2A54-D1A0-2859-792B20A2621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08730662"/>
              </p:ext>
            </p:extLst>
          </p:nvPr>
        </p:nvGraphicFramePr>
        <p:xfrm>
          <a:off x="6328422" y="1369454"/>
          <a:ext cx="5918153" cy="4343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66739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TC104033921[[fn=Damas]]</Template>
  <TotalTime>90</TotalTime>
  <Words>126</Words>
  <Application>Microsoft Office PowerPoint</Application>
  <PresentationFormat>Grand écran</PresentationFormat>
  <Paragraphs>27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Bookman Old Style</vt:lpstr>
      <vt:lpstr>Rockwell</vt:lpstr>
      <vt:lpstr>Wingdings</vt:lpstr>
      <vt:lpstr>Damask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 Terrier</dc:creator>
  <cp:lastModifiedBy>Claude Terrier</cp:lastModifiedBy>
  <cp:revision>20</cp:revision>
  <dcterms:created xsi:type="dcterms:W3CDTF">2014-06-17T06:47:14Z</dcterms:created>
  <dcterms:modified xsi:type="dcterms:W3CDTF">2024-04-23T12:42:58Z</dcterms:modified>
</cp:coreProperties>
</file>