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5099D13-B052-41E6-ABEA-E143CB3B6F65}"/>
              </a:ext>
            </a:extLst>
          </p:cNvPr>
          <p:cNvSpPr/>
          <p:nvPr/>
        </p:nvSpPr>
        <p:spPr>
          <a:xfrm>
            <a:off x="-33265" y="0"/>
            <a:ext cx="1225853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16 –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L’impact des décisions de gestion sur la rentabilité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6. Calculer la marge de sécurité et du taux de rentabilité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F420387-E94E-41AC-AB9A-04A6275F55B1}"/>
              </a:ext>
            </a:extLst>
          </p:cNvPr>
          <p:cNvSpPr txBox="1"/>
          <p:nvPr/>
        </p:nvSpPr>
        <p:spPr>
          <a:xfrm>
            <a:off x="313698" y="1233214"/>
            <a:ext cx="7289130" cy="349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marge de sécurité correspond au bénéfice réalisé par l'entreprise. 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le chiffre d’affaires diminue du montant du bénéfice alors l’entreprise reviendra au seuil de rentabilité </a:t>
            </a:r>
            <a:endParaRPr lang="fr-FR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le chiffre d’affaires diminue d’un montant supérieur alors l’entreprise sera en perte.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taux de </a:t>
            </a:r>
            <a:r>
              <a:rPr lang="fr-FR" sz="22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rentabilité est </a:t>
            </a: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pourcentage du résultat par rapport au CA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70BFBBAF-EB07-4DF4-9043-C96D1CB28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768" y="1664389"/>
            <a:ext cx="4242359" cy="1573778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7C0EAA75-378A-4F31-A72A-3B7631E1AA2B}"/>
              </a:ext>
            </a:extLst>
          </p:cNvPr>
          <p:cNvSpPr txBox="1"/>
          <p:nvPr/>
        </p:nvSpPr>
        <p:spPr>
          <a:xfrm>
            <a:off x="0" y="5136681"/>
            <a:ext cx="11936591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Seuil de rentabilité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638 240,64 €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Marge de sécurité = CA – SR = 700 000 – 638 240,64 =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61 759,36 €</a:t>
            </a:r>
            <a:endParaRPr lang="fr-FR" sz="2200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Taux marge de sécurité = Marge de sécurité / CA x 100 = 61 759,36 / 700 000 = </a:t>
            </a:r>
            <a:r>
              <a:rPr lang="fr-FR" sz="2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8,82 %</a:t>
            </a:r>
            <a:endParaRPr lang="fr-FR" sz="2200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240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88</TotalTime>
  <Words>123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Rockwell</vt:lpstr>
      <vt:lpstr>Wingdings</vt:lpstr>
      <vt:lpstr>Damask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21</cp:revision>
  <dcterms:created xsi:type="dcterms:W3CDTF">2014-06-17T06:47:14Z</dcterms:created>
  <dcterms:modified xsi:type="dcterms:W3CDTF">2024-04-18T09:07:26Z</dcterms:modified>
</cp:coreProperties>
</file>