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7" r:id="rId2"/>
    <p:sldId id="256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1541" y="1424004"/>
            <a:ext cx="11023433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est atteint lorsque les charges sont égales aux produits </a:t>
            </a:r>
          </a:p>
          <a:p>
            <a:pPr algn="ctr">
              <a:spcAft>
                <a:spcPts val="0"/>
              </a:spcAft>
            </a:pP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C'est le chiffre d'affaires pour lequel l'entreprise </a:t>
            </a:r>
          </a:p>
          <a:p>
            <a:pPr algn="ctr">
              <a:spcAft>
                <a:spcPts val="0"/>
              </a:spcAft>
            </a:pPr>
            <a:r>
              <a:rPr lang="fr-FR" sz="26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 réalise ni bénéfice, ni perte</a:t>
            </a: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algn="ctr">
              <a:spcAft>
                <a:spcPts val="0"/>
              </a:spcAft>
            </a:pP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(Également appelé : </a:t>
            </a:r>
            <a:r>
              <a:rPr lang="fr-FR" sz="2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point mort</a:t>
            </a:r>
            <a:r>
              <a:rPr lang="fr-FR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 </a:t>
            </a:r>
          </a:p>
          <a:p>
            <a:pPr marL="342900" indent="-342900" algn="ctr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Lorsque la marge sur coût variable est égale au coût fixe.</a:t>
            </a:r>
            <a:endParaRPr lang="fr-FR" sz="24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peut être déterminé par calcul ou par graphique.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099D13-B052-41E6-ABEA-E143CB3B6F65}"/>
              </a:ext>
            </a:extLst>
          </p:cNvPr>
          <p:cNvSpPr/>
          <p:nvPr/>
        </p:nvSpPr>
        <p:spPr>
          <a:xfrm>
            <a:off x="-33265" y="0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 Calculer le seuil de rentabilité</a:t>
            </a:r>
          </a:p>
        </p:txBody>
      </p:sp>
      <p:pic>
        <p:nvPicPr>
          <p:cNvPr id="1026" name="Picture 2" descr="Entrepreneurs, préférez la rentabilité au chiffre d'affaires ! |  Entrepreneurs">
            <a:extLst>
              <a:ext uri="{FF2B5EF4-FFF2-40B4-BE49-F238E27FC236}">
                <a16:creationId xmlns:a16="http://schemas.microsoft.com/office/drawing/2014/main" id="{D3456DF9-3557-37C3-3983-145B4793F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549" y="498573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02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 Calculer le seuil de rentabilité</a:t>
            </a:r>
          </a:p>
        </p:txBody>
      </p:sp>
      <p:sp>
        <p:nvSpPr>
          <p:cNvPr id="2" name="Rectangle 1"/>
          <p:cNvSpPr/>
          <p:nvPr/>
        </p:nvSpPr>
        <p:spPr>
          <a:xfrm>
            <a:off x="364065" y="1845899"/>
            <a:ext cx="115316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peut être déterminé par calcul.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Calcul du S de R  = 	</a:t>
            </a:r>
            <a:r>
              <a:rPr lang="fr-FR" sz="2800" b="1" u="sng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Chiffre d'affaires * Coût fixe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</a:t>
            </a:r>
          </a:p>
          <a:p>
            <a:pPr>
              <a:spcAft>
                <a:spcPts val="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Marge sur Coût Variable</a:t>
            </a:r>
          </a:p>
          <a:p>
            <a:pPr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   =    </a:t>
            </a:r>
            <a:r>
              <a:rPr lang="fr-FR" sz="2800" b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700 000 x 349 300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=  638 240,64 €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                383 100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177" y="584775"/>
            <a:ext cx="5709089" cy="2653422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 Calculer le seuil de rentabilité</a:t>
            </a:r>
          </a:p>
        </p:txBody>
      </p:sp>
      <p:sp>
        <p:nvSpPr>
          <p:cNvPr id="2" name="Rectangle 1"/>
          <p:cNvSpPr/>
          <p:nvPr/>
        </p:nvSpPr>
        <p:spPr>
          <a:xfrm>
            <a:off x="172499" y="710983"/>
            <a:ext cx="11531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graphique.</a:t>
            </a:r>
            <a:endParaRPr lang="fr-FR" sz="24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50645" algn="l"/>
              </a:tabLst>
            </a:pP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T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racer deux droites :</a:t>
            </a:r>
            <a:endParaRPr lang="fr-FR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1688" indent="-441325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350645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droite représente la marge sur coût variable </a:t>
            </a: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Taux MCV x chiffre d'affaires.</a:t>
            </a:r>
            <a:endParaRPr lang="fr-FR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1688" indent="-441325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1350645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droite représente les frais fixes</a:t>
            </a:r>
            <a:endParaRPr lang="fr-FR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50645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Lorsque les deux droites se coupent, le seuil de rentabilité est atteint.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 6" descr="Une image contenant table, téléphone, cuisine&#10;&#10;Description générée automatiquement">
            <a:extLst>
              <a:ext uri="{FF2B5EF4-FFF2-40B4-BE49-F238E27FC236}">
                <a16:creationId xmlns:a16="http://schemas.microsoft.com/office/drawing/2014/main" id="{751444FE-8D0D-47F8-A0F2-EB1B761A85B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904" y="2653074"/>
            <a:ext cx="8656749" cy="404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2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 Calculer le seuil de rentabilité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86AFEA8-EF58-4D4D-A1A1-39ECD65616CE}"/>
              </a:ext>
            </a:extLst>
          </p:cNvPr>
          <p:cNvSpPr txBox="1"/>
          <p:nvPr/>
        </p:nvSpPr>
        <p:spPr>
          <a:xfrm>
            <a:off x="562838" y="948900"/>
            <a:ext cx="110957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Conclusions :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L'entreprise a intérêt à avoir le seuil de rentabilité le plus bas possible car il est plus rapidement atteint et il permet de dégager un bénéfice plus important.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graphique permet de visualiser le résultat prévisionnel.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marge de sécurité est la différence entre le chiffre d'af­faires et le seuil de rentabilité.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 4" descr="Une image contenant table, téléphone, cuisine&#10;&#10;Description générée automatiquement">
            <a:extLst>
              <a:ext uri="{FF2B5EF4-FFF2-40B4-BE49-F238E27FC236}">
                <a16:creationId xmlns:a16="http://schemas.microsoft.com/office/drawing/2014/main" id="{92F2C148-6E71-46C2-B9D8-418E5AA62D2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00" y="3131256"/>
            <a:ext cx="6714263" cy="314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3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72</TotalTime>
  <Words>248</Words>
  <Application>Microsoft Office PowerPoint</Application>
  <PresentationFormat>Grand écran</PresentationFormat>
  <Paragraphs>31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Rockwell</vt:lpstr>
      <vt:lpstr>Symbol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19</cp:revision>
  <dcterms:created xsi:type="dcterms:W3CDTF">2014-06-17T06:47:14Z</dcterms:created>
  <dcterms:modified xsi:type="dcterms:W3CDTF">2024-04-18T09:01:17Z</dcterms:modified>
</cp:coreProperties>
</file>