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931" y="2134569"/>
            <a:ext cx="43343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récapitule :</a:t>
            </a: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charges fixes ; </a:t>
            </a: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charges variables. </a:t>
            </a:r>
          </a:p>
          <a:p>
            <a:pPr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met en évidence les marges :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053" y="1587260"/>
            <a:ext cx="7543479" cy="3138418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6" name="Zone de texte 9"/>
          <p:cNvSpPr txBox="1">
            <a:spLocks noChangeArrowheads="1"/>
          </p:cNvSpPr>
          <p:nvPr/>
        </p:nvSpPr>
        <p:spPr bwMode="auto">
          <a:xfrm>
            <a:off x="2656937" y="5062497"/>
            <a:ext cx="6275078" cy="42098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fr-F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pourcentage est exprimé par rapport au CA total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8932015" y="4441456"/>
            <a:ext cx="1252107" cy="622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22A65E1B-24B8-4028-8697-AB4DACC0DA64}"/>
              </a:ext>
            </a:extLst>
          </p:cNvPr>
          <p:cNvSpPr/>
          <p:nvPr/>
        </p:nvSpPr>
        <p:spPr>
          <a:xfrm>
            <a:off x="0" y="-31768"/>
            <a:ext cx="1225853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Le compte de résultat différentiel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47" y="1035920"/>
            <a:ext cx="5222107" cy="5571913"/>
          </a:xfrm>
          <a:prstGeom prst="rect">
            <a:avLst/>
          </a:prstGeom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333" y="2449901"/>
            <a:ext cx="5723465" cy="2744129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cxnSp>
        <p:nvCxnSpPr>
          <p:cNvPr id="7" name="Connecteur droit avec flèche 6"/>
          <p:cNvCxnSpPr/>
          <p:nvPr/>
        </p:nvCxnSpPr>
        <p:spPr>
          <a:xfrm flipV="1">
            <a:off x="5356454" y="3776134"/>
            <a:ext cx="3508146" cy="25815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4347713" y="4485084"/>
            <a:ext cx="4772223" cy="18725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A148236-6ADB-4C9C-899F-E91FD23C0056}"/>
              </a:ext>
            </a:extLst>
          </p:cNvPr>
          <p:cNvSpPr/>
          <p:nvPr/>
        </p:nvSpPr>
        <p:spPr>
          <a:xfrm>
            <a:off x="-66530" y="-26736"/>
            <a:ext cx="1225853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Le compte de résultat différentiel</a:t>
            </a:r>
          </a:p>
        </p:txBody>
      </p:sp>
    </p:spTree>
    <p:extLst>
      <p:ext uri="{BB962C8B-B14F-4D97-AF65-F5344CB8AC3E}">
        <p14:creationId xmlns:p14="http://schemas.microsoft.com/office/powerpoint/2010/main" val="26506248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51</TotalTime>
  <Words>65</Words>
  <Application>Microsoft Office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Rockwell</vt:lpstr>
      <vt:lpstr>Wingdings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18</cp:revision>
  <dcterms:created xsi:type="dcterms:W3CDTF">2014-06-17T06:47:14Z</dcterms:created>
  <dcterms:modified xsi:type="dcterms:W3CDTF">2024-04-18T08:58:32Z</dcterms:modified>
</cp:coreProperties>
</file>