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3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3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1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1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6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040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3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4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0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4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2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5735" y="1544648"/>
            <a:ext cx="11455757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fr-FR" sz="2600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Chaque compte de charge de la comptabilité générale peut être ventilé en charges fixes ou charges variables dans le </a:t>
            </a:r>
            <a:r>
              <a:rPr lang="fr-FR" sz="26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tableau de reclassement des charges.</a:t>
            </a:r>
            <a:endParaRPr lang="fr-FR" sz="2600" dirty="0">
              <a:solidFill>
                <a:srgbClr val="00B0F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Certaines charges peuvent être semi-fixes ou semi-variables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Ainsi les salaires ne sont pas directement proportionnels à la production. </a:t>
            </a:r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Une réduction d'activité entraîne une suppression des heures supplémentaires qui sont totalement variables. Le seuil suivant de réduction est celui des licenciements. Entre les deux seuils, les salaires sont fixes.</a:t>
            </a:r>
            <a:endParaRPr lang="fr-FR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91E7E81-F61A-4D97-A105-6F6CA5566712}"/>
              </a:ext>
            </a:extLst>
          </p:cNvPr>
          <p:cNvSpPr/>
          <p:nvPr/>
        </p:nvSpPr>
        <p:spPr>
          <a:xfrm>
            <a:off x="0" y="0"/>
            <a:ext cx="12258530" cy="1054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Chap. 16 –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L’impact des décisions de gestion sur la rentabilité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2. Le tableau de reclassement des charges</a:t>
            </a:r>
          </a:p>
        </p:txBody>
      </p:sp>
      <p:pic>
        <p:nvPicPr>
          <p:cNvPr id="5" name="Image 4" descr="Une image contenant texte, capture d’écran, Police, conception&#10;&#10;Description générée automatiquement">
            <a:extLst>
              <a:ext uri="{FF2B5EF4-FFF2-40B4-BE49-F238E27FC236}">
                <a16:creationId xmlns:a16="http://schemas.microsoft.com/office/drawing/2014/main" id="{14124563-2B6F-2009-2C60-35E598E34C7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6823" y="4962660"/>
            <a:ext cx="2868102" cy="1698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224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id="{331DC6B4-1843-4A4A-A862-5A61AAB17E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100" y="1294544"/>
            <a:ext cx="8403378" cy="491130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3FA2546-659E-4B11-AFC4-F08432C53104}"/>
              </a:ext>
            </a:extLst>
          </p:cNvPr>
          <p:cNvSpPr/>
          <p:nvPr/>
        </p:nvSpPr>
        <p:spPr>
          <a:xfrm>
            <a:off x="0" y="0"/>
            <a:ext cx="12258530" cy="1054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Chap. 16 –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L’impact des décisions de gestion sur la rentabilité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2. Le tableau de reclassement des charges</a:t>
            </a:r>
          </a:p>
        </p:txBody>
      </p:sp>
    </p:spTree>
    <p:extLst>
      <p:ext uri="{BB962C8B-B14F-4D97-AF65-F5344CB8AC3E}">
        <p14:creationId xmlns:p14="http://schemas.microsoft.com/office/powerpoint/2010/main" val="822865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TC104033921[[fn=Damas]]</Template>
  <TotalTime>58</TotalTime>
  <Words>119</Words>
  <Application>Microsoft Office PowerPoint</Application>
  <PresentationFormat>Grand écran</PresentationFormat>
  <Paragraphs>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Bookman Old Style</vt:lpstr>
      <vt:lpstr>Rockwell</vt:lpstr>
      <vt:lpstr>Wingdings</vt:lpstr>
      <vt:lpstr>Damask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23</cp:revision>
  <dcterms:created xsi:type="dcterms:W3CDTF">2014-06-17T06:47:14Z</dcterms:created>
  <dcterms:modified xsi:type="dcterms:W3CDTF">2024-04-18T08:57:36Z</dcterms:modified>
</cp:coreProperties>
</file>