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735" y="1544648"/>
            <a:ext cx="1145575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6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Chaque compte de charge de la comptabilité générale peut être ventilé en charges fixes ou charges variables dans le </a:t>
            </a: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tableau de reclassement des charges.</a:t>
            </a:r>
            <a:endParaRPr lang="fr-FR" sz="2600" dirty="0">
              <a:solidFill>
                <a:srgbClr val="00B0F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Certaines charges peuvent être semi-fixes ou semi-variables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Ainsi les salaires ne sont pas directement proportionnels à la production. 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réduction d'activité entraîne une suppression des heures supplémentaires qui sont totalement variables. Le seuil suivant de réduction est celui des licenciements. Entre les deux seuils, les salaires sont fixes.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1E7E81-F61A-4D97-A105-6F6CA5566712}"/>
              </a:ext>
            </a:extLst>
          </p:cNvPr>
          <p:cNvSpPr/>
          <p:nvPr/>
        </p:nvSpPr>
        <p:spPr>
          <a:xfrm>
            <a:off x="0" y="0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Le tableau de reclassement des charges</a:t>
            </a:r>
          </a:p>
        </p:txBody>
      </p:sp>
      <p:pic>
        <p:nvPicPr>
          <p:cNvPr id="5" name="Image 4" descr="Une image contenant texte, capture d’écran, Police, conception&#10;&#10;Description générée automatiquement">
            <a:extLst>
              <a:ext uri="{FF2B5EF4-FFF2-40B4-BE49-F238E27FC236}">
                <a16:creationId xmlns:a16="http://schemas.microsoft.com/office/drawing/2014/main" id="{14124563-2B6F-2009-2C60-35E598E34C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823" y="4962660"/>
            <a:ext cx="2868102" cy="169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2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331DC6B4-1843-4A4A-A862-5A61AAB17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00" y="1294544"/>
            <a:ext cx="8403378" cy="491130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3FA2546-659E-4B11-AFC4-F08432C53104}"/>
              </a:ext>
            </a:extLst>
          </p:cNvPr>
          <p:cNvSpPr/>
          <p:nvPr/>
        </p:nvSpPr>
        <p:spPr>
          <a:xfrm>
            <a:off x="0" y="0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Le tableau de reclassement des charges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58</TotalTime>
  <Words>119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23</cp:revision>
  <dcterms:created xsi:type="dcterms:W3CDTF">2014-06-17T06:47:14Z</dcterms:created>
  <dcterms:modified xsi:type="dcterms:W3CDTF">2024-04-18T08:57:36Z</dcterms:modified>
</cp:coreProperties>
</file>