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8"/>
  </p:notesMasterIdLst>
  <p:sldIdLst>
    <p:sldId id="259" r:id="rId2"/>
    <p:sldId id="260" r:id="rId3"/>
    <p:sldId id="261" r:id="rId4"/>
    <p:sldId id="263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7D757-A220-0643-927D-A4058530CEF4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0DD-4210-E245-8BBA-FD269DE30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713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94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8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682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047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944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103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078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4306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44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4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82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45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31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97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4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30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81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523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1637" y="555414"/>
            <a:ext cx="9759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7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15. </a:t>
            </a:r>
            <a:r>
              <a:rPr lang="fr-FR" sz="27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réalisation des budget prévisionnel</a:t>
            </a:r>
            <a:endParaRPr lang="fr-FR" sz="27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901" y="1078634"/>
            <a:ext cx="676063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Le budget de trésorerie prévisionnel</a:t>
            </a:r>
            <a:endParaRPr lang="fr-FR" sz="26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354706-9A5A-4D74-AABD-23BA90294FE3}"/>
              </a:ext>
            </a:extLst>
          </p:cNvPr>
          <p:cNvSpPr/>
          <p:nvPr/>
        </p:nvSpPr>
        <p:spPr>
          <a:xfrm>
            <a:off x="848864" y="2148706"/>
            <a:ext cx="964300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récapitule </a:t>
            </a:r>
          </a:p>
          <a:p>
            <a:pPr algn="ctr">
              <a:spcAft>
                <a:spcPts val="0"/>
              </a:spcAft>
            </a:pP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recettes et les dépenses à venir </a:t>
            </a:r>
          </a:p>
          <a:p>
            <a:pPr algn="ctr">
              <a:spcAft>
                <a:spcPts val="0"/>
              </a:spcAft>
            </a:pP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afin d’optimiser les placements </a:t>
            </a:r>
          </a:p>
          <a:p>
            <a:pPr algn="ctr">
              <a:spcAft>
                <a:spcPts val="0"/>
              </a:spcAft>
            </a:pP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 </a:t>
            </a:r>
          </a:p>
          <a:p>
            <a:pPr algn="ctr">
              <a:spcAft>
                <a:spcPts val="0"/>
              </a:spcAft>
            </a:pP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éviter les incidents de paiement. </a:t>
            </a:r>
            <a:endParaRPr lang="fr-FR" sz="28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10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1637" y="555414"/>
            <a:ext cx="9759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7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15. </a:t>
            </a:r>
            <a:r>
              <a:rPr lang="fr-FR" sz="27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réalisation des budget prévisionnel</a:t>
            </a:r>
            <a:endParaRPr lang="fr-FR" sz="27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901" y="1078634"/>
            <a:ext cx="676063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Le budget de trésorerie prévisionnel</a:t>
            </a:r>
            <a:endParaRPr lang="fr-FR" sz="26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0842A85-FC11-4433-8E2C-7BDBC9915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901" y="1795227"/>
            <a:ext cx="9494466" cy="169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056" tIns="45720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4.1. Le budget des encaissements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est établi à partir du budget des ventes, du bilan précédent pour les créances clients et d’autres informations fournies par l’entreprise (emprunts, subventions, escomptes d’effets...)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6D1FC17-616C-44E4-95CE-E930C882F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167" y="3670469"/>
            <a:ext cx="1051226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6275" algn="l"/>
              </a:tabLst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Important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6275" algn="l"/>
              </a:tabLst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faut prendre en compte les sommes réellement payées (les montants TTC) et les dates réelles de règlement (tenir compte du crédit client)</a:t>
            </a:r>
            <a:r>
              <a:rPr kumimoji="0" lang="fr-FR" altLang="fr-FR" sz="20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426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1637" y="555414"/>
            <a:ext cx="9759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7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15. </a:t>
            </a:r>
            <a:r>
              <a:rPr lang="fr-FR" sz="27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réalisation des budget prévisionnel</a:t>
            </a:r>
            <a:endParaRPr lang="fr-FR" sz="27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901" y="1078634"/>
            <a:ext cx="676063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Le budget de trésorerie prévisionnel</a:t>
            </a:r>
            <a:endParaRPr lang="fr-FR" sz="26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73DCA13A-FA85-4CAC-AA89-CBB62DFE74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55" y="2459477"/>
            <a:ext cx="9925812" cy="215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652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1637" y="555414"/>
            <a:ext cx="9759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7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15. </a:t>
            </a:r>
            <a:r>
              <a:rPr lang="fr-FR" sz="27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réalisation des budget prévisionnel</a:t>
            </a:r>
            <a:endParaRPr lang="fr-FR" sz="27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901" y="1078634"/>
            <a:ext cx="676063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Le budget de trésorerie prévisionnel</a:t>
            </a:r>
            <a:endParaRPr lang="fr-FR" sz="26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E39EF5FA-B5E9-4CED-A685-AC959F01C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171" y="1645106"/>
            <a:ext cx="10493942" cy="2554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32. Le budget des décaissements</a:t>
            </a: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est établi à partir des budgets des approvisionnements et autres charges, des investissements et de la TVA.  Il récapitule pour chaque mois toutes les sorties de trésorerie de l’entreprise.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3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CA444B2-8BB7-4E81-9110-632BABCBF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524" y="3799879"/>
            <a:ext cx="1049394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 préalable, il faut établir le budget de TVA pour déterminer le montant de la TVA à payer chaque mois.  Les montants obtenus seront ensuite intégrés dans le budget des décaissements.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36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1637" y="555414"/>
            <a:ext cx="9759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7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15. </a:t>
            </a:r>
            <a:r>
              <a:rPr lang="fr-FR" sz="27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réalisation des budget prévisionnel</a:t>
            </a:r>
            <a:endParaRPr lang="fr-FR" sz="27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901" y="1078634"/>
            <a:ext cx="676063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Le budget de trésorerie prévisionnel</a:t>
            </a:r>
            <a:endParaRPr lang="fr-FR" sz="26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86E0B947-FFB1-45F1-A5BC-35B112A9F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75" y="1928034"/>
            <a:ext cx="9987648" cy="317154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BF7EB76-C5F1-46C3-9FE6-E4D957A410D7}"/>
              </a:ext>
            </a:extLst>
          </p:cNvPr>
          <p:cNvSpPr/>
          <p:nvPr/>
        </p:nvSpPr>
        <p:spPr>
          <a:xfrm>
            <a:off x="2009702" y="5276231"/>
            <a:ext cx="9701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249170" algn="ctr">
              <a:spcBef>
                <a:spcPts val="600"/>
              </a:spcBef>
            </a:pPr>
            <a:r>
              <a:rPr lang="fr-FR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achats doivent être en TTC et tenir compte des dates de règlement.</a:t>
            </a:r>
            <a:endParaRPr lang="fr-FR" sz="20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91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1637" y="555414"/>
            <a:ext cx="9759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7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15. </a:t>
            </a:r>
            <a:r>
              <a:rPr lang="fr-FR" sz="27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réalisation des budget prévisionnel</a:t>
            </a:r>
            <a:endParaRPr lang="fr-FR" sz="27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901" y="1078634"/>
            <a:ext cx="676063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Le budget de trésorerie prévisionnel</a:t>
            </a:r>
            <a:endParaRPr lang="fr-FR" sz="26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4CAB53-CD1E-48BE-92E7-27E78431FE6F}"/>
              </a:ext>
            </a:extLst>
          </p:cNvPr>
          <p:cNvSpPr/>
          <p:nvPr/>
        </p:nvSpPr>
        <p:spPr>
          <a:xfrm>
            <a:off x="744386" y="1747824"/>
            <a:ext cx="9796487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33. </a:t>
            </a:r>
            <a:r>
              <a:rPr lang="fr-FR" sz="28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 budget de trésorerie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fr-FR" sz="22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Grâce aux budgets des encaissements et des décaissements, et à la trésorerie de départ (figurant au bilan précédent) il est possible de calculer le niveau de la trésorerie durant la période prévisionnelle.</a:t>
            </a:r>
            <a:endParaRPr lang="fr-FR" sz="2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D7885A48-1DE8-43B1-89BE-21EFCFA654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86" y="3963664"/>
            <a:ext cx="10529787" cy="164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57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Salle d’ions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Salle d’ions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le d’ions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584</TotalTime>
  <Words>310</Words>
  <Application>Microsoft Office PowerPoint</Application>
  <PresentationFormat>Grand écran</PresentationFormat>
  <Paragraphs>29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Salle d’ions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38</cp:revision>
  <dcterms:created xsi:type="dcterms:W3CDTF">2014-06-17T06:47:14Z</dcterms:created>
  <dcterms:modified xsi:type="dcterms:W3CDTF">2024-04-12T22:47:31Z</dcterms:modified>
</cp:coreProperties>
</file>