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BA9E81-AB42-447E-9AB0-6E9B774FB75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68E10B9-CFB2-46FE-B6AC-1F92DEE80FE9}">
      <dgm:prSet phldrT="[Texte]" custT="1"/>
      <dgm:spPr/>
      <dgm:t>
        <a:bodyPr/>
        <a:lstStyle/>
        <a:p>
          <a:r>
            <a:rPr lang="fr-FR" sz="2800" b="1" dirty="0">
              <a:solidFill>
                <a:schemeClr val="bg1"/>
              </a:solidFill>
              <a:latin typeface="Aptos" panose="020B0004020202020204" pitchFamily="34" charset="0"/>
            </a:rPr>
            <a:t>Les budgets de trésorerie </a:t>
          </a:r>
        </a:p>
      </dgm:t>
    </dgm:pt>
    <dgm:pt modelId="{8BABE96D-429C-4D0B-8DB0-C1FEB44A7AC8}" type="parTrans" cxnId="{9BA7169A-3A79-4C17-AA70-DDD4E9CF6BC0}">
      <dgm:prSet/>
      <dgm:spPr/>
      <dgm:t>
        <a:bodyPr/>
        <a:lstStyle/>
        <a:p>
          <a:endParaRPr lang="fr-FR">
            <a:latin typeface="Aptos" panose="020B0004020202020204" pitchFamily="34" charset="0"/>
          </a:endParaRPr>
        </a:p>
      </dgm:t>
    </dgm:pt>
    <dgm:pt modelId="{FC834586-9EB1-467F-9905-27F33DB68883}" type="sibTrans" cxnId="{9BA7169A-3A79-4C17-AA70-DDD4E9CF6BC0}">
      <dgm:prSet/>
      <dgm:spPr/>
      <dgm:t>
        <a:bodyPr/>
        <a:lstStyle/>
        <a:p>
          <a:endParaRPr lang="fr-FR">
            <a:latin typeface="Aptos" panose="020B0004020202020204" pitchFamily="34" charset="0"/>
          </a:endParaRPr>
        </a:p>
      </dgm:t>
    </dgm:pt>
    <dgm:pt modelId="{E75491D3-8A58-4EA8-838D-D4CD48A8F5CE}">
      <dgm:prSet phldrT="[Texte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24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facilitent 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prise de décisions stratégiques en permettant d’évaluer la rentabilité potentielle des projets.</a:t>
          </a:r>
          <a:endParaRPr lang="fr-FR" sz="2200" dirty="0">
            <a:latin typeface="Aptos" panose="020B0004020202020204" pitchFamily="34" charset="0"/>
          </a:endParaRPr>
        </a:p>
      </dgm:t>
    </dgm:pt>
    <dgm:pt modelId="{184399FD-B621-465C-A433-E65686414B4F}" type="parTrans" cxnId="{DE852C7A-C976-4262-ADE3-116AB9333ED0}">
      <dgm:prSet/>
      <dgm:spPr/>
      <dgm:t>
        <a:bodyPr/>
        <a:lstStyle/>
        <a:p>
          <a:endParaRPr lang="fr-FR">
            <a:latin typeface="Aptos" panose="020B0004020202020204" pitchFamily="34" charset="0"/>
          </a:endParaRPr>
        </a:p>
      </dgm:t>
    </dgm:pt>
    <dgm:pt modelId="{2D26987A-BC3E-41A2-8734-1A6345E2CE86}" type="sibTrans" cxnId="{DE852C7A-C976-4262-ADE3-116AB9333ED0}">
      <dgm:prSet/>
      <dgm:spPr/>
      <dgm:t>
        <a:bodyPr/>
        <a:lstStyle/>
        <a:p>
          <a:endParaRPr lang="fr-FR">
            <a:latin typeface="Aptos" panose="020B0004020202020204" pitchFamily="34" charset="0"/>
          </a:endParaRPr>
        </a:p>
      </dgm:t>
    </dgm:pt>
    <dgm:pt modelId="{C8F3FA90-1A4F-4067-B77B-106A3844B08D}">
      <dgm:prSet custT="1"/>
      <dgm:spPr/>
      <dgm:t>
        <a:bodyPr/>
        <a:lstStyle/>
        <a:p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permettent d’évaluer les performances en comparant les résultats aux prévisions et de prendre des mesures correctives voire d'ajuster les stratégies.</a:t>
          </a:r>
        </a:p>
      </dgm:t>
    </dgm:pt>
    <dgm:pt modelId="{FE823B32-FDE7-4A3D-A994-B2E793D247D1}" type="parTrans" cxnId="{CC2FDF10-89E2-482B-8066-71A04CFE9141}">
      <dgm:prSet/>
      <dgm:spPr/>
      <dgm:t>
        <a:bodyPr/>
        <a:lstStyle/>
        <a:p>
          <a:endParaRPr lang="fr-FR">
            <a:latin typeface="Aptos" panose="020B0004020202020204" pitchFamily="34" charset="0"/>
          </a:endParaRPr>
        </a:p>
      </dgm:t>
    </dgm:pt>
    <dgm:pt modelId="{7015EEC2-0608-4926-9197-3F948CB22ECA}" type="sibTrans" cxnId="{CC2FDF10-89E2-482B-8066-71A04CFE9141}">
      <dgm:prSet/>
      <dgm:spPr/>
      <dgm:t>
        <a:bodyPr/>
        <a:lstStyle/>
        <a:p>
          <a:endParaRPr lang="fr-FR">
            <a:latin typeface="Aptos" panose="020B0004020202020204" pitchFamily="34" charset="0"/>
          </a:endParaRPr>
        </a:p>
      </dgm:t>
    </dgm:pt>
    <dgm:pt modelId="{9472B733-7196-49F4-A850-1AD9679B83BC}">
      <dgm:prSet custT="1"/>
      <dgm:spPr/>
      <dgm:t>
        <a:bodyPr/>
        <a:lstStyle/>
        <a:p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contribuent à stimuler et à motiver le personnel lorsqu’il est intégré dans la définition des objectifs à atteindre.</a:t>
          </a:r>
          <a:endParaRPr lang="fr-FR" sz="2200" dirty="0">
            <a:latin typeface="Aptos" panose="020B0004020202020204" pitchFamily="34" charset="0"/>
          </a:endParaRPr>
        </a:p>
      </dgm:t>
    </dgm:pt>
    <dgm:pt modelId="{FEEEB014-9B1E-4127-B84C-F62AFD2A1247}" type="parTrans" cxnId="{1F79CAAE-F169-4158-94CC-F90B731953C2}">
      <dgm:prSet/>
      <dgm:spPr/>
      <dgm:t>
        <a:bodyPr/>
        <a:lstStyle/>
        <a:p>
          <a:endParaRPr lang="fr-FR">
            <a:latin typeface="Aptos" panose="020B0004020202020204" pitchFamily="34" charset="0"/>
          </a:endParaRPr>
        </a:p>
      </dgm:t>
    </dgm:pt>
    <dgm:pt modelId="{6498A7CD-8711-46B1-8111-6FC04A675D14}" type="sibTrans" cxnId="{1F79CAAE-F169-4158-94CC-F90B731953C2}">
      <dgm:prSet/>
      <dgm:spPr/>
      <dgm:t>
        <a:bodyPr/>
        <a:lstStyle/>
        <a:p>
          <a:endParaRPr lang="fr-FR">
            <a:latin typeface="Aptos" panose="020B0004020202020204" pitchFamily="34" charset="0"/>
          </a:endParaRPr>
        </a:p>
      </dgm:t>
    </dgm:pt>
    <dgm:pt modelId="{B31C8CD8-AF05-4A1C-926F-4C429B233CD0}" type="pres">
      <dgm:prSet presAssocID="{07BA9E81-AB42-447E-9AB0-6E9B774FB75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BD35852-6D4F-4067-91D6-D9F669547A42}" type="pres">
      <dgm:prSet presAssocID="{E68E10B9-CFB2-46FE-B6AC-1F92DEE80FE9}" presName="root1" presStyleCnt="0"/>
      <dgm:spPr/>
    </dgm:pt>
    <dgm:pt modelId="{D81EC42B-E143-4135-AD68-770A7D8D45BB}" type="pres">
      <dgm:prSet presAssocID="{E68E10B9-CFB2-46FE-B6AC-1F92DEE80FE9}" presName="LevelOneTextNode" presStyleLbl="node0" presStyleIdx="0" presStyleCnt="1" custScaleY="56118">
        <dgm:presLayoutVars>
          <dgm:chPref val="3"/>
        </dgm:presLayoutVars>
      </dgm:prSet>
      <dgm:spPr/>
    </dgm:pt>
    <dgm:pt modelId="{011BB13D-347A-4020-9EB0-6A1B6D913E74}" type="pres">
      <dgm:prSet presAssocID="{E68E10B9-CFB2-46FE-B6AC-1F92DEE80FE9}" presName="level2hierChild" presStyleCnt="0"/>
      <dgm:spPr/>
    </dgm:pt>
    <dgm:pt modelId="{0BAF0A6A-F848-4699-BC30-4E415F6D061F}" type="pres">
      <dgm:prSet presAssocID="{184399FD-B621-465C-A433-E65686414B4F}" presName="conn2-1" presStyleLbl="parChTrans1D2" presStyleIdx="0" presStyleCnt="3"/>
      <dgm:spPr/>
    </dgm:pt>
    <dgm:pt modelId="{5C2021A8-7A25-4E91-97BD-DB16C4332DA3}" type="pres">
      <dgm:prSet presAssocID="{184399FD-B621-465C-A433-E65686414B4F}" presName="connTx" presStyleLbl="parChTrans1D2" presStyleIdx="0" presStyleCnt="3"/>
      <dgm:spPr/>
    </dgm:pt>
    <dgm:pt modelId="{3E78EE66-AA31-4562-B4DF-3813D9392FDB}" type="pres">
      <dgm:prSet presAssocID="{E75491D3-8A58-4EA8-838D-D4CD48A8F5CE}" presName="root2" presStyleCnt="0"/>
      <dgm:spPr/>
    </dgm:pt>
    <dgm:pt modelId="{EC74CEB7-05E2-4B4C-BFEF-8F5EEE218422}" type="pres">
      <dgm:prSet presAssocID="{E75491D3-8A58-4EA8-838D-D4CD48A8F5CE}" presName="LevelTwoTextNode" presStyleLbl="node2" presStyleIdx="0" presStyleCnt="3" custScaleX="265507" custScaleY="80925">
        <dgm:presLayoutVars>
          <dgm:chPref val="3"/>
        </dgm:presLayoutVars>
      </dgm:prSet>
      <dgm:spPr/>
    </dgm:pt>
    <dgm:pt modelId="{78E0B1C9-8723-45E1-BCFD-E83536D7445E}" type="pres">
      <dgm:prSet presAssocID="{E75491D3-8A58-4EA8-838D-D4CD48A8F5CE}" presName="level3hierChild" presStyleCnt="0"/>
      <dgm:spPr/>
    </dgm:pt>
    <dgm:pt modelId="{831FFE3C-8A5C-4CCD-8E68-63C46FC8E121}" type="pres">
      <dgm:prSet presAssocID="{FE823B32-FDE7-4A3D-A994-B2E793D247D1}" presName="conn2-1" presStyleLbl="parChTrans1D2" presStyleIdx="1" presStyleCnt="3"/>
      <dgm:spPr/>
    </dgm:pt>
    <dgm:pt modelId="{F47F8A74-5405-4985-89E4-D44119DF135A}" type="pres">
      <dgm:prSet presAssocID="{FE823B32-FDE7-4A3D-A994-B2E793D247D1}" presName="connTx" presStyleLbl="parChTrans1D2" presStyleIdx="1" presStyleCnt="3"/>
      <dgm:spPr/>
    </dgm:pt>
    <dgm:pt modelId="{F9EB8244-7E27-4988-BDC3-8A3FA846873D}" type="pres">
      <dgm:prSet presAssocID="{C8F3FA90-1A4F-4067-B77B-106A3844B08D}" presName="root2" presStyleCnt="0"/>
      <dgm:spPr/>
    </dgm:pt>
    <dgm:pt modelId="{A4732483-5243-436D-A09F-BBFA71669D2E}" type="pres">
      <dgm:prSet presAssocID="{C8F3FA90-1A4F-4067-B77B-106A3844B08D}" presName="LevelTwoTextNode" presStyleLbl="node2" presStyleIdx="1" presStyleCnt="3" custScaleX="265507">
        <dgm:presLayoutVars>
          <dgm:chPref val="3"/>
        </dgm:presLayoutVars>
      </dgm:prSet>
      <dgm:spPr/>
    </dgm:pt>
    <dgm:pt modelId="{5EE4EE82-3CE4-468A-B54D-0988F762E146}" type="pres">
      <dgm:prSet presAssocID="{C8F3FA90-1A4F-4067-B77B-106A3844B08D}" presName="level3hierChild" presStyleCnt="0"/>
      <dgm:spPr/>
    </dgm:pt>
    <dgm:pt modelId="{9B020DB7-4569-4D22-9AD7-9406BED267F8}" type="pres">
      <dgm:prSet presAssocID="{FEEEB014-9B1E-4127-B84C-F62AFD2A1247}" presName="conn2-1" presStyleLbl="parChTrans1D2" presStyleIdx="2" presStyleCnt="3"/>
      <dgm:spPr/>
    </dgm:pt>
    <dgm:pt modelId="{3535E860-2F21-409D-9D9E-49B2AB3E2163}" type="pres">
      <dgm:prSet presAssocID="{FEEEB014-9B1E-4127-B84C-F62AFD2A1247}" presName="connTx" presStyleLbl="parChTrans1D2" presStyleIdx="2" presStyleCnt="3"/>
      <dgm:spPr/>
    </dgm:pt>
    <dgm:pt modelId="{44C5DE10-2905-481D-AE97-11D1D8D19D92}" type="pres">
      <dgm:prSet presAssocID="{9472B733-7196-49F4-A850-1AD9679B83BC}" presName="root2" presStyleCnt="0"/>
      <dgm:spPr/>
    </dgm:pt>
    <dgm:pt modelId="{B137E6A5-FF2F-4007-8A25-75750F56A578}" type="pres">
      <dgm:prSet presAssocID="{9472B733-7196-49F4-A850-1AD9679B83BC}" presName="LevelTwoTextNode" presStyleLbl="node2" presStyleIdx="2" presStyleCnt="3" custScaleX="265507" custScaleY="80925">
        <dgm:presLayoutVars>
          <dgm:chPref val="3"/>
        </dgm:presLayoutVars>
      </dgm:prSet>
      <dgm:spPr/>
    </dgm:pt>
    <dgm:pt modelId="{FBB9D2DF-DBDA-4DF7-A62E-E9D544BE1872}" type="pres">
      <dgm:prSet presAssocID="{9472B733-7196-49F4-A850-1AD9679B83BC}" presName="level3hierChild" presStyleCnt="0"/>
      <dgm:spPr/>
    </dgm:pt>
  </dgm:ptLst>
  <dgm:cxnLst>
    <dgm:cxn modelId="{CC2FDF10-89E2-482B-8066-71A04CFE9141}" srcId="{E68E10B9-CFB2-46FE-B6AC-1F92DEE80FE9}" destId="{C8F3FA90-1A4F-4067-B77B-106A3844B08D}" srcOrd="1" destOrd="0" parTransId="{FE823B32-FDE7-4A3D-A994-B2E793D247D1}" sibTransId="{7015EEC2-0608-4926-9197-3F948CB22ECA}"/>
    <dgm:cxn modelId="{FBC44D18-EF65-4830-BEC4-7399C3A07A8D}" type="presOf" srcId="{184399FD-B621-465C-A433-E65686414B4F}" destId="{5C2021A8-7A25-4E91-97BD-DB16C4332DA3}" srcOrd="1" destOrd="0" presId="urn:microsoft.com/office/officeart/2008/layout/HorizontalMultiLevelHierarchy"/>
    <dgm:cxn modelId="{3A0AB458-E38D-4343-B0F3-BE843DB4E272}" type="presOf" srcId="{07BA9E81-AB42-447E-9AB0-6E9B774FB75D}" destId="{B31C8CD8-AF05-4A1C-926F-4C429B233CD0}" srcOrd="0" destOrd="0" presId="urn:microsoft.com/office/officeart/2008/layout/HorizontalMultiLevelHierarchy"/>
    <dgm:cxn modelId="{DE852C7A-C976-4262-ADE3-116AB9333ED0}" srcId="{E68E10B9-CFB2-46FE-B6AC-1F92DEE80FE9}" destId="{E75491D3-8A58-4EA8-838D-D4CD48A8F5CE}" srcOrd="0" destOrd="0" parTransId="{184399FD-B621-465C-A433-E65686414B4F}" sibTransId="{2D26987A-BC3E-41A2-8734-1A6345E2CE86}"/>
    <dgm:cxn modelId="{4C9B8387-AB61-48C1-B6C2-FCED1A07EE23}" type="presOf" srcId="{FE823B32-FDE7-4A3D-A994-B2E793D247D1}" destId="{F47F8A74-5405-4985-89E4-D44119DF135A}" srcOrd="1" destOrd="0" presId="urn:microsoft.com/office/officeart/2008/layout/HorizontalMultiLevelHierarchy"/>
    <dgm:cxn modelId="{9BA7169A-3A79-4C17-AA70-DDD4E9CF6BC0}" srcId="{07BA9E81-AB42-447E-9AB0-6E9B774FB75D}" destId="{E68E10B9-CFB2-46FE-B6AC-1F92DEE80FE9}" srcOrd="0" destOrd="0" parTransId="{8BABE96D-429C-4D0B-8DB0-C1FEB44A7AC8}" sibTransId="{FC834586-9EB1-467F-9905-27F33DB68883}"/>
    <dgm:cxn modelId="{7DC186A6-4267-46A4-8BFC-6D15F08A09AA}" type="presOf" srcId="{FEEEB014-9B1E-4127-B84C-F62AFD2A1247}" destId="{9B020DB7-4569-4D22-9AD7-9406BED267F8}" srcOrd="0" destOrd="0" presId="urn:microsoft.com/office/officeart/2008/layout/HorizontalMultiLevelHierarchy"/>
    <dgm:cxn modelId="{E9D184A9-96B1-43E8-B95A-F777FE58B9FE}" type="presOf" srcId="{FE823B32-FDE7-4A3D-A994-B2E793D247D1}" destId="{831FFE3C-8A5C-4CCD-8E68-63C46FC8E121}" srcOrd="0" destOrd="0" presId="urn:microsoft.com/office/officeart/2008/layout/HorizontalMultiLevelHierarchy"/>
    <dgm:cxn modelId="{1F79CAAE-F169-4158-94CC-F90B731953C2}" srcId="{E68E10B9-CFB2-46FE-B6AC-1F92DEE80FE9}" destId="{9472B733-7196-49F4-A850-1AD9679B83BC}" srcOrd="2" destOrd="0" parTransId="{FEEEB014-9B1E-4127-B84C-F62AFD2A1247}" sibTransId="{6498A7CD-8711-46B1-8111-6FC04A675D14}"/>
    <dgm:cxn modelId="{3DC0F6BB-5BCF-4156-B09C-D5FD24BF6C3E}" type="presOf" srcId="{E68E10B9-CFB2-46FE-B6AC-1F92DEE80FE9}" destId="{D81EC42B-E143-4135-AD68-770A7D8D45BB}" srcOrd="0" destOrd="0" presId="urn:microsoft.com/office/officeart/2008/layout/HorizontalMultiLevelHierarchy"/>
    <dgm:cxn modelId="{EABA2CC9-F3E3-47D8-9EEF-A763180AB7F2}" type="presOf" srcId="{184399FD-B621-465C-A433-E65686414B4F}" destId="{0BAF0A6A-F848-4699-BC30-4E415F6D061F}" srcOrd="0" destOrd="0" presId="urn:microsoft.com/office/officeart/2008/layout/HorizontalMultiLevelHierarchy"/>
    <dgm:cxn modelId="{99DE1CD9-C1CD-498D-BDCD-CC958B86498C}" type="presOf" srcId="{C8F3FA90-1A4F-4067-B77B-106A3844B08D}" destId="{A4732483-5243-436D-A09F-BBFA71669D2E}" srcOrd="0" destOrd="0" presId="urn:microsoft.com/office/officeart/2008/layout/HorizontalMultiLevelHierarchy"/>
    <dgm:cxn modelId="{A9F9A3DF-E71A-4D95-BD3D-1BD92311D5BF}" type="presOf" srcId="{9472B733-7196-49F4-A850-1AD9679B83BC}" destId="{B137E6A5-FF2F-4007-8A25-75750F56A578}" srcOrd="0" destOrd="0" presId="urn:microsoft.com/office/officeart/2008/layout/HorizontalMultiLevelHierarchy"/>
    <dgm:cxn modelId="{1686A6EB-5D7D-4701-8DB1-9615DB9D4539}" type="presOf" srcId="{FEEEB014-9B1E-4127-B84C-F62AFD2A1247}" destId="{3535E860-2F21-409D-9D9E-49B2AB3E2163}" srcOrd="1" destOrd="0" presId="urn:microsoft.com/office/officeart/2008/layout/HorizontalMultiLevelHierarchy"/>
    <dgm:cxn modelId="{2E85FFF9-9540-41C8-8F6F-97662A220DA9}" type="presOf" srcId="{E75491D3-8A58-4EA8-838D-D4CD48A8F5CE}" destId="{EC74CEB7-05E2-4B4C-BFEF-8F5EEE218422}" srcOrd="0" destOrd="0" presId="urn:microsoft.com/office/officeart/2008/layout/HorizontalMultiLevelHierarchy"/>
    <dgm:cxn modelId="{263B2615-8E4E-47AC-89A5-F58CFCE73316}" type="presParOf" srcId="{B31C8CD8-AF05-4A1C-926F-4C429B233CD0}" destId="{9BD35852-6D4F-4067-91D6-D9F669547A42}" srcOrd="0" destOrd="0" presId="urn:microsoft.com/office/officeart/2008/layout/HorizontalMultiLevelHierarchy"/>
    <dgm:cxn modelId="{039CB5DE-21EC-470A-9F66-EE675A86DEA9}" type="presParOf" srcId="{9BD35852-6D4F-4067-91D6-D9F669547A42}" destId="{D81EC42B-E143-4135-AD68-770A7D8D45BB}" srcOrd="0" destOrd="0" presId="urn:microsoft.com/office/officeart/2008/layout/HorizontalMultiLevelHierarchy"/>
    <dgm:cxn modelId="{11165CEA-2E7D-4B78-B2CB-0ADDFF07F910}" type="presParOf" srcId="{9BD35852-6D4F-4067-91D6-D9F669547A42}" destId="{011BB13D-347A-4020-9EB0-6A1B6D913E74}" srcOrd="1" destOrd="0" presId="urn:microsoft.com/office/officeart/2008/layout/HorizontalMultiLevelHierarchy"/>
    <dgm:cxn modelId="{CEEF410C-E850-4797-8733-688DF98E62C4}" type="presParOf" srcId="{011BB13D-347A-4020-9EB0-6A1B6D913E74}" destId="{0BAF0A6A-F848-4699-BC30-4E415F6D061F}" srcOrd="0" destOrd="0" presId="urn:microsoft.com/office/officeart/2008/layout/HorizontalMultiLevelHierarchy"/>
    <dgm:cxn modelId="{65556EF0-CD9E-4276-90BE-02E36AE62F84}" type="presParOf" srcId="{0BAF0A6A-F848-4699-BC30-4E415F6D061F}" destId="{5C2021A8-7A25-4E91-97BD-DB16C4332DA3}" srcOrd="0" destOrd="0" presId="urn:microsoft.com/office/officeart/2008/layout/HorizontalMultiLevelHierarchy"/>
    <dgm:cxn modelId="{EEC02696-FD1C-4B35-9D90-EB1CA047B3C3}" type="presParOf" srcId="{011BB13D-347A-4020-9EB0-6A1B6D913E74}" destId="{3E78EE66-AA31-4562-B4DF-3813D9392FDB}" srcOrd="1" destOrd="0" presId="urn:microsoft.com/office/officeart/2008/layout/HorizontalMultiLevelHierarchy"/>
    <dgm:cxn modelId="{20F9801A-CD5F-4899-B1B5-4E4991126D34}" type="presParOf" srcId="{3E78EE66-AA31-4562-B4DF-3813D9392FDB}" destId="{EC74CEB7-05E2-4B4C-BFEF-8F5EEE218422}" srcOrd="0" destOrd="0" presId="urn:microsoft.com/office/officeart/2008/layout/HorizontalMultiLevelHierarchy"/>
    <dgm:cxn modelId="{B9D8B096-358E-4AF6-BCC4-3FDF86BE719E}" type="presParOf" srcId="{3E78EE66-AA31-4562-B4DF-3813D9392FDB}" destId="{78E0B1C9-8723-45E1-BCFD-E83536D7445E}" srcOrd="1" destOrd="0" presId="urn:microsoft.com/office/officeart/2008/layout/HorizontalMultiLevelHierarchy"/>
    <dgm:cxn modelId="{3857431E-4518-4E64-A608-3F872608033D}" type="presParOf" srcId="{011BB13D-347A-4020-9EB0-6A1B6D913E74}" destId="{831FFE3C-8A5C-4CCD-8E68-63C46FC8E121}" srcOrd="2" destOrd="0" presId="urn:microsoft.com/office/officeart/2008/layout/HorizontalMultiLevelHierarchy"/>
    <dgm:cxn modelId="{8877C511-709E-4A53-B08F-3535CE73C334}" type="presParOf" srcId="{831FFE3C-8A5C-4CCD-8E68-63C46FC8E121}" destId="{F47F8A74-5405-4985-89E4-D44119DF135A}" srcOrd="0" destOrd="0" presId="urn:microsoft.com/office/officeart/2008/layout/HorizontalMultiLevelHierarchy"/>
    <dgm:cxn modelId="{1DC29CE7-8F6A-4BDF-AACF-CFC828685637}" type="presParOf" srcId="{011BB13D-347A-4020-9EB0-6A1B6D913E74}" destId="{F9EB8244-7E27-4988-BDC3-8A3FA846873D}" srcOrd="3" destOrd="0" presId="urn:microsoft.com/office/officeart/2008/layout/HorizontalMultiLevelHierarchy"/>
    <dgm:cxn modelId="{D1F21FB7-156F-4CAB-AE8F-2C89236204AD}" type="presParOf" srcId="{F9EB8244-7E27-4988-BDC3-8A3FA846873D}" destId="{A4732483-5243-436D-A09F-BBFA71669D2E}" srcOrd="0" destOrd="0" presId="urn:microsoft.com/office/officeart/2008/layout/HorizontalMultiLevelHierarchy"/>
    <dgm:cxn modelId="{115791E5-114B-45A0-B3D6-9FDE87DCFBE5}" type="presParOf" srcId="{F9EB8244-7E27-4988-BDC3-8A3FA846873D}" destId="{5EE4EE82-3CE4-468A-B54D-0988F762E146}" srcOrd="1" destOrd="0" presId="urn:microsoft.com/office/officeart/2008/layout/HorizontalMultiLevelHierarchy"/>
    <dgm:cxn modelId="{81199950-98CD-4BD9-9C34-D2D4E86FCF58}" type="presParOf" srcId="{011BB13D-347A-4020-9EB0-6A1B6D913E74}" destId="{9B020DB7-4569-4D22-9AD7-9406BED267F8}" srcOrd="4" destOrd="0" presId="urn:microsoft.com/office/officeart/2008/layout/HorizontalMultiLevelHierarchy"/>
    <dgm:cxn modelId="{B7A4164B-CB3C-4F54-B973-6013C6BED457}" type="presParOf" srcId="{9B020DB7-4569-4D22-9AD7-9406BED267F8}" destId="{3535E860-2F21-409D-9D9E-49B2AB3E2163}" srcOrd="0" destOrd="0" presId="urn:microsoft.com/office/officeart/2008/layout/HorizontalMultiLevelHierarchy"/>
    <dgm:cxn modelId="{22CB0D39-1481-4C95-A182-27B020AC1672}" type="presParOf" srcId="{011BB13D-347A-4020-9EB0-6A1B6D913E74}" destId="{44C5DE10-2905-481D-AE97-11D1D8D19D92}" srcOrd="5" destOrd="0" presId="urn:microsoft.com/office/officeart/2008/layout/HorizontalMultiLevelHierarchy"/>
    <dgm:cxn modelId="{D5935D1B-7C6A-4C9C-91C2-02FE69021506}" type="presParOf" srcId="{44C5DE10-2905-481D-AE97-11D1D8D19D92}" destId="{B137E6A5-FF2F-4007-8A25-75750F56A578}" srcOrd="0" destOrd="0" presId="urn:microsoft.com/office/officeart/2008/layout/HorizontalMultiLevelHierarchy"/>
    <dgm:cxn modelId="{082B5CFC-0C61-4F60-A00F-ECA4FE4C0B06}" type="presParOf" srcId="{44C5DE10-2905-481D-AE97-11D1D8D19D92}" destId="{FBB9D2DF-DBDA-4DF7-A62E-E9D544BE187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437F64-0D79-46EE-BE34-08D6BE17811C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1" csCatId="colorful" phldr="1"/>
      <dgm:spPr/>
    </dgm:pt>
    <dgm:pt modelId="{DF13A8B2-F490-419F-9352-A6C0D55950DB}">
      <dgm:prSet phldrT="[Texte]" custT="1"/>
      <dgm:spPr/>
      <dgm:t>
        <a:bodyPr/>
        <a:lstStyle/>
        <a:p>
          <a:r>
            <a:rPr lang="fr-FR" sz="1500" b="1" dirty="0">
              <a:latin typeface="Arial Narrow" panose="020B0606020202030204" pitchFamily="34" charset="0"/>
              <a:cs typeface="Arial" panose="020B0604020202020204" pitchFamily="34" charset="0"/>
            </a:rPr>
            <a:t>Processus </a:t>
          </a:r>
        </a:p>
        <a:p>
          <a:r>
            <a:rPr lang="fr-FR" sz="1500" b="1" dirty="0">
              <a:latin typeface="Arial Narrow" panose="020B0606020202030204" pitchFamily="34" charset="0"/>
              <a:cs typeface="Arial" panose="020B0604020202020204" pitchFamily="34" charset="0"/>
            </a:rPr>
            <a:t>d'élaboration</a:t>
          </a:r>
          <a:endParaRPr lang="fr-FR" sz="1500" b="1" dirty="0">
            <a:latin typeface="Arial Narrow" panose="020B0606020202030204" pitchFamily="34" charset="0"/>
          </a:endParaRPr>
        </a:p>
      </dgm:t>
    </dgm:pt>
    <dgm:pt modelId="{05AD8E29-0B13-407B-B7CD-2BEAB0DBBA0E}" type="parTrans" cxnId="{F20D0F57-C5AC-4D2D-9900-9594D73F2F35}">
      <dgm:prSet/>
      <dgm:spPr/>
      <dgm:t>
        <a:bodyPr/>
        <a:lstStyle/>
        <a:p>
          <a:endParaRPr lang="fr-FR" sz="1500" b="1">
            <a:latin typeface="Arial Narrow" panose="020B0606020202030204" pitchFamily="34" charset="0"/>
          </a:endParaRPr>
        </a:p>
      </dgm:t>
    </dgm:pt>
    <dgm:pt modelId="{24BEFC2F-2E5C-4447-8811-2409D10EC8B6}" type="sibTrans" cxnId="{F20D0F57-C5AC-4D2D-9900-9594D73F2F35}">
      <dgm:prSet/>
      <dgm:spPr/>
      <dgm:t>
        <a:bodyPr/>
        <a:lstStyle/>
        <a:p>
          <a:endParaRPr lang="fr-FR" sz="1500" b="1">
            <a:latin typeface="Arial Narrow" panose="020B0606020202030204" pitchFamily="34" charset="0"/>
          </a:endParaRPr>
        </a:p>
      </dgm:t>
    </dgm:pt>
    <dgm:pt modelId="{F85D8F2F-9843-44AE-9B79-598FEC77F277}">
      <dgm:prSet custT="1"/>
      <dgm:spPr/>
      <dgm:t>
        <a:bodyPr/>
        <a:lstStyle/>
        <a:p>
          <a:pPr>
            <a:buClr>
              <a:srgbClr val="000000"/>
            </a:buClr>
            <a:buSzPts val="1000"/>
            <a:buFont typeface="Symbol" panose="05050102010706020507" pitchFamily="18" charset="2"/>
            <a:buChar char="-"/>
          </a:pPr>
          <a:r>
            <a:rPr lang="fr-FR" sz="1500" b="1" u="none" dirty="0">
              <a:uFillTx/>
              <a:latin typeface="Arial Narrow" panose="020B0606020202030204" pitchFamily="34" charset="0"/>
              <a:cs typeface="Arial" panose="020B0604020202020204" pitchFamily="34" charset="0"/>
            </a:rPr>
            <a:t>Chiffrages des investissements et dépenses prévisionnnels de financement ou de gestion (projet, service, entreprise)</a:t>
          </a:r>
        </a:p>
      </dgm:t>
    </dgm:pt>
    <dgm:pt modelId="{8BFD07B6-0E9D-4786-9A96-87FE18B61226}" type="parTrans" cxnId="{0436DB33-C537-4F63-B334-1782AFC87AE6}">
      <dgm:prSet/>
      <dgm:spPr/>
      <dgm:t>
        <a:bodyPr/>
        <a:lstStyle/>
        <a:p>
          <a:endParaRPr lang="fr-FR" sz="1500" b="1">
            <a:latin typeface="Arial Narrow" panose="020B0606020202030204" pitchFamily="34" charset="0"/>
          </a:endParaRPr>
        </a:p>
      </dgm:t>
    </dgm:pt>
    <dgm:pt modelId="{96488C75-5E4F-493E-987B-DA5B9D244DD2}" type="sibTrans" cxnId="{0436DB33-C537-4F63-B334-1782AFC87AE6}">
      <dgm:prSet/>
      <dgm:spPr/>
      <dgm:t>
        <a:bodyPr/>
        <a:lstStyle/>
        <a:p>
          <a:endParaRPr lang="fr-FR" sz="1500" b="1">
            <a:latin typeface="Arial Narrow" panose="020B0606020202030204" pitchFamily="34" charset="0"/>
          </a:endParaRPr>
        </a:p>
      </dgm:t>
    </dgm:pt>
    <dgm:pt modelId="{FF6CCCC0-DEF2-464C-B699-667EDA6ADA78}">
      <dgm:prSet custT="1"/>
      <dgm:spPr/>
      <dgm:t>
        <a:bodyPr/>
        <a:lstStyle/>
        <a:p>
          <a:pPr>
            <a:buClr>
              <a:srgbClr val="000000"/>
            </a:buClr>
            <a:buSzPts val="1000"/>
            <a:buFont typeface="Symbol" panose="05050102010706020507" pitchFamily="18" charset="2"/>
            <a:buChar char="-"/>
          </a:pPr>
          <a:r>
            <a:rPr lang="fr-FR" sz="1500" b="1" u="none" dirty="0">
              <a:uFillTx/>
              <a:latin typeface="Arial Narrow" panose="020B0606020202030204" pitchFamily="34" charset="0"/>
              <a:cs typeface="Arial" panose="020B0604020202020204" pitchFamily="34" charset="0"/>
            </a:rPr>
            <a:t> Budget prévisionnel</a:t>
          </a:r>
        </a:p>
      </dgm:t>
    </dgm:pt>
    <dgm:pt modelId="{BECDB59F-8F02-4295-98D5-9B4BB80291A1}" type="parTrans" cxnId="{34A0C0DE-CCD3-49A8-A0A4-6AAF5773AE85}">
      <dgm:prSet/>
      <dgm:spPr/>
      <dgm:t>
        <a:bodyPr/>
        <a:lstStyle/>
        <a:p>
          <a:endParaRPr lang="fr-FR" sz="1500" b="1">
            <a:latin typeface="Arial Narrow" panose="020B0606020202030204" pitchFamily="34" charset="0"/>
          </a:endParaRPr>
        </a:p>
      </dgm:t>
    </dgm:pt>
    <dgm:pt modelId="{8AF39506-F5BA-41AB-8989-5E8EA69A039B}" type="sibTrans" cxnId="{34A0C0DE-CCD3-49A8-A0A4-6AAF5773AE85}">
      <dgm:prSet/>
      <dgm:spPr/>
      <dgm:t>
        <a:bodyPr/>
        <a:lstStyle/>
        <a:p>
          <a:endParaRPr lang="fr-FR" sz="1500" b="1">
            <a:latin typeface="Arial Narrow" panose="020B0606020202030204" pitchFamily="34" charset="0"/>
          </a:endParaRPr>
        </a:p>
      </dgm:t>
    </dgm:pt>
    <dgm:pt modelId="{D91F8A07-4BC6-4487-9AC5-ECDF60E2791A}">
      <dgm:prSet custT="1"/>
      <dgm:spPr/>
      <dgm:t>
        <a:bodyPr/>
        <a:lstStyle/>
        <a:p>
          <a:pPr>
            <a:buClr>
              <a:srgbClr val="000000"/>
            </a:buClr>
            <a:buSzPts val="1000"/>
            <a:buFont typeface="Symbol" panose="05050102010706020507" pitchFamily="18" charset="2"/>
            <a:buChar char="-"/>
          </a:pPr>
          <a:r>
            <a:rPr lang="fr-FR" sz="1500" b="1" u="none" dirty="0">
              <a:uFillTx/>
              <a:latin typeface="Arial Narrow" panose="020B0606020202030204" pitchFamily="34" charset="0"/>
              <a:cs typeface="Arial" panose="020B0604020202020204" pitchFamily="34" charset="0"/>
            </a:rPr>
            <a:t>Chiffrage des recettes et leurs effets sur la trésorerie</a:t>
          </a:r>
        </a:p>
      </dgm:t>
    </dgm:pt>
    <dgm:pt modelId="{962CB3C8-67C3-4E9E-A52E-F6DAAFC52545}" type="parTrans" cxnId="{04B0BB1F-68D6-41C2-A12A-5D6E803355E8}">
      <dgm:prSet/>
      <dgm:spPr/>
      <dgm:t>
        <a:bodyPr/>
        <a:lstStyle/>
        <a:p>
          <a:endParaRPr lang="fr-FR" sz="1500"/>
        </a:p>
      </dgm:t>
    </dgm:pt>
    <dgm:pt modelId="{06CE887A-70AB-4C9C-9064-0332B76617DA}" type="sibTrans" cxnId="{04B0BB1F-68D6-41C2-A12A-5D6E803355E8}">
      <dgm:prSet/>
      <dgm:spPr/>
      <dgm:t>
        <a:bodyPr/>
        <a:lstStyle/>
        <a:p>
          <a:endParaRPr lang="fr-FR" sz="1500"/>
        </a:p>
      </dgm:t>
    </dgm:pt>
    <dgm:pt modelId="{60283E3C-6F13-4E17-B5AB-0DF89CCC9331}" type="pres">
      <dgm:prSet presAssocID="{7E437F64-0D79-46EE-BE34-08D6BE17811C}" presName="Name0" presStyleCnt="0">
        <dgm:presLayoutVars>
          <dgm:dir/>
          <dgm:animOne val="branch"/>
          <dgm:animLvl val="lvl"/>
        </dgm:presLayoutVars>
      </dgm:prSet>
      <dgm:spPr/>
    </dgm:pt>
    <dgm:pt modelId="{32F141F9-FF41-4797-8FF7-A1A7705F6A66}" type="pres">
      <dgm:prSet presAssocID="{DF13A8B2-F490-419F-9352-A6C0D55950DB}" presName="chaos" presStyleCnt="0"/>
      <dgm:spPr/>
    </dgm:pt>
    <dgm:pt modelId="{A21E0C82-DA13-47D5-99AD-4812A234458D}" type="pres">
      <dgm:prSet presAssocID="{DF13A8B2-F490-419F-9352-A6C0D55950DB}" presName="parTx1" presStyleLbl="revTx" presStyleIdx="0" presStyleCnt="3"/>
      <dgm:spPr/>
    </dgm:pt>
    <dgm:pt modelId="{436B5CA1-1CFA-47C0-BA2F-AE804DC9A20D}" type="pres">
      <dgm:prSet presAssocID="{DF13A8B2-F490-419F-9352-A6C0D55950DB}" presName="c1" presStyleLbl="node1" presStyleIdx="0" presStyleCnt="19"/>
      <dgm:spPr/>
    </dgm:pt>
    <dgm:pt modelId="{2E769ADF-E6D2-4671-A9F7-6A2E9774B2B6}" type="pres">
      <dgm:prSet presAssocID="{DF13A8B2-F490-419F-9352-A6C0D55950DB}" presName="c2" presStyleLbl="node1" presStyleIdx="1" presStyleCnt="19"/>
      <dgm:spPr/>
    </dgm:pt>
    <dgm:pt modelId="{1869EE46-E647-487A-8DD9-4F8A29C70CF3}" type="pres">
      <dgm:prSet presAssocID="{DF13A8B2-F490-419F-9352-A6C0D55950DB}" presName="c3" presStyleLbl="node1" presStyleIdx="2" presStyleCnt="19"/>
      <dgm:spPr/>
    </dgm:pt>
    <dgm:pt modelId="{644D185D-FEEA-4103-8A89-CB41DD51175A}" type="pres">
      <dgm:prSet presAssocID="{DF13A8B2-F490-419F-9352-A6C0D55950DB}" presName="c4" presStyleLbl="node1" presStyleIdx="3" presStyleCnt="19"/>
      <dgm:spPr/>
    </dgm:pt>
    <dgm:pt modelId="{BAED1D3D-AA90-466C-A0F0-77A37CA04CB8}" type="pres">
      <dgm:prSet presAssocID="{DF13A8B2-F490-419F-9352-A6C0D55950DB}" presName="c5" presStyleLbl="node1" presStyleIdx="4" presStyleCnt="19"/>
      <dgm:spPr/>
    </dgm:pt>
    <dgm:pt modelId="{E2A26B3B-290E-4871-8195-5F2EE38D8D2D}" type="pres">
      <dgm:prSet presAssocID="{DF13A8B2-F490-419F-9352-A6C0D55950DB}" presName="c6" presStyleLbl="node1" presStyleIdx="5" presStyleCnt="19"/>
      <dgm:spPr/>
    </dgm:pt>
    <dgm:pt modelId="{86AEFE4C-E843-4AE7-B892-AB371CC79032}" type="pres">
      <dgm:prSet presAssocID="{DF13A8B2-F490-419F-9352-A6C0D55950DB}" presName="c7" presStyleLbl="node1" presStyleIdx="6" presStyleCnt="19"/>
      <dgm:spPr/>
    </dgm:pt>
    <dgm:pt modelId="{E5B48222-6BF6-4543-AF70-6AAF5AF45A5A}" type="pres">
      <dgm:prSet presAssocID="{DF13A8B2-F490-419F-9352-A6C0D55950DB}" presName="c8" presStyleLbl="node1" presStyleIdx="7" presStyleCnt="19"/>
      <dgm:spPr/>
    </dgm:pt>
    <dgm:pt modelId="{8BADB229-08D0-454C-8491-779F51594A04}" type="pres">
      <dgm:prSet presAssocID="{DF13A8B2-F490-419F-9352-A6C0D55950DB}" presName="c9" presStyleLbl="node1" presStyleIdx="8" presStyleCnt="19"/>
      <dgm:spPr/>
    </dgm:pt>
    <dgm:pt modelId="{B0C6726E-288D-4081-BA89-D515020ED696}" type="pres">
      <dgm:prSet presAssocID="{DF13A8B2-F490-419F-9352-A6C0D55950DB}" presName="c10" presStyleLbl="node1" presStyleIdx="9" presStyleCnt="19"/>
      <dgm:spPr/>
    </dgm:pt>
    <dgm:pt modelId="{B728920D-9375-4D08-9065-D9267A1486CB}" type="pres">
      <dgm:prSet presAssocID="{DF13A8B2-F490-419F-9352-A6C0D55950DB}" presName="c11" presStyleLbl="node1" presStyleIdx="10" presStyleCnt="19"/>
      <dgm:spPr/>
    </dgm:pt>
    <dgm:pt modelId="{214A95A2-B02F-4946-8C8F-8F196585C1CC}" type="pres">
      <dgm:prSet presAssocID="{DF13A8B2-F490-419F-9352-A6C0D55950DB}" presName="c12" presStyleLbl="node1" presStyleIdx="11" presStyleCnt="19"/>
      <dgm:spPr/>
    </dgm:pt>
    <dgm:pt modelId="{5DA02C0E-926A-4140-B598-7C6FB4224535}" type="pres">
      <dgm:prSet presAssocID="{DF13A8B2-F490-419F-9352-A6C0D55950DB}" presName="c13" presStyleLbl="node1" presStyleIdx="12" presStyleCnt="19"/>
      <dgm:spPr/>
    </dgm:pt>
    <dgm:pt modelId="{C88408E9-F3FE-4B8A-9183-BE93DEF60FB2}" type="pres">
      <dgm:prSet presAssocID="{DF13A8B2-F490-419F-9352-A6C0D55950DB}" presName="c14" presStyleLbl="node1" presStyleIdx="13" presStyleCnt="19"/>
      <dgm:spPr/>
    </dgm:pt>
    <dgm:pt modelId="{05A85C50-5635-45B3-A6F4-153F6530196A}" type="pres">
      <dgm:prSet presAssocID="{DF13A8B2-F490-419F-9352-A6C0D55950DB}" presName="c15" presStyleLbl="node1" presStyleIdx="14" presStyleCnt="19"/>
      <dgm:spPr/>
    </dgm:pt>
    <dgm:pt modelId="{6F21B333-9D3E-469A-B688-617D348AAFA5}" type="pres">
      <dgm:prSet presAssocID="{DF13A8B2-F490-419F-9352-A6C0D55950DB}" presName="c16" presStyleLbl="node1" presStyleIdx="15" presStyleCnt="19"/>
      <dgm:spPr/>
    </dgm:pt>
    <dgm:pt modelId="{003AD1E8-384A-4D9D-AC4A-764BBBD40D47}" type="pres">
      <dgm:prSet presAssocID="{DF13A8B2-F490-419F-9352-A6C0D55950DB}" presName="c17" presStyleLbl="node1" presStyleIdx="16" presStyleCnt="19"/>
      <dgm:spPr/>
    </dgm:pt>
    <dgm:pt modelId="{B36A3A74-F748-41DB-8A36-4BE3457AE8DE}" type="pres">
      <dgm:prSet presAssocID="{DF13A8B2-F490-419F-9352-A6C0D55950DB}" presName="c18" presStyleLbl="node1" presStyleIdx="17" presStyleCnt="19"/>
      <dgm:spPr/>
    </dgm:pt>
    <dgm:pt modelId="{10954D23-417B-40DD-AE3B-331245657DC3}" type="pres">
      <dgm:prSet presAssocID="{24BEFC2F-2E5C-4447-8811-2409D10EC8B6}" presName="chevronComposite1" presStyleCnt="0"/>
      <dgm:spPr/>
    </dgm:pt>
    <dgm:pt modelId="{B4B1B720-5853-41F7-A511-5564B7510FE2}" type="pres">
      <dgm:prSet presAssocID="{24BEFC2F-2E5C-4447-8811-2409D10EC8B6}" presName="chevron1" presStyleLbl="sibTrans2D1" presStyleIdx="0" presStyleCnt="3" custLinFactNeighborX="2377" custLinFactNeighborY="311"/>
      <dgm:spPr/>
    </dgm:pt>
    <dgm:pt modelId="{EB4DAA7E-ED60-436B-893B-FE7A0002784A}" type="pres">
      <dgm:prSet presAssocID="{24BEFC2F-2E5C-4447-8811-2409D10EC8B6}" presName="spChevron1" presStyleCnt="0"/>
      <dgm:spPr/>
    </dgm:pt>
    <dgm:pt modelId="{8C96AC23-987D-4F85-8651-094C27023AAD}" type="pres">
      <dgm:prSet presAssocID="{F85D8F2F-9843-44AE-9B79-598FEC77F277}" presName="middle" presStyleCnt="0"/>
      <dgm:spPr/>
    </dgm:pt>
    <dgm:pt modelId="{9CA0FB45-F15C-4583-B1FB-62E90E43E95D}" type="pres">
      <dgm:prSet presAssocID="{F85D8F2F-9843-44AE-9B79-598FEC77F277}" presName="parTxMid" presStyleLbl="revTx" presStyleIdx="1" presStyleCnt="3"/>
      <dgm:spPr/>
    </dgm:pt>
    <dgm:pt modelId="{15120190-FE3F-4242-805C-BE614CB6C6CA}" type="pres">
      <dgm:prSet presAssocID="{F85D8F2F-9843-44AE-9B79-598FEC77F277}" presName="spMid" presStyleCnt="0"/>
      <dgm:spPr/>
    </dgm:pt>
    <dgm:pt modelId="{C662A1A8-7F33-4C66-9A95-D1F806FE690F}" type="pres">
      <dgm:prSet presAssocID="{96488C75-5E4F-493E-987B-DA5B9D244DD2}" presName="chevronComposite1" presStyleCnt="0"/>
      <dgm:spPr/>
    </dgm:pt>
    <dgm:pt modelId="{C5625E82-A215-4101-AC9B-570D878A8DBA}" type="pres">
      <dgm:prSet presAssocID="{96488C75-5E4F-493E-987B-DA5B9D244DD2}" presName="chevron1" presStyleLbl="sibTrans2D1" presStyleIdx="1" presStyleCnt="3"/>
      <dgm:spPr/>
    </dgm:pt>
    <dgm:pt modelId="{1B7C0F96-C28D-4E65-9506-D561F6C7EA9F}" type="pres">
      <dgm:prSet presAssocID="{96488C75-5E4F-493E-987B-DA5B9D244DD2}" presName="spChevron1" presStyleCnt="0"/>
      <dgm:spPr/>
    </dgm:pt>
    <dgm:pt modelId="{952F1255-FE6D-4F25-9551-27F7AEC3FD0B}" type="pres">
      <dgm:prSet presAssocID="{D91F8A07-4BC6-4487-9AC5-ECDF60E2791A}" presName="middle" presStyleCnt="0"/>
      <dgm:spPr/>
    </dgm:pt>
    <dgm:pt modelId="{34697A99-4CF0-4450-8ADD-E636946D13CC}" type="pres">
      <dgm:prSet presAssocID="{D91F8A07-4BC6-4487-9AC5-ECDF60E2791A}" presName="parTxMid" presStyleLbl="revTx" presStyleIdx="2" presStyleCnt="3" custScaleX="84683"/>
      <dgm:spPr/>
    </dgm:pt>
    <dgm:pt modelId="{6BBFB0FB-530D-420B-B38C-04E98BBD32EB}" type="pres">
      <dgm:prSet presAssocID="{D91F8A07-4BC6-4487-9AC5-ECDF60E2791A}" presName="spMid" presStyleCnt="0"/>
      <dgm:spPr/>
    </dgm:pt>
    <dgm:pt modelId="{28468DB6-647B-4524-BB5B-7DD8701303D3}" type="pres">
      <dgm:prSet presAssocID="{06CE887A-70AB-4C9C-9064-0332B76617DA}" presName="chevronComposite1" presStyleCnt="0"/>
      <dgm:spPr/>
    </dgm:pt>
    <dgm:pt modelId="{4801D2F7-334B-4EC5-A945-4202C1F7557D}" type="pres">
      <dgm:prSet presAssocID="{06CE887A-70AB-4C9C-9064-0332B76617DA}" presName="chevron1" presStyleLbl="sibTrans2D1" presStyleIdx="2" presStyleCnt="3"/>
      <dgm:spPr/>
    </dgm:pt>
    <dgm:pt modelId="{5D8FE4D0-601C-4329-98DC-6C8CB7FC4F42}" type="pres">
      <dgm:prSet presAssocID="{06CE887A-70AB-4C9C-9064-0332B76617DA}" presName="spChevron1" presStyleCnt="0"/>
      <dgm:spPr/>
    </dgm:pt>
    <dgm:pt modelId="{4F8CF333-5CF9-474C-B505-A72431FB570D}" type="pres">
      <dgm:prSet presAssocID="{FF6CCCC0-DEF2-464C-B699-667EDA6ADA78}" presName="last" presStyleCnt="0"/>
      <dgm:spPr/>
    </dgm:pt>
    <dgm:pt modelId="{9C2A263F-336B-41CE-8246-2037D5F3ED31}" type="pres">
      <dgm:prSet presAssocID="{FF6CCCC0-DEF2-464C-B699-667EDA6ADA78}" presName="circleTx" presStyleLbl="node1" presStyleIdx="18" presStyleCnt="19"/>
      <dgm:spPr/>
    </dgm:pt>
    <dgm:pt modelId="{88448910-029D-4834-8A74-00A5F942EA74}" type="pres">
      <dgm:prSet presAssocID="{FF6CCCC0-DEF2-464C-B699-667EDA6ADA78}" presName="spN" presStyleCnt="0"/>
      <dgm:spPr/>
    </dgm:pt>
  </dgm:ptLst>
  <dgm:cxnLst>
    <dgm:cxn modelId="{F27E241D-5135-4AB2-9F50-07F9B4D55B64}" type="presOf" srcId="{F85D8F2F-9843-44AE-9B79-598FEC77F277}" destId="{9CA0FB45-F15C-4583-B1FB-62E90E43E95D}" srcOrd="0" destOrd="0" presId="urn:microsoft.com/office/officeart/2009/3/layout/RandomtoResultProcess"/>
    <dgm:cxn modelId="{04B0BB1F-68D6-41C2-A12A-5D6E803355E8}" srcId="{7E437F64-0D79-46EE-BE34-08D6BE17811C}" destId="{D91F8A07-4BC6-4487-9AC5-ECDF60E2791A}" srcOrd="2" destOrd="0" parTransId="{962CB3C8-67C3-4E9E-A52E-F6DAAFC52545}" sibTransId="{06CE887A-70AB-4C9C-9064-0332B76617DA}"/>
    <dgm:cxn modelId="{A6ECE91F-A885-48E3-BEE8-477FBF4890AD}" type="presOf" srcId="{DF13A8B2-F490-419F-9352-A6C0D55950DB}" destId="{A21E0C82-DA13-47D5-99AD-4812A234458D}" srcOrd="0" destOrd="0" presId="urn:microsoft.com/office/officeart/2009/3/layout/RandomtoResultProcess"/>
    <dgm:cxn modelId="{0436DB33-C537-4F63-B334-1782AFC87AE6}" srcId="{7E437F64-0D79-46EE-BE34-08D6BE17811C}" destId="{F85D8F2F-9843-44AE-9B79-598FEC77F277}" srcOrd="1" destOrd="0" parTransId="{8BFD07B6-0E9D-4786-9A96-87FE18B61226}" sibTransId="{96488C75-5E4F-493E-987B-DA5B9D244DD2}"/>
    <dgm:cxn modelId="{83AD564F-61D8-465C-9D3D-707682CE3ACE}" type="presOf" srcId="{FF6CCCC0-DEF2-464C-B699-667EDA6ADA78}" destId="{9C2A263F-336B-41CE-8246-2037D5F3ED31}" srcOrd="0" destOrd="0" presId="urn:microsoft.com/office/officeart/2009/3/layout/RandomtoResultProcess"/>
    <dgm:cxn modelId="{F20D0F57-C5AC-4D2D-9900-9594D73F2F35}" srcId="{7E437F64-0D79-46EE-BE34-08D6BE17811C}" destId="{DF13A8B2-F490-419F-9352-A6C0D55950DB}" srcOrd="0" destOrd="0" parTransId="{05AD8E29-0B13-407B-B7CD-2BEAB0DBBA0E}" sibTransId="{24BEFC2F-2E5C-4447-8811-2409D10EC8B6}"/>
    <dgm:cxn modelId="{70CF4788-EFA4-449E-9A74-2E034BD120DE}" type="presOf" srcId="{D91F8A07-4BC6-4487-9AC5-ECDF60E2791A}" destId="{34697A99-4CF0-4450-8ADD-E636946D13CC}" srcOrd="0" destOrd="0" presId="urn:microsoft.com/office/officeart/2009/3/layout/RandomtoResultProcess"/>
    <dgm:cxn modelId="{B0D9389A-D842-4D5D-8F06-C365164E350A}" type="presOf" srcId="{7E437F64-0D79-46EE-BE34-08D6BE17811C}" destId="{60283E3C-6F13-4E17-B5AB-0DF89CCC9331}" srcOrd="0" destOrd="0" presId="urn:microsoft.com/office/officeart/2009/3/layout/RandomtoResultProcess"/>
    <dgm:cxn modelId="{34A0C0DE-CCD3-49A8-A0A4-6AAF5773AE85}" srcId="{7E437F64-0D79-46EE-BE34-08D6BE17811C}" destId="{FF6CCCC0-DEF2-464C-B699-667EDA6ADA78}" srcOrd="3" destOrd="0" parTransId="{BECDB59F-8F02-4295-98D5-9B4BB80291A1}" sibTransId="{8AF39506-F5BA-41AB-8989-5E8EA69A039B}"/>
    <dgm:cxn modelId="{DD48C32A-2C0E-4E99-810D-8620FCF0390A}" type="presParOf" srcId="{60283E3C-6F13-4E17-B5AB-0DF89CCC9331}" destId="{32F141F9-FF41-4797-8FF7-A1A7705F6A66}" srcOrd="0" destOrd="0" presId="urn:microsoft.com/office/officeart/2009/3/layout/RandomtoResultProcess"/>
    <dgm:cxn modelId="{F9CE3B44-6B64-4BFA-9364-25089E247373}" type="presParOf" srcId="{32F141F9-FF41-4797-8FF7-A1A7705F6A66}" destId="{A21E0C82-DA13-47D5-99AD-4812A234458D}" srcOrd="0" destOrd="0" presId="urn:microsoft.com/office/officeart/2009/3/layout/RandomtoResultProcess"/>
    <dgm:cxn modelId="{7D8167FD-64CA-47D3-A2CD-BE56BD35A1F2}" type="presParOf" srcId="{32F141F9-FF41-4797-8FF7-A1A7705F6A66}" destId="{436B5CA1-1CFA-47C0-BA2F-AE804DC9A20D}" srcOrd="1" destOrd="0" presId="urn:microsoft.com/office/officeart/2009/3/layout/RandomtoResultProcess"/>
    <dgm:cxn modelId="{AC455FA4-E594-4CC0-BDFC-F7BA3B70F509}" type="presParOf" srcId="{32F141F9-FF41-4797-8FF7-A1A7705F6A66}" destId="{2E769ADF-E6D2-4671-A9F7-6A2E9774B2B6}" srcOrd="2" destOrd="0" presId="urn:microsoft.com/office/officeart/2009/3/layout/RandomtoResultProcess"/>
    <dgm:cxn modelId="{FCB42A75-B826-4135-A9F5-D2E287945843}" type="presParOf" srcId="{32F141F9-FF41-4797-8FF7-A1A7705F6A66}" destId="{1869EE46-E647-487A-8DD9-4F8A29C70CF3}" srcOrd="3" destOrd="0" presId="urn:microsoft.com/office/officeart/2009/3/layout/RandomtoResultProcess"/>
    <dgm:cxn modelId="{D425830B-1C54-4883-8897-625725B1E9A6}" type="presParOf" srcId="{32F141F9-FF41-4797-8FF7-A1A7705F6A66}" destId="{644D185D-FEEA-4103-8A89-CB41DD51175A}" srcOrd="4" destOrd="0" presId="urn:microsoft.com/office/officeart/2009/3/layout/RandomtoResultProcess"/>
    <dgm:cxn modelId="{2AA2A08B-AA9E-4354-B5D2-15C9E347D5B8}" type="presParOf" srcId="{32F141F9-FF41-4797-8FF7-A1A7705F6A66}" destId="{BAED1D3D-AA90-466C-A0F0-77A37CA04CB8}" srcOrd="5" destOrd="0" presId="urn:microsoft.com/office/officeart/2009/3/layout/RandomtoResultProcess"/>
    <dgm:cxn modelId="{898D1375-D316-4FE8-9286-F6E082BBFF72}" type="presParOf" srcId="{32F141F9-FF41-4797-8FF7-A1A7705F6A66}" destId="{E2A26B3B-290E-4871-8195-5F2EE38D8D2D}" srcOrd="6" destOrd="0" presId="urn:microsoft.com/office/officeart/2009/3/layout/RandomtoResultProcess"/>
    <dgm:cxn modelId="{E7F43B40-7592-4624-AEA0-4F017C16F94E}" type="presParOf" srcId="{32F141F9-FF41-4797-8FF7-A1A7705F6A66}" destId="{86AEFE4C-E843-4AE7-B892-AB371CC79032}" srcOrd="7" destOrd="0" presId="urn:microsoft.com/office/officeart/2009/3/layout/RandomtoResultProcess"/>
    <dgm:cxn modelId="{183066D1-D986-4B09-BCB9-1D3F18A64D48}" type="presParOf" srcId="{32F141F9-FF41-4797-8FF7-A1A7705F6A66}" destId="{E5B48222-6BF6-4543-AF70-6AAF5AF45A5A}" srcOrd="8" destOrd="0" presId="urn:microsoft.com/office/officeart/2009/3/layout/RandomtoResultProcess"/>
    <dgm:cxn modelId="{4FC20698-023A-4CEA-9396-C851009B3D6A}" type="presParOf" srcId="{32F141F9-FF41-4797-8FF7-A1A7705F6A66}" destId="{8BADB229-08D0-454C-8491-779F51594A04}" srcOrd="9" destOrd="0" presId="urn:microsoft.com/office/officeart/2009/3/layout/RandomtoResultProcess"/>
    <dgm:cxn modelId="{0A858EF7-09B5-4315-B780-2A01F83C6A49}" type="presParOf" srcId="{32F141F9-FF41-4797-8FF7-A1A7705F6A66}" destId="{B0C6726E-288D-4081-BA89-D515020ED696}" srcOrd="10" destOrd="0" presId="urn:microsoft.com/office/officeart/2009/3/layout/RandomtoResultProcess"/>
    <dgm:cxn modelId="{FB5E1510-06EF-493F-A02E-6D845D33874C}" type="presParOf" srcId="{32F141F9-FF41-4797-8FF7-A1A7705F6A66}" destId="{B728920D-9375-4D08-9065-D9267A1486CB}" srcOrd="11" destOrd="0" presId="urn:microsoft.com/office/officeart/2009/3/layout/RandomtoResultProcess"/>
    <dgm:cxn modelId="{50579C6F-2297-4E8E-BACC-9D4B12AFC3DB}" type="presParOf" srcId="{32F141F9-FF41-4797-8FF7-A1A7705F6A66}" destId="{214A95A2-B02F-4946-8C8F-8F196585C1CC}" srcOrd="12" destOrd="0" presId="urn:microsoft.com/office/officeart/2009/3/layout/RandomtoResultProcess"/>
    <dgm:cxn modelId="{4ED035F2-7B41-4BE8-8FF5-6E6251183A5A}" type="presParOf" srcId="{32F141F9-FF41-4797-8FF7-A1A7705F6A66}" destId="{5DA02C0E-926A-4140-B598-7C6FB4224535}" srcOrd="13" destOrd="0" presId="urn:microsoft.com/office/officeart/2009/3/layout/RandomtoResultProcess"/>
    <dgm:cxn modelId="{86FF4692-F59B-4980-A087-715FF9ED3949}" type="presParOf" srcId="{32F141F9-FF41-4797-8FF7-A1A7705F6A66}" destId="{C88408E9-F3FE-4B8A-9183-BE93DEF60FB2}" srcOrd="14" destOrd="0" presId="urn:microsoft.com/office/officeart/2009/3/layout/RandomtoResultProcess"/>
    <dgm:cxn modelId="{A38D10AE-C44D-47AC-9402-8F143A5B42E7}" type="presParOf" srcId="{32F141F9-FF41-4797-8FF7-A1A7705F6A66}" destId="{05A85C50-5635-45B3-A6F4-153F6530196A}" srcOrd="15" destOrd="0" presId="urn:microsoft.com/office/officeart/2009/3/layout/RandomtoResultProcess"/>
    <dgm:cxn modelId="{00CE963C-2C36-4113-85F3-28ECD888FFB5}" type="presParOf" srcId="{32F141F9-FF41-4797-8FF7-A1A7705F6A66}" destId="{6F21B333-9D3E-469A-B688-617D348AAFA5}" srcOrd="16" destOrd="0" presId="urn:microsoft.com/office/officeart/2009/3/layout/RandomtoResultProcess"/>
    <dgm:cxn modelId="{73AEA303-B7C4-43DF-9388-6F805EF940CD}" type="presParOf" srcId="{32F141F9-FF41-4797-8FF7-A1A7705F6A66}" destId="{003AD1E8-384A-4D9D-AC4A-764BBBD40D47}" srcOrd="17" destOrd="0" presId="urn:microsoft.com/office/officeart/2009/3/layout/RandomtoResultProcess"/>
    <dgm:cxn modelId="{6FAB81AB-7665-440E-B5E2-7CC5526500FA}" type="presParOf" srcId="{32F141F9-FF41-4797-8FF7-A1A7705F6A66}" destId="{B36A3A74-F748-41DB-8A36-4BE3457AE8DE}" srcOrd="18" destOrd="0" presId="urn:microsoft.com/office/officeart/2009/3/layout/RandomtoResultProcess"/>
    <dgm:cxn modelId="{553CCA6F-F066-4AA8-99FC-E59089C98858}" type="presParOf" srcId="{60283E3C-6F13-4E17-B5AB-0DF89CCC9331}" destId="{10954D23-417B-40DD-AE3B-331245657DC3}" srcOrd="1" destOrd="0" presId="urn:microsoft.com/office/officeart/2009/3/layout/RandomtoResultProcess"/>
    <dgm:cxn modelId="{A06AAF4F-9EB2-432D-AE2D-19ECCAACF261}" type="presParOf" srcId="{10954D23-417B-40DD-AE3B-331245657DC3}" destId="{B4B1B720-5853-41F7-A511-5564B7510FE2}" srcOrd="0" destOrd="0" presId="urn:microsoft.com/office/officeart/2009/3/layout/RandomtoResultProcess"/>
    <dgm:cxn modelId="{75B86D49-046B-4836-98E7-EA82B26D4481}" type="presParOf" srcId="{10954D23-417B-40DD-AE3B-331245657DC3}" destId="{EB4DAA7E-ED60-436B-893B-FE7A0002784A}" srcOrd="1" destOrd="0" presId="urn:microsoft.com/office/officeart/2009/3/layout/RandomtoResultProcess"/>
    <dgm:cxn modelId="{0254B821-CB44-40F4-AF4C-11F0EB568690}" type="presParOf" srcId="{60283E3C-6F13-4E17-B5AB-0DF89CCC9331}" destId="{8C96AC23-987D-4F85-8651-094C27023AAD}" srcOrd="2" destOrd="0" presId="urn:microsoft.com/office/officeart/2009/3/layout/RandomtoResultProcess"/>
    <dgm:cxn modelId="{493CAAE0-5A08-4B34-9533-708DD409F82F}" type="presParOf" srcId="{8C96AC23-987D-4F85-8651-094C27023AAD}" destId="{9CA0FB45-F15C-4583-B1FB-62E90E43E95D}" srcOrd="0" destOrd="0" presId="urn:microsoft.com/office/officeart/2009/3/layout/RandomtoResultProcess"/>
    <dgm:cxn modelId="{B19FED13-5060-463C-A5ED-420F2468D03C}" type="presParOf" srcId="{8C96AC23-987D-4F85-8651-094C27023AAD}" destId="{15120190-FE3F-4242-805C-BE614CB6C6CA}" srcOrd="1" destOrd="0" presId="urn:microsoft.com/office/officeart/2009/3/layout/RandomtoResultProcess"/>
    <dgm:cxn modelId="{5500F64D-5AB7-4EE4-BC28-A37E92F656D9}" type="presParOf" srcId="{60283E3C-6F13-4E17-B5AB-0DF89CCC9331}" destId="{C662A1A8-7F33-4C66-9A95-D1F806FE690F}" srcOrd="3" destOrd="0" presId="urn:microsoft.com/office/officeart/2009/3/layout/RandomtoResultProcess"/>
    <dgm:cxn modelId="{98B0C4B8-BEB8-4DA3-BBD8-4368CFD86D19}" type="presParOf" srcId="{C662A1A8-7F33-4C66-9A95-D1F806FE690F}" destId="{C5625E82-A215-4101-AC9B-570D878A8DBA}" srcOrd="0" destOrd="0" presId="urn:microsoft.com/office/officeart/2009/3/layout/RandomtoResultProcess"/>
    <dgm:cxn modelId="{D7CCD4A0-CC95-4D22-9A20-FEF5A226BFB9}" type="presParOf" srcId="{C662A1A8-7F33-4C66-9A95-D1F806FE690F}" destId="{1B7C0F96-C28D-4E65-9506-D561F6C7EA9F}" srcOrd="1" destOrd="0" presId="urn:microsoft.com/office/officeart/2009/3/layout/RandomtoResultProcess"/>
    <dgm:cxn modelId="{89FD04A7-9DE8-4036-8B31-FF0D70ACFC55}" type="presParOf" srcId="{60283E3C-6F13-4E17-B5AB-0DF89CCC9331}" destId="{952F1255-FE6D-4F25-9551-27F7AEC3FD0B}" srcOrd="4" destOrd="0" presId="urn:microsoft.com/office/officeart/2009/3/layout/RandomtoResultProcess"/>
    <dgm:cxn modelId="{98C4024A-7548-46D9-ADC4-38C68D3A06FD}" type="presParOf" srcId="{952F1255-FE6D-4F25-9551-27F7AEC3FD0B}" destId="{34697A99-4CF0-4450-8ADD-E636946D13CC}" srcOrd="0" destOrd="0" presId="urn:microsoft.com/office/officeart/2009/3/layout/RandomtoResultProcess"/>
    <dgm:cxn modelId="{C5F23C8D-17FA-4343-8960-8F5FD0F0883C}" type="presParOf" srcId="{952F1255-FE6D-4F25-9551-27F7AEC3FD0B}" destId="{6BBFB0FB-530D-420B-B38C-04E98BBD32EB}" srcOrd="1" destOrd="0" presId="urn:microsoft.com/office/officeart/2009/3/layout/RandomtoResultProcess"/>
    <dgm:cxn modelId="{3B50B68D-BC31-4211-9CBC-E3D442506412}" type="presParOf" srcId="{60283E3C-6F13-4E17-B5AB-0DF89CCC9331}" destId="{28468DB6-647B-4524-BB5B-7DD8701303D3}" srcOrd="5" destOrd="0" presId="urn:microsoft.com/office/officeart/2009/3/layout/RandomtoResultProcess"/>
    <dgm:cxn modelId="{35C34A8D-E974-4CC7-957B-D1FA73989073}" type="presParOf" srcId="{28468DB6-647B-4524-BB5B-7DD8701303D3}" destId="{4801D2F7-334B-4EC5-A945-4202C1F7557D}" srcOrd="0" destOrd="0" presId="urn:microsoft.com/office/officeart/2009/3/layout/RandomtoResultProcess"/>
    <dgm:cxn modelId="{B0FFF9C3-CDC8-414D-867E-75F281933C14}" type="presParOf" srcId="{28468DB6-647B-4524-BB5B-7DD8701303D3}" destId="{5D8FE4D0-601C-4329-98DC-6C8CB7FC4F42}" srcOrd="1" destOrd="0" presId="urn:microsoft.com/office/officeart/2009/3/layout/RandomtoResultProcess"/>
    <dgm:cxn modelId="{82ADEED2-33A0-4BD1-8EED-B4D0B2723A7B}" type="presParOf" srcId="{60283E3C-6F13-4E17-B5AB-0DF89CCC9331}" destId="{4F8CF333-5CF9-474C-B505-A72431FB570D}" srcOrd="6" destOrd="0" presId="urn:microsoft.com/office/officeart/2009/3/layout/RandomtoResultProcess"/>
    <dgm:cxn modelId="{7E6B1B81-4F73-4090-8AEB-1879387A6BD2}" type="presParOf" srcId="{4F8CF333-5CF9-474C-B505-A72431FB570D}" destId="{9C2A263F-336B-41CE-8246-2037D5F3ED31}" srcOrd="0" destOrd="0" presId="urn:microsoft.com/office/officeart/2009/3/layout/RandomtoResultProcess"/>
    <dgm:cxn modelId="{7E7933ED-8157-4A73-AFEA-AB69C48AFA3F}" type="presParOf" srcId="{4F8CF333-5CF9-474C-B505-A72431FB570D}" destId="{88448910-029D-4834-8A74-00A5F942EA74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020DB7-4569-4D22-9AD7-9406BED267F8}">
      <dsp:nvSpPr>
        <dsp:cNvPr id="0" name=""/>
        <dsp:cNvSpPr/>
      </dsp:nvSpPr>
      <dsp:spPr>
        <a:xfrm>
          <a:off x="1862325" y="2221606"/>
          <a:ext cx="552720" cy="972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360" y="0"/>
              </a:lnTo>
              <a:lnTo>
                <a:pt x="276360" y="972843"/>
              </a:lnTo>
              <a:lnTo>
                <a:pt x="552720" y="97284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ptos" panose="020B0004020202020204" pitchFamily="34" charset="0"/>
          </a:endParaRPr>
        </a:p>
      </dsp:txBody>
      <dsp:txXfrm>
        <a:off x="2110713" y="2680055"/>
        <a:ext cx="55944" cy="55944"/>
      </dsp:txXfrm>
    </dsp:sp>
    <dsp:sp modelId="{831FFE3C-8A5C-4CCD-8E68-63C46FC8E121}">
      <dsp:nvSpPr>
        <dsp:cNvPr id="0" name=""/>
        <dsp:cNvSpPr/>
      </dsp:nvSpPr>
      <dsp:spPr>
        <a:xfrm>
          <a:off x="1862325" y="2175886"/>
          <a:ext cx="5527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2720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ptos" panose="020B0004020202020204" pitchFamily="34" charset="0"/>
          </a:endParaRPr>
        </a:p>
      </dsp:txBody>
      <dsp:txXfrm>
        <a:off x="2124867" y="2207787"/>
        <a:ext cx="27636" cy="27636"/>
      </dsp:txXfrm>
    </dsp:sp>
    <dsp:sp modelId="{0BAF0A6A-F848-4699-BC30-4E415F6D061F}">
      <dsp:nvSpPr>
        <dsp:cNvPr id="0" name=""/>
        <dsp:cNvSpPr/>
      </dsp:nvSpPr>
      <dsp:spPr>
        <a:xfrm>
          <a:off x="1862325" y="1248762"/>
          <a:ext cx="552720" cy="972843"/>
        </a:xfrm>
        <a:custGeom>
          <a:avLst/>
          <a:gdLst/>
          <a:ahLst/>
          <a:cxnLst/>
          <a:rect l="0" t="0" r="0" b="0"/>
          <a:pathLst>
            <a:path>
              <a:moveTo>
                <a:pt x="0" y="972843"/>
              </a:moveTo>
              <a:lnTo>
                <a:pt x="276360" y="972843"/>
              </a:lnTo>
              <a:lnTo>
                <a:pt x="276360" y="0"/>
              </a:lnTo>
              <a:lnTo>
                <a:pt x="55272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ptos" panose="020B0004020202020204" pitchFamily="34" charset="0"/>
          </a:endParaRPr>
        </a:p>
      </dsp:txBody>
      <dsp:txXfrm>
        <a:off x="2110713" y="1707211"/>
        <a:ext cx="55944" cy="55944"/>
      </dsp:txXfrm>
    </dsp:sp>
    <dsp:sp modelId="{D81EC42B-E143-4135-AD68-770A7D8D45BB}">
      <dsp:nvSpPr>
        <dsp:cNvPr id="0" name=""/>
        <dsp:cNvSpPr/>
      </dsp:nvSpPr>
      <dsp:spPr>
        <a:xfrm rot="16200000">
          <a:off x="196757" y="1800324"/>
          <a:ext cx="2488574" cy="8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chemeClr val="bg1"/>
              </a:solidFill>
              <a:latin typeface="Aptos" panose="020B0004020202020204" pitchFamily="34" charset="0"/>
            </a:rPr>
            <a:t>Les budgets de trésorerie </a:t>
          </a:r>
        </a:p>
      </dsp:txBody>
      <dsp:txXfrm>
        <a:off x="196757" y="1800324"/>
        <a:ext cx="2488574" cy="842562"/>
      </dsp:txXfrm>
    </dsp:sp>
    <dsp:sp modelId="{EC74CEB7-05E2-4B4C-BFEF-8F5EEE218422}">
      <dsp:nvSpPr>
        <dsp:cNvPr id="0" name=""/>
        <dsp:cNvSpPr/>
      </dsp:nvSpPr>
      <dsp:spPr>
        <a:xfrm>
          <a:off x="2415046" y="907840"/>
          <a:ext cx="7337562" cy="681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24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facilitent 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prise de décisions stratégiques en permettant d’évaluer la rentabilité potentielle des projets.</a:t>
          </a:r>
          <a:endParaRPr lang="fr-FR" sz="2200" kern="1200" dirty="0">
            <a:latin typeface="Aptos" panose="020B0004020202020204" pitchFamily="34" charset="0"/>
          </a:endParaRPr>
        </a:p>
      </dsp:txBody>
      <dsp:txXfrm>
        <a:off x="2415046" y="907840"/>
        <a:ext cx="7337562" cy="681843"/>
      </dsp:txXfrm>
    </dsp:sp>
    <dsp:sp modelId="{A4732483-5243-436D-A09F-BBFA71669D2E}">
      <dsp:nvSpPr>
        <dsp:cNvPr id="0" name=""/>
        <dsp:cNvSpPr/>
      </dsp:nvSpPr>
      <dsp:spPr>
        <a:xfrm>
          <a:off x="2415046" y="1800324"/>
          <a:ext cx="7337562" cy="8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permettent d’évaluer les performances en comparant les résultats aux prévisions et de prendre des mesures correctives voire d'ajuster les stratégies.</a:t>
          </a:r>
        </a:p>
      </dsp:txBody>
      <dsp:txXfrm>
        <a:off x="2415046" y="1800324"/>
        <a:ext cx="7337562" cy="842562"/>
      </dsp:txXfrm>
    </dsp:sp>
    <dsp:sp modelId="{B137E6A5-FF2F-4007-8A25-75750F56A578}">
      <dsp:nvSpPr>
        <dsp:cNvPr id="0" name=""/>
        <dsp:cNvSpPr/>
      </dsp:nvSpPr>
      <dsp:spPr>
        <a:xfrm>
          <a:off x="2415046" y="2853527"/>
          <a:ext cx="7337562" cy="681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contribuent à stimuler et à motiver le personnel lorsqu’il est intégré dans la définition des objectifs à atteindre.</a:t>
          </a:r>
          <a:endParaRPr lang="fr-FR" sz="2200" kern="1200" dirty="0">
            <a:latin typeface="Aptos" panose="020B0004020202020204" pitchFamily="34" charset="0"/>
          </a:endParaRPr>
        </a:p>
      </dsp:txBody>
      <dsp:txXfrm>
        <a:off x="2415046" y="2853527"/>
        <a:ext cx="7337562" cy="6818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E0C82-DA13-47D5-99AD-4812A234458D}">
      <dsp:nvSpPr>
        <dsp:cNvPr id="0" name=""/>
        <dsp:cNvSpPr/>
      </dsp:nvSpPr>
      <dsp:spPr>
        <a:xfrm>
          <a:off x="1204384" y="720649"/>
          <a:ext cx="1968252" cy="648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latin typeface="Arial Narrow" panose="020B0606020202030204" pitchFamily="34" charset="0"/>
              <a:cs typeface="Arial" panose="020B0604020202020204" pitchFamily="34" charset="0"/>
            </a:rPr>
            <a:t>Processus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latin typeface="Arial Narrow" panose="020B0606020202030204" pitchFamily="34" charset="0"/>
              <a:cs typeface="Arial" panose="020B0604020202020204" pitchFamily="34" charset="0"/>
            </a:rPr>
            <a:t>d'élaboration</a:t>
          </a:r>
          <a:endParaRPr lang="fr-FR" sz="1500" b="1" kern="1200" dirty="0">
            <a:latin typeface="Arial Narrow" panose="020B0606020202030204" pitchFamily="34" charset="0"/>
          </a:endParaRPr>
        </a:p>
      </dsp:txBody>
      <dsp:txXfrm>
        <a:off x="1204384" y="720649"/>
        <a:ext cx="1968252" cy="648628"/>
      </dsp:txXfrm>
    </dsp:sp>
    <dsp:sp modelId="{436B5CA1-1CFA-47C0-BA2F-AE804DC9A20D}">
      <dsp:nvSpPr>
        <dsp:cNvPr id="0" name=""/>
        <dsp:cNvSpPr/>
      </dsp:nvSpPr>
      <dsp:spPr>
        <a:xfrm>
          <a:off x="1202147" y="523376"/>
          <a:ext cx="156565" cy="1565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769ADF-E6D2-4671-A9F7-6A2E9774B2B6}">
      <dsp:nvSpPr>
        <dsp:cNvPr id="0" name=""/>
        <dsp:cNvSpPr/>
      </dsp:nvSpPr>
      <dsp:spPr>
        <a:xfrm>
          <a:off x="1311743" y="304184"/>
          <a:ext cx="156565" cy="15656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9EE46-E647-487A-8DD9-4F8A29C70CF3}">
      <dsp:nvSpPr>
        <dsp:cNvPr id="0" name=""/>
        <dsp:cNvSpPr/>
      </dsp:nvSpPr>
      <dsp:spPr>
        <a:xfrm>
          <a:off x="1574773" y="348023"/>
          <a:ext cx="246031" cy="2460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D185D-FEEA-4103-8A89-CB41DD51175A}">
      <dsp:nvSpPr>
        <dsp:cNvPr id="0" name=""/>
        <dsp:cNvSpPr/>
      </dsp:nvSpPr>
      <dsp:spPr>
        <a:xfrm>
          <a:off x="1793965" y="106912"/>
          <a:ext cx="156565" cy="1565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D1D3D-AA90-466C-A0F0-77A37CA04CB8}">
      <dsp:nvSpPr>
        <dsp:cNvPr id="0" name=""/>
        <dsp:cNvSpPr/>
      </dsp:nvSpPr>
      <dsp:spPr>
        <a:xfrm>
          <a:off x="2078914" y="19235"/>
          <a:ext cx="156565" cy="15656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A26B3B-290E-4871-8195-5F2EE38D8D2D}">
      <dsp:nvSpPr>
        <dsp:cNvPr id="0" name=""/>
        <dsp:cNvSpPr/>
      </dsp:nvSpPr>
      <dsp:spPr>
        <a:xfrm>
          <a:off x="2429621" y="172669"/>
          <a:ext cx="156565" cy="1565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AEFE4C-E843-4AE7-B892-AB371CC79032}">
      <dsp:nvSpPr>
        <dsp:cNvPr id="0" name=""/>
        <dsp:cNvSpPr/>
      </dsp:nvSpPr>
      <dsp:spPr>
        <a:xfrm>
          <a:off x="2648813" y="282265"/>
          <a:ext cx="246031" cy="2460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B48222-6BF6-4543-AF70-6AAF5AF45A5A}">
      <dsp:nvSpPr>
        <dsp:cNvPr id="0" name=""/>
        <dsp:cNvSpPr/>
      </dsp:nvSpPr>
      <dsp:spPr>
        <a:xfrm>
          <a:off x="2955681" y="523376"/>
          <a:ext cx="156565" cy="15656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DB229-08D0-454C-8491-779F51594A04}">
      <dsp:nvSpPr>
        <dsp:cNvPr id="0" name=""/>
        <dsp:cNvSpPr/>
      </dsp:nvSpPr>
      <dsp:spPr>
        <a:xfrm>
          <a:off x="3087196" y="764487"/>
          <a:ext cx="156565" cy="1565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6726E-288D-4081-BA89-D515020ED696}">
      <dsp:nvSpPr>
        <dsp:cNvPr id="0" name=""/>
        <dsp:cNvSpPr/>
      </dsp:nvSpPr>
      <dsp:spPr>
        <a:xfrm>
          <a:off x="1947399" y="304184"/>
          <a:ext cx="402597" cy="40259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28920D-9375-4D08-9065-D9267A1486CB}">
      <dsp:nvSpPr>
        <dsp:cNvPr id="0" name=""/>
        <dsp:cNvSpPr/>
      </dsp:nvSpPr>
      <dsp:spPr>
        <a:xfrm>
          <a:off x="1092552" y="1137113"/>
          <a:ext cx="156565" cy="1565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4A95A2-B02F-4946-8C8F-8F196585C1CC}">
      <dsp:nvSpPr>
        <dsp:cNvPr id="0" name=""/>
        <dsp:cNvSpPr/>
      </dsp:nvSpPr>
      <dsp:spPr>
        <a:xfrm>
          <a:off x="1224067" y="1334386"/>
          <a:ext cx="246031" cy="2460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02C0E-926A-4140-B598-7C6FB4224535}">
      <dsp:nvSpPr>
        <dsp:cNvPr id="0" name=""/>
        <dsp:cNvSpPr/>
      </dsp:nvSpPr>
      <dsp:spPr>
        <a:xfrm>
          <a:off x="1552854" y="1509739"/>
          <a:ext cx="357864" cy="35786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8408E9-F3FE-4B8A-9183-BE93DEF60FB2}">
      <dsp:nvSpPr>
        <dsp:cNvPr id="0" name=""/>
        <dsp:cNvSpPr/>
      </dsp:nvSpPr>
      <dsp:spPr>
        <a:xfrm>
          <a:off x="2013157" y="1794688"/>
          <a:ext cx="156565" cy="1565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85C50-5635-45B3-A6F4-153F6530196A}">
      <dsp:nvSpPr>
        <dsp:cNvPr id="0" name=""/>
        <dsp:cNvSpPr/>
      </dsp:nvSpPr>
      <dsp:spPr>
        <a:xfrm>
          <a:off x="2100834" y="1509739"/>
          <a:ext cx="246031" cy="24603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1B333-9D3E-469A-B688-617D348AAFA5}">
      <dsp:nvSpPr>
        <dsp:cNvPr id="0" name=""/>
        <dsp:cNvSpPr/>
      </dsp:nvSpPr>
      <dsp:spPr>
        <a:xfrm>
          <a:off x="2320025" y="1816607"/>
          <a:ext cx="156565" cy="1565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AD1E8-384A-4D9D-AC4A-764BBBD40D47}">
      <dsp:nvSpPr>
        <dsp:cNvPr id="0" name=""/>
        <dsp:cNvSpPr/>
      </dsp:nvSpPr>
      <dsp:spPr>
        <a:xfrm>
          <a:off x="2517298" y="1465901"/>
          <a:ext cx="357864" cy="3578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A3A74-F748-41DB-8A36-4BE3457AE8DE}">
      <dsp:nvSpPr>
        <dsp:cNvPr id="0" name=""/>
        <dsp:cNvSpPr/>
      </dsp:nvSpPr>
      <dsp:spPr>
        <a:xfrm>
          <a:off x="2999520" y="1378224"/>
          <a:ext cx="246031" cy="2460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1B720-5853-41F7-A511-5564B7510FE2}">
      <dsp:nvSpPr>
        <dsp:cNvPr id="0" name=""/>
        <dsp:cNvSpPr/>
      </dsp:nvSpPr>
      <dsp:spPr>
        <a:xfrm>
          <a:off x="3262726" y="351948"/>
          <a:ext cx="722559" cy="1379445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A0FB45-F15C-4583-B1FB-62E90E43E95D}">
      <dsp:nvSpPr>
        <dsp:cNvPr id="0" name=""/>
        <dsp:cNvSpPr/>
      </dsp:nvSpPr>
      <dsp:spPr>
        <a:xfrm>
          <a:off x="3968111" y="348328"/>
          <a:ext cx="1970617" cy="137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SzPts val="1000"/>
            <a:buFont typeface="Symbol" panose="05050102010706020507" pitchFamily="18" charset="2"/>
            <a:buNone/>
          </a:pPr>
          <a:r>
            <a:rPr lang="fr-FR" sz="1500" b="1" u="none" kern="1200" dirty="0">
              <a:uFillTx/>
              <a:latin typeface="Arial Narrow" panose="020B0606020202030204" pitchFamily="34" charset="0"/>
              <a:cs typeface="Arial" panose="020B0604020202020204" pitchFamily="34" charset="0"/>
            </a:rPr>
            <a:t>Chiffrages des investissements et dépenses prévisionnnels de financement ou de gestion (projet, service, entreprise)</a:t>
          </a:r>
        </a:p>
      </dsp:txBody>
      <dsp:txXfrm>
        <a:off x="3968111" y="348328"/>
        <a:ext cx="1970617" cy="1379431"/>
      </dsp:txXfrm>
    </dsp:sp>
    <dsp:sp modelId="{C5625E82-A215-4101-AC9B-570D878A8DBA}">
      <dsp:nvSpPr>
        <dsp:cNvPr id="0" name=""/>
        <dsp:cNvSpPr/>
      </dsp:nvSpPr>
      <dsp:spPr>
        <a:xfrm>
          <a:off x="5938728" y="347658"/>
          <a:ext cx="722559" cy="1379445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97A99-4CF0-4450-8ADD-E636946D13CC}">
      <dsp:nvSpPr>
        <dsp:cNvPr id="0" name=""/>
        <dsp:cNvSpPr/>
      </dsp:nvSpPr>
      <dsp:spPr>
        <a:xfrm>
          <a:off x="6661287" y="348328"/>
          <a:ext cx="1668777" cy="137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SzPts val="1000"/>
            <a:buFont typeface="Symbol" panose="05050102010706020507" pitchFamily="18" charset="2"/>
            <a:buNone/>
          </a:pPr>
          <a:r>
            <a:rPr lang="fr-FR" sz="1500" b="1" u="none" kern="1200" dirty="0">
              <a:uFillTx/>
              <a:latin typeface="Arial Narrow" panose="020B0606020202030204" pitchFamily="34" charset="0"/>
              <a:cs typeface="Arial" panose="020B0604020202020204" pitchFamily="34" charset="0"/>
            </a:rPr>
            <a:t>Chiffrage des recettes et leurs effets sur la trésorerie</a:t>
          </a:r>
        </a:p>
      </dsp:txBody>
      <dsp:txXfrm>
        <a:off x="6661287" y="348328"/>
        <a:ext cx="1668777" cy="1379431"/>
      </dsp:txXfrm>
    </dsp:sp>
    <dsp:sp modelId="{4801D2F7-334B-4EC5-A945-4202C1F7557D}">
      <dsp:nvSpPr>
        <dsp:cNvPr id="0" name=""/>
        <dsp:cNvSpPr/>
      </dsp:nvSpPr>
      <dsp:spPr>
        <a:xfrm>
          <a:off x="8330065" y="347658"/>
          <a:ext cx="722559" cy="1379445"/>
        </a:xfrm>
        <a:prstGeom prst="chevron">
          <a:avLst>
            <a:gd name="adj" fmla="val 623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2A263F-336B-41CE-8246-2037D5F3ED31}">
      <dsp:nvSpPr>
        <dsp:cNvPr id="0" name=""/>
        <dsp:cNvSpPr/>
      </dsp:nvSpPr>
      <dsp:spPr>
        <a:xfrm>
          <a:off x="9131449" y="233658"/>
          <a:ext cx="1675024" cy="167502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SzPts val="1000"/>
            <a:buFont typeface="Symbol" panose="05050102010706020507" pitchFamily="18" charset="2"/>
            <a:buNone/>
          </a:pPr>
          <a:r>
            <a:rPr lang="fr-FR" sz="1500" b="1" u="none" kern="1200" dirty="0">
              <a:uFillTx/>
              <a:latin typeface="Arial Narrow" panose="020B0606020202030204" pitchFamily="34" charset="0"/>
              <a:cs typeface="Arial" panose="020B0604020202020204" pitchFamily="34" charset="0"/>
            </a:rPr>
            <a:t> Budget prévisionnel</a:t>
          </a:r>
        </a:p>
      </dsp:txBody>
      <dsp:txXfrm>
        <a:off x="9376751" y="478960"/>
        <a:ext cx="1184420" cy="1184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2"/>
            <a:ext cx="11688233" cy="50971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15. La réalisation des budgets prévisionnels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470158" y="572356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830331" y="1799041"/>
            <a:ext cx="1053133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budgets prévisionnels sont un outil essentiel de gestion financière, </a:t>
            </a:r>
          </a:p>
          <a:p>
            <a:pPr algn="ctr">
              <a:spcBef>
                <a:spcPts val="12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planifiant les dépenses et les recettes a venir </a:t>
            </a:r>
          </a:p>
          <a:p>
            <a:pPr algn="ctr">
              <a:spcBef>
                <a:spcPts val="12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peut contrôler ses finances </a:t>
            </a:r>
          </a:p>
          <a:p>
            <a:pPr algn="ctr">
              <a:spcBef>
                <a:spcPts val="12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éviter les problèmes de trésorerie </a:t>
            </a:r>
          </a:p>
          <a:p>
            <a:pPr algn="ctr">
              <a:spcBef>
                <a:spcPts val="12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(découverts, impayés pouvant entrainer un dépôt de bilan).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2"/>
            <a:ext cx="11688233" cy="50971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15. La réalisation des budgets prévisionnels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470158" y="572356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11CFEF2F-1A9F-BE1C-7478-90D104A55E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6114977"/>
              </p:ext>
            </p:extLst>
          </p:nvPr>
        </p:nvGraphicFramePr>
        <p:xfrm>
          <a:off x="-1" y="399244"/>
          <a:ext cx="10772372" cy="4443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E78F4F07-D6B1-0827-7528-AED3135500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288739"/>
              </p:ext>
            </p:extLst>
          </p:nvPr>
        </p:nvGraphicFramePr>
        <p:xfrm>
          <a:off x="-289620" y="4391219"/>
          <a:ext cx="11977851" cy="1992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1481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228</TotalTime>
  <Words>153</Words>
  <Application>Microsoft Office PowerPoint</Application>
  <PresentationFormat>Grand écran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Arial</vt:lpstr>
      <vt:lpstr>Arial Narrow</vt:lpstr>
      <vt:lpstr>Century Gothic</vt:lpstr>
      <vt:lpstr>Symbol</vt:lpstr>
      <vt:lpstr>Wingdings 3</vt:lpstr>
      <vt:lpstr>Ion</vt:lpstr>
      <vt:lpstr>Chap. 15. La réalisation des budgets prévisionnels</vt:lpstr>
      <vt:lpstr>Chap. 15. La réalisation des budgets prévisionnels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2024-04-12T22:24:51Z</dcterms:modified>
</cp:coreProperties>
</file>