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14 - Calcul des </a:t>
            </a:r>
            <a:r>
              <a:rPr lang="fr-FR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coûts et analyse des </a:t>
            </a:r>
            <a:r>
              <a:rPr lang="fr-FR" sz="2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rédsultats</a:t>
            </a:r>
            <a:endParaRPr lang="fr-FR" sz="20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381" y="1654386"/>
            <a:ext cx="30710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Étant donné que les charges incorporables sont retraitées en charges directes et en charges indirectes, le calcul des coûts devient le suivant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3"/>
          <a:stretch/>
        </p:blipFill>
        <p:spPr>
          <a:xfrm>
            <a:off x="4011764" y="496819"/>
            <a:ext cx="7121117" cy="61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– Le calcul des différents coûts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8" y="523220"/>
            <a:ext cx="9198945" cy="60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– Le calcul des différents coûts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766718"/>
            <a:ext cx="10512469" cy="56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– Le calcul des différents coûts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23" y="593072"/>
            <a:ext cx="9877885" cy="59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– Le calcul des différents coûts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0" y="523220"/>
            <a:ext cx="9839725" cy="61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Synthèse</a:t>
            </a:r>
            <a:endParaRPr lang="fr-FR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6578"/>
            <a:ext cx="7456593" cy="65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67</TotalTime>
  <Words>63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19</cp:revision>
  <dcterms:created xsi:type="dcterms:W3CDTF">2014-06-17T06:47:14Z</dcterms:created>
  <dcterms:modified xsi:type="dcterms:W3CDTF">2024-04-06T22:06:35Z</dcterms:modified>
</cp:coreProperties>
</file>