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A37F787E-D2C2-4D86-9FB8-ED897E21092F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141366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 – La valorisation des stocks</a:t>
            </a:r>
          </a:p>
        </p:txBody>
      </p:sp>
      <p:sp>
        <p:nvSpPr>
          <p:cNvPr id="2" name="Rectangle 1"/>
          <p:cNvSpPr/>
          <p:nvPr/>
        </p:nvSpPr>
        <p:spPr>
          <a:xfrm>
            <a:off x="474770" y="1514477"/>
            <a:ext cx="1093046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Lorsque qu’un article entre en stock, son prix d'achat peut varier par rapport aux articles déjà en stock. 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Le nouveau prix d'achat peut être supérieur ou inférieur à celui des articles déjà en stock. 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6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Dès lors se pose la question de savoir à quel prix sortir les articles du stock ? 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à l’ancien prix ? 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au nouveau prix ?</a:t>
            </a: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ou à un prix moyen ?</a:t>
            </a:r>
          </a:p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6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141366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 – La valorisation des stocks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B2C109-FE71-4FD5-AB1D-A916F183ACFB}"/>
              </a:ext>
            </a:extLst>
          </p:cNvPr>
          <p:cNvSpPr/>
          <p:nvPr/>
        </p:nvSpPr>
        <p:spPr>
          <a:xfrm>
            <a:off x="740833" y="1278467"/>
            <a:ext cx="10236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gestion, il existe plusieurs méthodes pour chiffrer les stocks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méthode du premier entré premier, sorti (first in, first out) 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méthode du coût moyen unitaire pondéré après chaque entrée (méthode la plus utilisée).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Exemple Calcul du CMUP après chaque entrée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5E7F928-5794-4519-AFD2-834E245E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54160"/>
              </p:ext>
            </p:extLst>
          </p:nvPr>
        </p:nvGraphicFramePr>
        <p:xfrm>
          <a:off x="210356" y="3676455"/>
          <a:ext cx="11755752" cy="2801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515">
                  <a:extLst>
                    <a:ext uri="{9D8B030D-6E8A-4147-A177-3AD203B41FA5}">
                      <a16:colId xmlns:a16="http://schemas.microsoft.com/office/drawing/2014/main" val="1621368454"/>
                    </a:ext>
                  </a:extLst>
                </a:gridCol>
                <a:gridCol w="1162515">
                  <a:extLst>
                    <a:ext uri="{9D8B030D-6E8A-4147-A177-3AD203B41FA5}">
                      <a16:colId xmlns:a16="http://schemas.microsoft.com/office/drawing/2014/main" val="3933387892"/>
                    </a:ext>
                  </a:extLst>
                </a:gridCol>
                <a:gridCol w="1007909">
                  <a:extLst>
                    <a:ext uri="{9D8B030D-6E8A-4147-A177-3AD203B41FA5}">
                      <a16:colId xmlns:a16="http://schemas.microsoft.com/office/drawing/2014/main" val="3837345400"/>
                    </a:ext>
                  </a:extLst>
                </a:gridCol>
                <a:gridCol w="1253595">
                  <a:extLst>
                    <a:ext uri="{9D8B030D-6E8A-4147-A177-3AD203B41FA5}">
                      <a16:colId xmlns:a16="http://schemas.microsoft.com/office/drawing/2014/main" val="1407313895"/>
                    </a:ext>
                  </a:extLst>
                </a:gridCol>
                <a:gridCol w="1253595">
                  <a:extLst>
                    <a:ext uri="{9D8B030D-6E8A-4147-A177-3AD203B41FA5}">
                      <a16:colId xmlns:a16="http://schemas.microsoft.com/office/drawing/2014/main" val="3463943470"/>
                    </a:ext>
                  </a:extLst>
                </a:gridCol>
                <a:gridCol w="1300334">
                  <a:extLst>
                    <a:ext uri="{9D8B030D-6E8A-4147-A177-3AD203B41FA5}">
                      <a16:colId xmlns:a16="http://schemas.microsoft.com/office/drawing/2014/main" val="2043840765"/>
                    </a:ext>
                  </a:extLst>
                </a:gridCol>
                <a:gridCol w="1300334">
                  <a:extLst>
                    <a:ext uri="{9D8B030D-6E8A-4147-A177-3AD203B41FA5}">
                      <a16:colId xmlns:a16="http://schemas.microsoft.com/office/drawing/2014/main" val="2468938104"/>
                    </a:ext>
                  </a:extLst>
                </a:gridCol>
                <a:gridCol w="919224">
                  <a:extLst>
                    <a:ext uri="{9D8B030D-6E8A-4147-A177-3AD203B41FA5}">
                      <a16:colId xmlns:a16="http://schemas.microsoft.com/office/drawing/2014/main" val="1760300215"/>
                    </a:ext>
                  </a:extLst>
                </a:gridCol>
                <a:gridCol w="1157716">
                  <a:extLst>
                    <a:ext uri="{9D8B030D-6E8A-4147-A177-3AD203B41FA5}">
                      <a16:colId xmlns:a16="http://schemas.microsoft.com/office/drawing/2014/main" val="2866649615"/>
                    </a:ext>
                  </a:extLst>
                </a:gridCol>
                <a:gridCol w="1238015">
                  <a:extLst>
                    <a:ext uri="{9D8B030D-6E8A-4147-A177-3AD203B41FA5}">
                      <a16:colId xmlns:a16="http://schemas.microsoft.com/office/drawing/2014/main" val="1048901861"/>
                    </a:ext>
                  </a:extLst>
                </a:gridCol>
              </a:tblGrid>
              <a:tr h="324633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Entrées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Sorties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CMUP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09405"/>
                  </a:ext>
                </a:extLst>
              </a:tr>
              <a:tr h="5214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584551"/>
                  </a:ext>
                </a:extLst>
              </a:tr>
              <a:tr h="39110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01/01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initial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844632"/>
                  </a:ext>
                </a:extLst>
              </a:tr>
              <a:tr h="5214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02/01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10,2857</a:t>
                      </a:r>
                      <a:endParaRPr lang="fr-FR" sz="2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1 800 €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0510027"/>
                  </a:ext>
                </a:extLst>
              </a:tr>
              <a:tr h="5214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10,6046</a:t>
                      </a:r>
                      <a:endParaRPr lang="fr-FR" sz="20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2 280 €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5905072"/>
                  </a:ext>
                </a:extLst>
              </a:tr>
              <a:tr h="52147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08/01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10,6046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636,27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10,6046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</a:tabLs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1643,72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8867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21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81</TotalTime>
  <Words>212</Words>
  <Application>Microsoft Office PowerPoint</Application>
  <PresentationFormat>Grand écran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Rockwell</vt:lpstr>
      <vt:lpstr>Symbol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22</cp:revision>
  <dcterms:created xsi:type="dcterms:W3CDTF">2014-06-17T06:47:14Z</dcterms:created>
  <dcterms:modified xsi:type="dcterms:W3CDTF">2024-04-06T22:04:43Z</dcterms:modified>
</cp:coreProperties>
</file>