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53900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14 – Calcul et analyse des coûts et des résultats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 – Les différents coûts</a:t>
            </a:r>
          </a:p>
        </p:txBody>
      </p:sp>
      <p:sp>
        <p:nvSpPr>
          <p:cNvPr id="2" name="Rectangle 1"/>
          <p:cNvSpPr/>
          <p:nvPr/>
        </p:nvSpPr>
        <p:spPr>
          <a:xfrm>
            <a:off x="254000" y="1734723"/>
            <a:ext cx="1168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calcul de coûts varie selon que l’on se situe dans une entreprise commerciale ou industrielle, les cycles ne sont pas les mêmes :</a:t>
            </a:r>
            <a:endParaRPr lang="fr-F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955" y="3081749"/>
            <a:ext cx="11102090" cy="1989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16" y="1797407"/>
            <a:ext cx="11511855" cy="304552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884777D-B9C8-4846-8BA1-6DC5EC295AEB}"/>
              </a:ext>
            </a:extLst>
          </p:cNvPr>
          <p:cNvSpPr/>
          <p:nvPr/>
        </p:nvSpPr>
        <p:spPr>
          <a:xfrm>
            <a:off x="0" y="0"/>
            <a:ext cx="12153900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14 – Calcul et analyse des coûts et des résultats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 – Les différents coûts</a:t>
            </a:r>
          </a:p>
        </p:txBody>
      </p:sp>
    </p:spTree>
    <p:extLst>
      <p:ext uri="{BB962C8B-B14F-4D97-AF65-F5344CB8AC3E}">
        <p14:creationId xmlns:p14="http://schemas.microsoft.com/office/powerpoint/2010/main" val="15734768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42</TotalTime>
  <Words>59</Words>
  <Application>Microsoft Office PowerPoint</Application>
  <PresentationFormat>Grand écran</PresentationFormat>
  <Paragraphs>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Bookman Old Style</vt:lpstr>
      <vt:lpstr>Rockwell</vt:lpstr>
      <vt:lpstr>Damask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14</cp:revision>
  <dcterms:created xsi:type="dcterms:W3CDTF">2014-06-17T06:47:14Z</dcterms:created>
  <dcterms:modified xsi:type="dcterms:W3CDTF">2024-04-06T21:58:31Z</dcterms:modified>
</cp:coreProperties>
</file>