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Style à thème 2 - Accentuation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4C381-32F8-AB47-ACB5-354A1E88C95D}" type="datetimeFigureOut">
              <a:rPr lang="fr-FR" smtClean="0"/>
              <a:t>30/03/2024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7A7AB-C518-1A4A-8888-0260E5E18D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6448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30/03/2024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30/03/2024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30/03/2024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30/03/2024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30/03/2024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30/03/2024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30/03/2024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30/03/2024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30/03/2024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30/03/2024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30/03/2024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30/03/2024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30/03/2024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30/03/2024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30/03/2024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30/03/2024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30/03/2024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30/03/2024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42334"/>
            <a:ext cx="10092295" cy="1223434"/>
          </a:xfrm>
        </p:spPr>
        <p:txBody>
          <a:bodyPr>
            <a:normAutofit/>
          </a:bodyPr>
          <a:lstStyle/>
          <a:p>
            <a:r>
              <a:rPr lang="fr-FR" sz="3200" b="1" dirty="0"/>
              <a:t>Chap. 13 – La communication commerciale</a:t>
            </a:r>
            <a:br>
              <a:rPr lang="fr-FR" sz="3200" b="1" dirty="0"/>
            </a:b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</a:rPr>
              <a:t>5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Évaluer l’efficacité d’une action</a:t>
            </a:r>
            <a:endParaRPr lang="fr-FR" sz="3200" b="1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2163" y="2108200"/>
            <a:ext cx="944737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L’efficacité d’une action commerciale doit être évaluée à l’aide d’indicateurs quantitatifs et /ou qualitatifs pertinents. 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endParaRPr lang="fr-FR" sz="2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</a:rPr>
              <a:t>Ces indicateurs sont regroupés dans un ou des </a:t>
            </a:r>
            <a:r>
              <a:rPr lang="fr-FR" sz="2800" b="1" dirty="0">
                <a:latin typeface="Arial" panose="020B0604020202020204" pitchFamily="34" charset="0"/>
                <a:ea typeface="Calibri" panose="020F0502020204030204" pitchFamily="34" charset="0"/>
              </a:rPr>
              <a:t>tableaux de bord</a:t>
            </a: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</a:rPr>
              <a:t> qui facilitent les prises de décision</a:t>
            </a:r>
            <a:r>
              <a:rPr lang="fr-FR" sz="2800" dirty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fr-F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113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2167" y="1216864"/>
            <a:ext cx="112098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convient de sélectionner les indicateurs les plus pertinents quant au suivi de l’efficacité des actions.</a:t>
            </a: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Ces indicateurs sont essentiellement quantitatifs ou qualitatifs :</a:t>
            </a:r>
            <a:endParaRPr lang="fr-FR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374038"/>
              </p:ext>
            </p:extLst>
          </p:nvPr>
        </p:nvGraphicFramePr>
        <p:xfrm>
          <a:off x="1719568" y="2280582"/>
          <a:ext cx="7255933" cy="4242060"/>
        </p:xfrm>
        <a:graphic>
          <a:graphicData uri="http://schemas.openxmlformats.org/drawingml/2006/table">
            <a:tbl>
              <a:tblPr firstRow="1" firstCol="1" bandRow="1">
                <a:tableStyleId>{18603FDC-E32A-4AB5-989C-0864C3EAD2B8}</a:tableStyleId>
              </a:tblPr>
              <a:tblGrid>
                <a:gridCol w="1907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7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2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Quantitatifs</a:t>
                      </a:r>
                      <a:endParaRPr lang="fr-FR" sz="20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Budget communication, </a:t>
                      </a:r>
                    </a:p>
                    <a:p>
                      <a:pPr marL="342900" lvl="0" indent="-342900" algn="just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É</a:t>
                      </a: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volution du CA, part de marché (PDM), </a:t>
                      </a:r>
                    </a:p>
                    <a:p>
                      <a:pPr marL="342900" lvl="0" indent="-342900" algn="just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Quantités vendues, </a:t>
                      </a:r>
                    </a:p>
                    <a:p>
                      <a:pPr marL="342900" lvl="0" indent="-342900" algn="just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Fréquentation du site, </a:t>
                      </a:r>
                    </a:p>
                    <a:p>
                      <a:pPr marL="342900" lvl="0" indent="-342900" algn="just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Demandes de renseignement, </a:t>
                      </a:r>
                    </a:p>
                    <a:p>
                      <a:pPr marL="342900" lvl="0" indent="-342900" algn="just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Nombre de clics, de likes</a:t>
                      </a:r>
                    </a:p>
                    <a:p>
                      <a:pPr marL="342900" lvl="0" indent="-342900" algn="just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Nombre de bon de réduction utilisé,</a:t>
                      </a:r>
                    </a:p>
                    <a:p>
                      <a:pPr marL="342900" lvl="0" indent="-342900" algn="just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Nombre d’articles dans la presse, etc.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13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Qualitatifs</a:t>
                      </a:r>
                      <a:endParaRPr lang="fr-FR" sz="20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Satisfaction des clients, </a:t>
                      </a:r>
                    </a:p>
                    <a:p>
                      <a:pPr marL="342900" lvl="0" indent="-342900" algn="just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Type de citations dans la presse, </a:t>
                      </a:r>
                    </a:p>
                    <a:p>
                      <a:pPr marL="342900" lvl="0" indent="-342900" algn="just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Taux de reconnaissance, </a:t>
                      </a:r>
                    </a:p>
                    <a:p>
                      <a:pPr marL="342900" lvl="0" indent="-342900" algn="just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Avis sur les réseaux sociaux</a:t>
                      </a:r>
                    </a:p>
                    <a:p>
                      <a:pPr marL="342900" lvl="0" indent="-342900" algn="just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etc.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itre 1">
            <a:extLst>
              <a:ext uri="{FF2B5EF4-FFF2-40B4-BE49-F238E27FC236}">
                <a16:creationId xmlns:a16="http://schemas.microsoft.com/office/drawing/2014/main" id="{93081D17-169A-49B2-B34D-46F7B6B16B0B}"/>
              </a:ext>
            </a:extLst>
          </p:cNvPr>
          <p:cNvSpPr txBox="1">
            <a:spLocks/>
          </p:cNvSpPr>
          <p:nvPr/>
        </p:nvSpPr>
        <p:spPr>
          <a:xfrm>
            <a:off x="0" y="42334"/>
            <a:ext cx="10092295" cy="96651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200" b="1" dirty="0"/>
              <a:t>Chap. 13 – La communication commerciale</a:t>
            </a:r>
            <a:br>
              <a:rPr lang="fr-FR" sz="3200" b="1" dirty="0"/>
            </a:b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</a:rPr>
              <a:t>5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Évaluer l’efficacité d’une action</a:t>
            </a:r>
            <a:endParaRPr lang="fr-FR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485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261</TotalTime>
  <Words>157</Words>
  <Application>Microsoft Office PowerPoint</Application>
  <PresentationFormat>Grand écran</PresentationFormat>
  <Paragraphs>21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Century Gothic</vt:lpstr>
      <vt:lpstr>Times New Roman</vt:lpstr>
      <vt:lpstr>Wingdings</vt:lpstr>
      <vt:lpstr>Wingdings 3</vt:lpstr>
      <vt:lpstr>Ion</vt:lpstr>
      <vt:lpstr>Chap. 13 – La communication commerciale 5. Évaluer l’efficacité d’une action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44</cp:revision>
  <dcterms:created xsi:type="dcterms:W3CDTF">2014-01-14T07:42:30Z</dcterms:created>
  <dcterms:modified xsi:type="dcterms:W3CDTF">2024-03-29T23:08:55Z</dcterms:modified>
</cp:coreProperties>
</file>