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4C381-32F8-AB47-ACB5-354A1E88C95D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A7AB-C518-1A4A-8888-0260E5E18D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448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30/03/2024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2334"/>
            <a:ext cx="10092295" cy="1223434"/>
          </a:xfrm>
        </p:spPr>
        <p:txBody>
          <a:bodyPr>
            <a:normAutofit/>
          </a:bodyPr>
          <a:lstStyle/>
          <a:p>
            <a:r>
              <a:rPr lang="fr-FR" sz="3200" b="1" dirty="0"/>
              <a:t>Chap. 13 – La communication commerciale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5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Évaluer l’efficacité d’une action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2163" y="2108200"/>
            <a:ext cx="944737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L’efficacité d’une action commerciale doit être évaluée à l’aide d’indicateurs quantitatifs et /ou qualitatifs pertinents.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</a:rPr>
              <a:t>Ces indicateurs sont regroupés dans un ou des 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</a:rPr>
              <a:t>tableaux de bord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</a:rPr>
              <a:t> qui facilitent les prises de décision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1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2167" y="1216864"/>
            <a:ext cx="11209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convient de sélectionner les indicateurs les plus pertinents quant au suivi de l’efficacité des actions.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indicateurs sont essentiellement quantitatifs ou qualitatifs :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374038"/>
              </p:ext>
            </p:extLst>
          </p:nvPr>
        </p:nvGraphicFramePr>
        <p:xfrm>
          <a:off x="1719568" y="2280582"/>
          <a:ext cx="7255933" cy="4242060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1907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7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Quantitatifs</a:t>
                      </a:r>
                      <a:endParaRPr lang="fr-FR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Budget communication,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volution du CA, part de marché (PDM),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Quantités vendues,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Fréquentation du site,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Demandes de renseignement,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de clics, de likes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de bon de réduction utilisé,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 d’articles dans la presse, etc.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Qualitatifs</a:t>
                      </a:r>
                      <a:endParaRPr lang="fr-FR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Satisfaction des clients,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de citations dans la presse,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Taux de reconnaissance, 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Avis sur les réseaux sociaux</a:t>
                      </a:r>
                    </a:p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93081D17-169A-49B2-B34D-46F7B6B16B0B}"/>
              </a:ext>
            </a:extLst>
          </p:cNvPr>
          <p:cNvSpPr txBox="1">
            <a:spLocks/>
          </p:cNvSpPr>
          <p:nvPr/>
        </p:nvSpPr>
        <p:spPr>
          <a:xfrm>
            <a:off x="0" y="42334"/>
            <a:ext cx="10092295" cy="9665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Chap. 13 – La communication commerciale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5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Évaluer l’efficacité d’une action</a:t>
            </a:r>
            <a:endParaRPr lang="fr-FR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8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261</TotalTime>
  <Words>157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Chap. 13 – La communication commerciale 5. Évaluer l’efficacité d’une action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44</cp:revision>
  <dcterms:created xsi:type="dcterms:W3CDTF">2014-01-14T07:42:30Z</dcterms:created>
  <dcterms:modified xsi:type="dcterms:W3CDTF">2024-03-29T23:08:55Z</dcterms:modified>
</cp:coreProperties>
</file>