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62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325BD-D311-264D-A2C3-758233F36F50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37E70-6AC1-F447-BD35-0305568A1D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84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Choisir le support de communication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81509"/>
              </p:ext>
            </p:extLst>
          </p:nvPr>
        </p:nvGraphicFramePr>
        <p:xfrm>
          <a:off x="241765" y="1363134"/>
          <a:ext cx="11603102" cy="4964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7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7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Affiche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Lancement d’un produit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élevée selon l’implantation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Bonne sélectivité géographique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concurrence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ciblage (hors géographique)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élevé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5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Magazine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Lancement ou entretien des ventes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en rapport avec la diffusion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Diffusion ciblée (presse professionnelle)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Richesse des supports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 reproduction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de vie du support (magazine)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Argumentation écrite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dépendant du type de support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durée de vie (journaux)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délai d’achat peut être long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de garantie d’emplacement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de masse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Ciblage des auditeurs et de l’horaire de diffusion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Possibilité de varier les messages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rapide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Brièveté du message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peu attentive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faible à élevé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variable selon la radio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81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38470"/>
              </p:ext>
            </p:extLst>
          </p:nvPr>
        </p:nvGraphicFramePr>
        <p:xfrm>
          <a:off x="241765" y="1422401"/>
          <a:ext cx="11603102" cy="383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9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55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8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Télévision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de masse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très large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important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Possibilité de répéter le message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élevé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délai d’achat peut être long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Limitations légales (alcool, tabac).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Brièveté du message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Cinéma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de masse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Cible plutôt les jeunes et les plus de 50 ans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 diffusion du message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répétitivité 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restreint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 Internet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institutionnelle et commerciale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faible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Actualisation facile du message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Nécessité de faire connaître le site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passif (c’est au client de venir)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des contacts variable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7C8FF539-975F-4730-BFF1-0AF0DCC112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844867" cy="5672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Choisir le support de communication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3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577139"/>
              </p:ext>
            </p:extLst>
          </p:nvPr>
        </p:nvGraphicFramePr>
        <p:xfrm>
          <a:off x="386489" y="1234236"/>
          <a:ext cx="11284811" cy="5269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7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59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6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 de mots clés sur</a:t>
                      </a:r>
                      <a:r>
                        <a:rPr lang="fr-FR" sz="20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Google AdWords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Actions courtes et rapides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et vente directes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lié à l’efficacité, car paiement au clic ou on envoi des publicités aux clients ciblés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actif (on va chercher le client)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Fraude au clic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AdSense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Réseaux sociaux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Contact direct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Coût très faible</a:t>
                      </a:r>
                    </a:p>
                    <a:p>
                      <a:pPr marL="342900" lvl="0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Viralité importante</a:t>
                      </a:r>
                    </a:p>
                    <a:p>
                      <a:pPr marL="342900" lvl="0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Permet de toucher les jeunes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Risque de Bad buzz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8975507"/>
                  </a:ext>
                </a:extLst>
              </a:tr>
              <a:tr h="1040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Publipostage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direct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Personnalisation du message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coût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Possibilité de ciblage élevée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Actualisation des fichiers</a:t>
                      </a:r>
                      <a:endParaRPr lang="fr-FR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taux de réponses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Prospectus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locale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faible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Déchets importants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de la législation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ECFFCB41-5764-4605-8639-B8D8199F5B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844867" cy="5672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Choisir le support de communication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6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21791"/>
              </p:ext>
            </p:extLst>
          </p:nvPr>
        </p:nvGraphicFramePr>
        <p:xfrm>
          <a:off x="453594" y="1379660"/>
          <a:ext cx="11284811" cy="4640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5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2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1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685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Phoning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Vente directe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Contact direct</a:t>
                      </a:r>
                    </a:p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Réponse immédiate avec possibilité de convaincre</a:t>
                      </a:r>
                    </a:p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Solution économique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Perception négative des clients</a:t>
                      </a:r>
                    </a:p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Communication verbale uniquement</a:t>
                      </a:r>
                    </a:p>
                    <a:p>
                      <a:pPr marL="342900" lvl="0" indent="-342900" algn="l" defTabSz="4572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Risque de rejets élevés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1280386"/>
                  </a:ext>
                </a:extLst>
              </a:tr>
              <a:tr h="894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Goodies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publicitaires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Cadeaux client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fort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Diffusion limitée mais très ciblée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élevé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Salon, foires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Rencontre client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Rencontre du client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Résultats variables selon les salons ou foires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Fréquentation aléatoire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variables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Réduction stocks ou relance des ventes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 des clients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Diminution des marges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943" marR="5294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27878C7B-B7FA-491B-8DDE-B8B61E8413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844867" cy="5672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Choisir le support de communication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2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302</TotalTime>
  <Words>408</Words>
  <Application>Microsoft Office PowerPoint</Application>
  <PresentationFormat>Grand écran</PresentationFormat>
  <Paragraphs>121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3. Choisir le support de communication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2024-03-29T23:00:39Z</dcterms:modified>
</cp:coreProperties>
</file>