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9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5315D2-7100-F449-81B1-5230714D9667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CC7D6-2FC3-564B-B346-E02B287D4D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06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1031103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13 – La communication commerciale</a:t>
            </a:r>
            <a:br>
              <a:rPr lang="fr-FR" sz="3200" b="1" dirty="0"/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2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Concevoir le cahier des charges</a:t>
            </a:r>
            <a:endParaRPr lang="fr-FR" sz="32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1133" y="1574800"/>
            <a:ext cx="1054523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récapitule les contraintes à respecter pour concevoir l’action de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communication.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remis aux personnes en charge de la création et de la mise en œuvre de l’action.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un document contractuel qui engage les parties.</a:t>
            </a:r>
            <a:r>
              <a:rPr lang="fr-FR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Plus il est détaillé et plus les interprétations et erreurs sont réduites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37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667" y="0"/>
            <a:ext cx="11844867" cy="1031103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Chap. 13 – La communication commerciale</a:t>
            </a:r>
            <a:br>
              <a:rPr lang="fr-FR" sz="3200" b="1" dirty="0"/>
            </a:b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</a:rPr>
              <a:t>2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 Concevoir le cahier des charges</a:t>
            </a:r>
            <a:endParaRPr lang="fr-FR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109708"/>
              </p:ext>
            </p:extLst>
          </p:nvPr>
        </p:nvGraphicFramePr>
        <p:xfrm>
          <a:off x="270509" y="1261692"/>
          <a:ext cx="11527791" cy="480044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722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05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3675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principales rubriques d’un cahier des charges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5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Présente l’entreprise et expose en quelques phrases le fondement de la demande et la finalité de l’action. Il donne du sens à la demande et facilite la compréhension des besoins et des contraintes.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1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Indique les attentes et les résultats attendus. Les objectifs seront quantifiés. Cette partie précise les limites du projet : la cible, les médias…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69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 et message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Décrit le contenu de l’action de communication, les informations à communiquer ; les mots à utiliser et les axes de réflexion sur les accroches </a:t>
                      </a: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slogans.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demandes spécifiques doivent être mentionnées.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3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Précise les ressources qui seront affectées à l’action.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Calendrier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Indique la date de réalisation ou le planning de réalisation de l’action.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0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224</TotalTime>
  <Words>216</Words>
  <Application>Microsoft Office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Chap. 13 – La communication commerciale 2. Concevoir le cahier des charges</vt:lpstr>
      <vt:lpstr>Chap. 13 – La communication commerciale 2. Concevoir le cahier des charges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41</cp:revision>
  <dcterms:created xsi:type="dcterms:W3CDTF">2014-01-14T07:42:30Z</dcterms:created>
  <dcterms:modified xsi:type="dcterms:W3CDTF">2024-03-29T22:55:44Z</dcterms:modified>
</cp:coreProperties>
</file>