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
  </p:notes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815DE3-46CC-4705-AB06-903DEEB6B45A}" type="doc">
      <dgm:prSet loTypeId="urn:microsoft.com/office/officeart/2005/8/layout/radial5" loCatId="relationship" qsTypeId="urn:microsoft.com/office/officeart/2005/8/quickstyle/3d1" qsCatId="3D" csTypeId="urn:microsoft.com/office/officeart/2005/8/colors/colorful1" csCatId="colorful" phldr="1"/>
      <dgm:spPr/>
      <dgm:t>
        <a:bodyPr/>
        <a:lstStyle/>
        <a:p>
          <a:endParaRPr lang="fr-FR"/>
        </a:p>
      </dgm:t>
    </dgm:pt>
    <dgm:pt modelId="{D9DAFBA7-FA27-4EF6-B19C-089B5735272B}">
      <dgm:prSet phldrT="[Texte]" custT="1"/>
      <dgm:spPr/>
      <dgm:t>
        <a:bodyPr/>
        <a:lstStyle/>
        <a:p>
          <a:r>
            <a:rPr lang="fr-FR" sz="1800" b="1" dirty="0">
              <a:solidFill>
                <a:srgbClr val="FF0000"/>
              </a:solidFill>
              <a:latin typeface="Arial" panose="020B0604020202020204" pitchFamily="34" charset="0"/>
              <a:cs typeface="Arial" panose="020B0604020202020204" pitchFamily="34" charset="0"/>
            </a:rPr>
            <a:t>Action</a:t>
          </a:r>
        </a:p>
        <a:p>
          <a:r>
            <a:rPr lang="fr-FR" sz="1800" b="1" dirty="0">
              <a:solidFill>
                <a:srgbClr val="FF0000"/>
              </a:solidFill>
              <a:latin typeface="Arial" panose="020B0604020202020204" pitchFamily="34" charset="0"/>
              <a:cs typeface="Arial" panose="020B0604020202020204" pitchFamily="34" charset="0"/>
            </a:rPr>
            <a:t>commerciale</a:t>
          </a:r>
        </a:p>
      </dgm:t>
    </dgm:pt>
    <dgm:pt modelId="{CEBBE76E-E32A-4C10-881A-6F0E6D6E5BA5}" type="parTrans" cxnId="{6A48E3C0-ACF3-4CBD-B299-C67274998B02}">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2199047D-60DA-4C39-ABAE-E412E8A9AA3E}" type="sibTrans" cxnId="{6A48E3C0-ACF3-4CBD-B299-C67274998B02}">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90572C3C-56BD-481E-BC32-D44AFCAF8500}">
      <dgm:prSet phldrT="[Texte]" custT="1"/>
      <dgm:spPr/>
      <dgm:t>
        <a:bodyPr/>
        <a:lstStyle/>
        <a:p>
          <a:r>
            <a:rPr lang="fr-FR" sz="1800" b="1">
              <a:solidFill>
                <a:schemeClr val="bg1"/>
              </a:solidFill>
              <a:latin typeface="Arial" panose="020B0604020202020204" pitchFamily="34" charset="0"/>
              <a:cs typeface="Arial" panose="020B0604020202020204" pitchFamily="34" charset="0"/>
            </a:rPr>
            <a:t>Produits </a:t>
          </a:r>
        </a:p>
      </dgm:t>
    </dgm:pt>
    <dgm:pt modelId="{F7A2051A-BEF5-4601-855F-37C38F120145}" type="parTrans" cxnId="{6E064823-3065-426F-BB5D-85C9245C269E}">
      <dgm:prSet custT="1"/>
      <dgm:spPr/>
      <dgm:t>
        <a:bodyPr/>
        <a:lstStyle/>
        <a:p>
          <a:endParaRPr lang="fr-FR" sz="1400" b="1">
            <a:solidFill>
              <a:schemeClr val="bg1"/>
            </a:solidFill>
            <a:latin typeface="Arial" panose="020B0604020202020204" pitchFamily="34" charset="0"/>
            <a:cs typeface="Arial" panose="020B0604020202020204" pitchFamily="34" charset="0"/>
          </a:endParaRPr>
        </a:p>
      </dgm:t>
    </dgm:pt>
    <dgm:pt modelId="{49FC09B1-FE4F-4C33-B76C-D4574C47FEFC}" type="sibTrans" cxnId="{6E064823-3065-426F-BB5D-85C9245C269E}">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8233C8DF-88C3-466A-AD22-3760BBBAAA7C}">
      <dgm:prSet phldrT="[Texte]" custT="1"/>
      <dgm:spPr/>
      <dgm:t>
        <a:bodyPr/>
        <a:lstStyle/>
        <a:p>
          <a:r>
            <a:rPr lang="fr-FR" sz="1800" b="1">
              <a:solidFill>
                <a:schemeClr val="bg1"/>
              </a:solidFill>
              <a:latin typeface="Arial" panose="020B0604020202020204" pitchFamily="34" charset="0"/>
              <a:cs typeface="Arial" panose="020B0604020202020204" pitchFamily="34" charset="0"/>
            </a:rPr>
            <a:t>Cibles</a:t>
          </a:r>
        </a:p>
      </dgm:t>
    </dgm:pt>
    <dgm:pt modelId="{76859A5A-7A92-4D22-99B4-B9011EB6062E}" type="parTrans" cxnId="{5970769C-8692-4558-9EB9-0946654355F1}">
      <dgm:prSet custT="1"/>
      <dgm:spPr/>
      <dgm:t>
        <a:bodyPr/>
        <a:lstStyle/>
        <a:p>
          <a:endParaRPr lang="fr-FR" sz="1400" b="1">
            <a:solidFill>
              <a:schemeClr val="bg1"/>
            </a:solidFill>
            <a:latin typeface="Arial" panose="020B0604020202020204" pitchFamily="34" charset="0"/>
            <a:cs typeface="Arial" panose="020B0604020202020204" pitchFamily="34" charset="0"/>
          </a:endParaRPr>
        </a:p>
      </dgm:t>
    </dgm:pt>
    <dgm:pt modelId="{3110A081-1E33-4D3A-B595-B239E7D8EBE3}" type="sibTrans" cxnId="{5970769C-8692-4558-9EB9-0946654355F1}">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B9DF8F35-F603-4B22-AB4A-6E8122CAC766}">
      <dgm:prSet phldrT="[Texte]" custT="1"/>
      <dgm:spPr/>
      <dgm:t>
        <a:bodyPr/>
        <a:lstStyle/>
        <a:p>
          <a:r>
            <a:rPr lang="fr-FR" sz="1800" b="1">
              <a:solidFill>
                <a:schemeClr val="bg1"/>
              </a:solidFill>
              <a:latin typeface="Arial" panose="020B0604020202020204" pitchFamily="34" charset="0"/>
              <a:cs typeface="Arial" panose="020B0604020202020204" pitchFamily="34" charset="0"/>
            </a:rPr>
            <a:t>Médias</a:t>
          </a:r>
        </a:p>
      </dgm:t>
    </dgm:pt>
    <dgm:pt modelId="{65E92412-91AA-416E-9A26-83BDC7C70E75}" type="parTrans" cxnId="{0842AEA2-060E-412D-A10A-B7A05BE3070E}">
      <dgm:prSet custT="1"/>
      <dgm:spPr/>
      <dgm:t>
        <a:bodyPr/>
        <a:lstStyle/>
        <a:p>
          <a:endParaRPr lang="fr-FR" sz="1400" b="1">
            <a:solidFill>
              <a:schemeClr val="bg1"/>
            </a:solidFill>
            <a:latin typeface="Arial" panose="020B0604020202020204" pitchFamily="34" charset="0"/>
            <a:cs typeface="Arial" panose="020B0604020202020204" pitchFamily="34" charset="0"/>
          </a:endParaRPr>
        </a:p>
      </dgm:t>
    </dgm:pt>
    <dgm:pt modelId="{921C17A5-2C98-490F-875B-D45ECC43EE15}" type="sibTrans" cxnId="{0842AEA2-060E-412D-A10A-B7A05BE3070E}">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EEE4C7EB-64DD-47F2-B895-59C8A30E773F}">
      <dgm:prSet phldrT="[Texte]" custT="1"/>
      <dgm:spPr/>
      <dgm:t>
        <a:bodyPr/>
        <a:lstStyle/>
        <a:p>
          <a:r>
            <a:rPr lang="fr-FR" sz="1800" b="1">
              <a:solidFill>
                <a:schemeClr val="bg1"/>
              </a:solidFill>
              <a:latin typeface="Arial" panose="020B0604020202020204" pitchFamily="34" charset="0"/>
              <a:cs typeface="Arial" panose="020B0604020202020204" pitchFamily="34" charset="0"/>
            </a:rPr>
            <a:t>Budgets</a:t>
          </a:r>
        </a:p>
      </dgm:t>
    </dgm:pt>
    <dgm:pt modelId="{007DADA4-8027-4D6A-AAB7-CEF11DCE77F3}" type="parTrans" cxnId="{1A2BBEE8-B1CF-46AD-97A3-ED0A8C8A1977}">
      <dgm:prSet custT="1"/>
      <dgm:spPr/>
      <dgm:t>
        <a:bodyPr/>
        <a:lstStyle/>
        <a:p>
          <a:endParaRPr lang="fr-FR" sz="1400" b="1">
            <a:solidFill>
              <a:schemeClr val="bg1"/>
            </a:solidFill>
            <a:latin typeface="Arial" panose="020B0604020202020204" pitchFamily="34" charset="0"/>
            <a:cs typeface="Arial" panose="020B0604020202020204" pitchFamily="34" charset="0"/>
          </a:endParaRPr>
        </a:p>
      </dgm:t>
    </dgm:pt>
    <dgm:pt modelId="{22CCE6A3-965A-4E81-B5E6-E6D0C9E498C6}" type="sibTrans" cxnId="{1A2BBEE8-B1CF-46AD-97A3-ED0A8C8A1977}">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8C3D5933-6B32-44EA-AAC5-DFDBFD8E2798}">
      <dgm:prSet phldrT="[Texte]" custT="1"/>
      <dgm:spPr/>
      <dgm:t>
        <a:bodyPr/>
        <a:lstStyle/>
        <a:p>
          <a:r>
            <a:rPr lang="fr-FR" sz="1800" b="1">
              <a:solidFill>
                <a:schemeClr val="bg1"/>
              </a:solidFill>
              <a:latin typeface="Arial" panose="020B0604020202020204" pitchFamily="34" charset="0"/>
              <a:cs typeface="Arial" panose="020B0604020202020204" pitchFamily="34" charset="0"/>
            </a:rPr>
            <a:t>Calendrier</a:t>
          </a:r>
        </a:p>
      </dgm:t>
    </dgm:pt>
    <dgm:pt modelId="{95BAE4B2-444B-45BD-A949-5053391F4F73}" type="parTrans" cxnId="{42A60ACC-2B47-4DA7-AB0D-DAC1395156C3}">
      <dgm:prSet custT="1"/>
      <dgm:spPr/>
      <dgm:t>
        <a:bodyPr/>
        <a:lstStyle/>
        <a:p>
          <a:endParaRPr lang="fr-FR" sz="1400" b="1">
            <a:solidFill>
              <a:schemeClr val="bg1"/>
            </a:solidFill>
            <a:latin typeface="Arial" panose="020B0604020202020204" pitchFamily="34" charset="0"/>
            <a:cs typeface="Arial" panose="020B0604020202020204" pitchFamily="34" charset="0"/>
          </a:endParaRPr>
        </a:p>
      </dgm:t>
    </dgm:pt>
    <dgm:pt modelId="{924F46B3-4E41-4AB6-97D9-7FDC10F06C1D}" type="sibTrans" cxnId="{42A60ACC-2B47-4DA7-AB0D-DAC1395156C3}">
      <dgm:prSet/>
      <dgm:spPr/>
      <dgm:t>
        <a:bodyPr/>
        <a:lstStyle/>
        <a:p>
          <a:endParaRPr lang="fr-FR" sz="4800" b="1">
            <a:solidFill>
              <a:schemeClr val="bg1"/>
            </a:solidFill>
            <a:latin typeface="Arial" panose="020B0604020202020204" pitchFamily="34" charset="0"/>
            <a:cs typeface="Arial" panose="020B0604020202020204" pitchFamily="34" charset="0"/>
          </a:endParaRPr>
        </a:p>
      </dgm:t>
    </dgm:pt>
    <dgm:pt modelId="{234F60BD-22CB-4EE0-90E7-CA5496FAE673}">
      <dgm:prSet phldrT="[Texte]" custT="1"/>
      <dgm:spPr/>
      <dgm:t>
        <a:bodyPr/>
        <a:lstStyle/>
        <a:p>
          <a:r>
            <a:rPr lang="fr-FR" sz="1800" b="1">
              <a:solidFill>
                <a:schemeClr val="bg1"/>
              </a:solidFill>
              <a:latin typeface="Arial" panose="020B0604020202020204" pitchFamily="34" charset="0"/>
              <a:cs typeface="Arial" panose="020B0604020202020204" pitchFamily="34" charset="0"/>
            </a:rPr>
            <a:t>Objectifs</a:t>
          </a:r>
        </a:p>
      </dgm:t>
    </dgm:pt>
    <dgm:pt modelId="{FB4202C5-1772-4589-934A-78CA20FDAD7F}" type="parTrans" cxnId="{E52D126B-CAC7-426E-BB3B-C096C684BDCF}">
      <dgm:prSet custT="1"/>
      <dgm:spPr/>
      <dgm:t>
        <a:bodyPr/>
        <a:lstStyle/>
        <a:p>
          <a:endParaRPr lang="fr-FR" sz="4000">
            <a:solidFill>
              <a:schemeClr val="bg1"/>
            </a:solidFill>
            <a:latin typeface="Arial" panose="020B0604020202020204" pitchFamily="34" charset="0"/>
            <a:cs typeface="Arial" panose="020B0604020202020204" pitchFamily="34" charset="0"/>
          </a:endParaRPr>
        </a:p>
      </dgm:t>
    </dgm:pt>
    <dgm:pt modelId="{EC01DA92-0A8A-406E-B26E-FD20476BA4E9}" type="sibTrans" cxnId="{E52D126B-CAC7-426E-BB3B-C096C684BDCF}">
      <dgm:prSet/>
      <dgm:spPr/>
      <dgm:t>
        <a:bodyPr/>
        <a:lstStyle/>
        <a:p>
          <a:endParaRPr lang="fr-FR" sz="4400">
            <a:solidFill>
              <a:schemeClr val="bg1"/>
            </a:solidFill>
            <a:latin typeface="Arial" panose="020B0604020202020204" pitchFamily="34" charset="0"/>
            <a:cs typeface="Arial" panose="020B0604020202020204" pitchFamily="34" charset="0"/>
          </a:endParaRPr>
        </a:p>
      </dgm:t>
    </dgm:pt>
    <dgm:pt modelId="{94D95A34-EE9E-4581-A47A-BC08652F1668}" type="pres">
      <dgm:prSet presAssocID="{74815DE3-46CC-4705-AB06-903DEEB6B45A}" presName="Name0" presStyleCnt="0">
        <dgm:presLayoutVars>
          <dgm:chMax val="1"/>
          <dgm:dir/>
          <dgm:animLvl val="ctr"/>
          <dgm:resizeHandles val="exact"/>
        </dgm:presLayoutVars>
      </dgm:prSet>
      <dgm:spPr/>
    </dgm:pt>
    <dgm:pt modelId="{C1E94E59-62C2-4B1C-8F80-05A5DD84D514}" type="pres">
      <dgm:prSet presAssocID="{D9DAFBA7-FA27-4EF6-B19C-089B5735272B}" presName="centerShape" presStyleLbl="node0" presStyleIdx="0" presStyleCnt="1" custScaleX="205880"/>
      <dgm:spPr>
        <a:prstGeom prst="ellipse">
          <a:avLst/>
        </a:prstGeom>
      </dgm:spPr>
    </dgm:pt>
    <dgm:pt modelId="{E5E65D7B-0778-4952-9FD0-5FEC33E8165D}" type="pres">
      <dgm:prSet presAssocID="{F7A2051A-BEF5-4601-855F-37C38F120145}" presName="parTrans" presStyleLbl="sibTrans2D1" presStyleIdx="0" presStyleCnt="6"/>
      <dgm:spPr/>
    </dgm:pt>
    <dgm:pt modelId="{87EF5BE5-C510-4904-8FA2-DD5E3A1D6CEF}" type="pres">
      <dgm:prSet presAssocID="{F7A2051A-BEF5-4601-855F-37C38F120145}" presName="connectorText" presStyleLbl="sibTrans2D1" presStyleIdx="0" presStyleCnt="6"/>
      <dgm:spPr/>
    </dgm:pt>
    <dgm:pt modelId="{3A59C9AB-7B06-4B9C-A755-BC90FC6FA8F4}" type="pres">
      <dgm:prSet presAssocID="{90572C3C-56BD-481E-BC32-D44AFCAF8500}" presName="node" presStyleLbl="node1" presStyleIdx="0" presStyleCnt="6" custScaleX="129779" custScaleY="63006">
        <dgm:presLayoutVars>
          <dgm:bulletEnabled val="1"/>
        </dgm:presLayoutVars>
      </dgm:prSet>
      <dgm:spPr>
        <a:prstGeom prst="roundRect">
          <a:avLst/>
        </a:prstGeom>
      </dgm:spPr>
    </dgm:pt>
    <dgm:pt modelId="{D16D568D-A125-48EF-91B9-9AB796D5F179}" type="pres">
      <dgm:prSet presAssocID="{FB4202C5-1772-4589-934A-78CA20FDAD7F}" presName="parTrans" presStyleLbl="sibTrans2D1" presStyleIdx="1" presStyleCnt="6"/>
      <dgm:spPr/>
    </dgm:pt>
    <dgm:pt modelId="{37BE67C2-9973-4257-AAF2-CA0F8471CFCD}" type="pres">
      <dgm:prSet presAssocID="{FB4202C5-1772-4589-934A-78CA20FDAD7F}" presName="connectorText" presStyleLbl="sibTrans2D1" presStyleIdx="1" presStyleCnt="6"/>
      <dgm:spPr/>
    </dgm:pt>
    <dgm:pt modelId="{07ED5F4F-7720-4ABD-B600-DA17172616A5}" type="pres">
      <dgm:prSet presAssocID="{234F60BD-22CB-4EE0-90E7-CA5496FAE673}" presName="node" presStyleLbl="node1" presStyleIdx="1" presStyleCnt="6" custScaleX="127582" custScaleY="60753" custRadScaleRad="117633" custRadScaleInc="10620">
        <dgm:presLayoutVars>
          <dgm:bulletEnabled val="1"/>
        </dgm:presLayoutVars>
      </dgm:prSet>
      <dgm:spPr>
        <a:prstGeom prst="roundRect">
          <a:avLst/>
        </a:prstGeom>
      </dgm:spPr>
    </dgm:pt>
    <dgm:pt modelId="{57C19C6A-A16D-4C73-A8F8-28F8CDC80B9C}" type="pres">
      <dgm:prSet presAssocID="{76859A5A-7A92-4D22-99B4-B9011EB6062E}" presName="parTrans" presStyleLbl="sibTrans2D1" presStyleIdx="2" presStyleCnt="6"/>
      <dgm:spPr/>
    </dgm:pt>
    <dgm:pt modelId="{7F2DA497-34D2-4202-BD71-DF2921C80A8E}" type="pres">
      <dgm:prSet presAssocID="{76859A5A-7A92-4D22-99B4-B9011EB6062E}" presName="connectorText" presStyleLbl="sibTrans2D1" presStyleIdx="2" presStyleCnt="6"/>
      <dgm:spPr/>
    </dgm:pt>
    <dgm:pt modelId="{0FF9014B-1567-47FD-9FE7-B81814252B74}" type="pres">
      <dgm:prSet presAssocID="{8233C8DF-88C3-466A-AD22-3760BBBAAA7C}" presName="node" presStyleLbl="node1" presStyleIdx="2" presStyleCnt="6" custScaleX="129779" custScaleY="63006" custRadScaleRad="125530" custRadScaleInc="-42332">
        <dgm:presLayoutVars>
          <dgm:bulletEnabled val="1"/>
        </dgm:presLayoutVars>
      </dgm:prSet>
      <dgm:spPr>
        <a:prstGeom prst="roundRect">
          <a:avLst/>
        </a:prstGeom>
      </dgm:spPr>
    </dgm:pt>
    <dgm:pt modelId="{FD7CCE07-5927-4C56-9678-5E345C50F298}" type="pres">
      <dgm:prSet presAssocID="{65E92412-91AA-416E-9A26-83BDC7C70E75}" presName="parTrans" presStyleLbl="sibTrans2D1" presStyleIdx="3" presStyleCnt="6"/>
      <dgm:spPr/>
    </dgm:pt>
    <dgm:pt modelId="{BA4D7063-5AFB-4E84-9F30-937FE8DBFA50}" type="pres">
      <dgm:prSet presAssocID="{65E92412-91AA-416E-9A26-83BDC7C70E75}" presName="connectorText" presStyleLbl="sibTrans2D1" presStyleIdx="3" presStyleCnt="6"/>
      <dgm:spPr/>
    </dgm:pt>
    <dgm:pt modelId="{1FEC7773-9E78-4676-B2D4-660E59728EBA}" type="pres">
      <dgm:prSet presAssocID="{B9DF8F35-F603-4B22-AB4A-6E8122CAC766}" presName="node" presStyleLbl="node1" presStyleIdx="3" presStyleCnt="6" custScaleX="129779" custScaleY="63006" custRadScaleRad="90182" custRadScaleInc="-1948">
        <dgm:presLayoutVars>
          <dgm:bulletEnabled val="1"/>
        </dgm:presLayoutVars>
      </dgm:prSet>
      <dgm:spPr>
        <a:prstGeom prst="roundRect">
          <a:avLst/>
        </a:prstGeom>
      </dgm:spPr>
    </dgm:pt>
    <dgm:pt modelId="{B4FC4FDD-E3CB-4D74-9C7B-5AB8B2D4AED3}" type="pres">
      <dgm:prSet presAssocID="{007DADA4-8027-4D6A-AAB7-CEF11DCE77F3}" presName="parTrans" presStyleLbl="sibTrans2D1" presStyleIdx="4" presStyleCnt="6"/>
      <dgm:spPr/>
    </dgm:pt>
    <dgm:pt modelId="{3FD943E6-FF20-4625-B962-EB37D6070507}" type="pres">
      <dgm:prSet presAssocID="{007DADA4-8027-4D6A-AAB7-CEF11DCE77F3}" presName="connectorText" presStyleLbl="sibTrans2D1" presStyleIdx="4" presStyleCnt="6"/>
      <dgm:spPr/>
    </dgm:pt>
    <dgm:pt modelId="{DB4EE873-E3AA-4D6F-BBC0-32C1D492851D}" type="pres">
      <dgm:prSet presAssocID="{EEE4C7EB-64DD-47F2-B895-59C8A30E773F}" presName="node" presStyleLbl="node1" presStyleIdx="4" presStyleCnt="6" custScaleX="129779" custScaleY="63006" custRadScaleRad="123048" custRadScaleInc="42376">
        <dgm:presLayoutVars>
          <dgm:bulletEnabled val="1"/>
        </dgm:presLayoutVars>
      </dgm:prSet>
      <dgm:spPr>
        <a:prstGeom prst="roundRect">
          <a:avLst/>
        </a:prstGeom>
      </dgm:spPr>
    </dgm:pt>
    <dgm:pt modelId="{68AE0C21-98DC-4732-AA47-6C757798C833}" type="pres">
      <dgm:prSet presAssocID="{95BAE4B2-444B-45BD-A949-5053391F4F73}" presName="parTrans" presStyleLbl="sibTrans2D1" presStyleIdx="5" presStyleCnt="6"/>
      <dgm:spPr/>
    </dgm:pt>
    <dgm:pt modelId="{FCAD223A-1358-486A-B30D-3B7A0C12F780}" type="pres">
      <dgm:prSet presAssocID="{95BAE4B2-444B-45BD-A949-5053391F4F73}" presName="connectorText" presStyleLbl="sibTrans2D1" presStyleIdx="5" presStyleCnt="6"/>
      <dgm:spPr/>
    </dgm:pt>
    <dgm:pt modelId="{F05500B6-5688-441C-B8C1-0CE16F6989E7}" type="pres">
      <dgm:prSet presAssocID="{8C3D5933-6B32-44EA-AAC5-DFDBFD8E2798}" presName="node" presStyleLbl="node1" presStyleIdx="5" presStyleCnt="6" custScaleX="129779" custScaleY="63006" custRadScaleRad="127049" custRadScaleInc="7132">
        <dgm:presLayoutVars>
          <dgm:bulletEnabled val="1"/>
        </dgm:presLayoutVars>
      </dgm:prSet>
      <dgm:spPr>
        <a:prstGeom prst="roundRect">
          <a:avLst/>
        </a:prstGeom>
      </dgm:spPr>
    </dgm:pt>
  </dgm:ptLst>
  <dgm:cxnLst>
    <dgm:cxn modelId="{10057000-D381-43CE-B4A2-5AA59683DDE4}" type="presOf" srcId="{74815DE3-46CC-4705-AB06-903DEEB6B45A}" destId="{94D95A34-EE9E-4581-A47A-BC08652F1668}" srcOrd="0" destOrd="0" presId="urn:microsoft.com/office/officeart/2005/8/layout/radial5"/>
    <dgm:cxn modelId="{EEEACB01-2DCD-4373-9C1D-322B32BA694B}" type="presOf" srcId="{95BAE4B2-444B-45BD-A949-5053391F4F73}" destId="{FCAD223A-1358-486A-B30D-3B7A0C12F780}" srcOrd="1" destOrd="0" presId="urn:microsoft.com/office/officeart/2005/8/layout/radial5"/>
    <dgm:cxn modelId="{3AC47104-793F-49A4-9E55-7B58E992F364}" type="presOf" srcId="{007DADA4-8027-4D6A-AAB7-CEF11DCE77F3}" destId="{3FD943E6-FF20-4625-B962-EB37D6070507}" srcOrd="1" destOrd="0" presId="urn:microsoft.com/office/officeart/2005/8/layout/radial5"/>
    <dgm:cxn modelId="{292C420B-F2EB-4706-82A9-FFDF0A242D05}" type="presOf" srcId="{76859A5A-7A92-4D22-99B4-B9011EB6062E}" destId="{57C19C6A-A16D-4C73-A8F8-28F8CDC80B9C}" srcOrd="0" destOrd="0" presId="urn:microsoft.com/office/officeart/2005/8/layout/radial5"/>
    <dgm:cxn modelId="{7B2E430F-D8A9-4B04-912D-F749D3B9756C}" type="presOf" srcId="{65E92412-91AA-416E-9A26-83BDC7C70E75}" destId="{BA4D7063-5AFB-4E84-9F30-937FE8DBFA50}" srcOrd="1" destOrd="0" presId="urn:microsoft.com/office/officeart/2005/8/layout/radial5"/>
    <dgm:cxn modelId="{734B2817-27D0-4D75-9DF2-EEFA209875D4}" type="presOf" srcId="{234F60BD-22CB-4EE0-90E7-CA5496FAE673}" destId="{07ED5F4F-7720-4ABD-B600-DA17172616A5}" srcOrd="0" destOrd="0" presId="urn:microsoft.com/office/officeart/2005/8/layout/radial5"/>
    <dgm:cxn modelId="{1D579A1C-EDF8-4C3B-B491-03DFAAD85943}" type="presOf" srcId="{8C3D5933-6B32-44EA-AAC5-DFDBFD8E2798}" destId="{F05500B6-5688-441C-B8C1-0CE16F6989E7}" srcOrd="0" destOrd="0" presId="urn:microsoft.com/office/officeart/2005/8/layout/radial5"/>
    <dgm:cxn modelId="{6E064823-3065-426F-BB5D-85C9245C269E}" srcId="{D9DAFBA7-FA27-4EF6-B19C-089B5735272B}" destId="{90572C3C-56BD-481E-BC32-D44AFCAF8500}" srcOrd="0" destOrd="0" parTransId="{F7A2051A-BEF5-4601-855F-37C38F120145}" sibTransId="{49FC09B1-FE4F-4C33-B76C-D4574C47FEFC}"/>
    <dgm:cxn modelId="{35480C26-8861-4405-A234-1670150BFE61}" type="presOf" srcId="{76859A5A-7A92-4D22-99B4-B9011EB6062E}" destId="{7F2DA497-34D2-4202-BD71-DF2921C80A8E}" srcOrd="1" destOrd="0" presId="urn:microsoft.com/office/officeart/2005/8/layout/radial5"/>
    <dgm:cxn modelId="{7FC3A82E-1515-4718-8A7A-DB1B98E06CA0}" type="presOf" srcId="{8233C8DF-88C3-466A-AD22-3760BBBAAA7C}" destId="{0FF9014B-1567-47FD-9FE7-B81814252B74}" srcOrd="0" destOrd="0" presId="urn:microsoft.com/office/officeart/2005/8/layout/radial5"/>
    <dgm:cxn modelId="{87D3ED35-0B46-4650-A72E-E244E659A81B}" type="presOf" srcId="{FB4202C5-1772-4589-934A-78CA20FDAD7F}" destId="{D16D568D-A125-48EF-91B9-9AB796D5F179}" srcOrd="0" destOrd="0" presId="urn:microsoft.com/office/officeart/2005/8/layout/radial5"/>
    <dgm:cxn modelId="{E52D126B-CAC7-426E-BB3B-C096C684BDCF}" srcId="{D9DAFBA7-FA27-4EF6-B19C-089B5735272B}" destId="{234F60BD-22CB-4EE0-90E7-CA5496FAE673}" srcOrd="1" destOrd="0" parTransId="{FB4202C5-1772-4589-934A-78CA20FDAD7F}" sibTransId="{EC01DA92-0A8A-406E-B26E-FD20476BA4E9}"/>
    <dgm:cxn modelId="{63ED1F6B-A604-4905-9784-15A7239961A8}" type="presOf" srcId="{B9DF8F35-F603-4B22-AB4A-6E8122CAC766}" destId="{1FEC7773-9E78-4676-B2D4-660E59728EBA}" srcOrd="0" destOrd="0" presId="urn:microsoft.com/office/officeart/2005/8/layout/radial5"/>
    <dgm:cxn modelId="{7563F051-BFD9-4161-BD1D-857B9FC6CE3F}" type="presOf" srcId="{F7A2051A-BEF5-4601-855F-37C38F120145}" destId="{E5E65D7B-0778-4952-9FD0-5FEC33E8165D}" srcOrd="0" destOrd="0" presId="urn:microsoft.com/office/officeart/2005/8/layout/radial5"/>
    <dgm:cxn modelId="{12FACA8E-2C07-4508-AEF9-5A6F621FF0E5}" type="presOf" srcId="{90572C3C-56BD-481E-BC32-D44AFCAF8500}" destId="{3A59C9AB-7B06-4B9C-A755-BC90FC6FA8F4}" srcOrd="0" destOrd="0" presId="urn:microsoft.com/office/officeart/2005/8/layout/radial5"/>
    <dgm:cxn modelId="{5970769C-8692-4558-9EB9-0946654355F1}" srcId="{D9DAFBA7-FA27-4EF6-B19C-089B5735272B}" destId="{8233C8DF-88C3-466A-AD22-3760BBBAAA7C}" srcOrd="2" destOrd="0" parTransId="{76859A5A-7A92-4D22-99B4-B9011EB6062E}" sibTransId="{3110A081-1E33-4D3A-B595-B239E7D8EBE3}"/>
    <dgm:cxn modelId="{0842AEA2-060E-412D-A10A-B7A05BE3070E}" srcId="{D9DAFBA7-FA27-4EF6-B19C-089B5735272B}" destId="{B9DF8F35-F603-4B22-AB4A-6E8122CAC766}" srcOrd="3" destOrd="0" parTransId="{65E92412-91AA-416E-9A26-83BDC7C70E75}" sibTransId="{921C17A5-2C98-490F-875B-D45ECC43EE15}"/>
    <dgm:cxn modelId="{F797C2A8-D2A3-476D-89A9-D3695F06ACDA}" type="presOf" srcId="{65E92412-91AA-416E-9A26-83BDC7C70E75}" destId="{FD7CCE07-5927-4C56-9678-5E345C50F298}" srcOrd="0" destOrd="0" presId="urn:microsoft.com/office/officeart/2005/8/layout/radial5"/>
    <dgm:cxn modelId="{727EBBAE-894B-4729-AEA3-5AF863A298A1}" type="presOf" srcId="{95BAE4B2-444B-45BD-A949-5053391F4F73}" destId="{68AE0C21-98DC-4732-AA47-6C757798C833}" srcOrd="0" destOrd="0" presId="urn:microsoft.com/office/officeart/2005/8/layout/radial5"/>
    <dgm:cxn modelId="{E13D9BBC-D0A1-4B3C-87AC-19F3FE0EDE3C}" type="presOf" srcId="{F7A2051A-BEF5-4601-855F-37C38F120145}" destId="{87EF5BE5-C510-4904-8FA2-DD5E3A1D6CEF}" srcOrd="1" destOrd="0" presId="urn:microsoft.com/office/officeart/2005/8/layout/radial5"/>
    <dgm:cxn modelId="{6A48E3C0-ACF3-4CBD-B299-C67274998B02}" srcId="{74815DE3-46CC-4705-AB06-903DEEB6B45A}" destId="{D9DAFBA7-FA27-4EF6-B19C-089B5735272B}" srcOrd="0" destOrd="0" parTransId="{CEBBE76E-E32A-4C10-881A-6F0E6D6E5BA5}" sibTransId="{2199047D-60DA-4C39-ABAE-E412E8A9AA3E}"/>
    <dgm:cxn modelId="{42A60ACC-2B47-4DA7-AB0D-DAC1395156C3}" srcId="{D9DAFBA7-FA27-4EF6-B19C-089B5735272B}" destId="{8C3D5933-6B32-44EA-AAC5-DFDBFD8E2798}" srcOrd="5" destOrd="0" parTransId="{95BAE4B2-444B-45BD-A949-5053391F4F73}" sibTransId="{924F46B3-4E41-4AB6-97D9-7FDC10F06C1D}"/>
    <dgm:cxn modelId="{14F3B6DB-181D-4C39-9F13-AC70DDA3EBDE}" type="presOf" srcId="{EEE4C7EB-64DD-47F2-B895-59C8A30E773F}" destId="{DB4EE873-E3AA-4D6F-BBC0-32C1D492851D}" srcOrd="0" destOrd="0" presId="urn:microsoft.com/office/officeart/2005/8/layout/radial5"/>
    <dgm:cxn modelId="{1B865CE2-D17E-44CF-A9BE-38D58157E1FE}" type="presOf" srcId="{D9DAFBA7-FA27-4EF6-B19C-089B5735272B}" destId="{C1E94E59-62C2-4B1C-8F80-05A5DD84D514}" srcOrd="0" destOrd="0" presId="urn:microsoft.com/office/officeart/2005/8/layout/radial5"/>
    <dgm:cxn modelId="{1A2BBEE8-B1CF-46AD-97A3-ED0A8C8A1977}" srcId="{D9DAFBA7-FA27-4EF6-B19C-089B5735272B}" destId="{EEE4C7EB-64DD-47F2-B895-59C8A30E773F}" srcOrd="4" destOrd="0" parTransId="{007DADA4-8027-4D6A-AAB7-CEF11DCE77F3}" sibTransId="{22CCE6A3-965A-4E81-B5E6-E6D0C9E498C6}"/>
    <dgm:cxn modelId="{3E9016F0-43EC-4C22-918E-720C8A3C565D}" type="presOf" srcId="{FB4202C5-1772-4589-934A-78CA20FDAD7F}" destId="{37BE67C2-9973-4257-AAF2-CA0F8471CFCD}" srcOrd="1" destOrd="0" presId="urn:microsoft.com/office/officeart/2005/8/layout/radial5"/>
    <dgm:cxn modelId="{91BAAFFF-D748-4F5F-B3D9-E9EEC86258A6}" type="presOf" srcId="{007DADA4-8027-4D6A-AAB7-CEF11DCE77F3}" destId="{B4FC4FDD-E3CB-4D74-9C7B-5AB8B2D4AED3}" srcOrd="0" destOrd="0" presId="urn:microsoft.com/office/officeart/2005/8/layout/radial5"/>
    <dgm:cxn modelId="{27F08E7E-49A4-46FB-8A5C-C70BFDB7CF24}" type="presParOf" srcId="{94D95A34-EE9E-4581-A47A-BC08652F1668}" destId="{C1E94E59-62C2-4B1C-8F80-05A5DD84D514}" srcOrd="0" destOrd="0" presId="urn:microsoft.com/office/officeart/2005/8/layout/radial5"/>
    <dgm:cxn modelId="{3333296B-82DB-43A9-ADA1-B153FD16BD9F}" type="presParOf" srcId="{94D95A34-EE9E-4581-A47A-BC08652F1668}" destId="{E5E65D7B-0778-4952-9FD0-5FEC33E8165D}" srcOrd="1" destOrd="0" presId="urn:microsoft.com/office/officeart/2005/8/layout/radial5"/>
    <dgm:cxn modelId="{C3AC29D8-EF56-45EB-B688-D6E261B0E0F6}" type="presParOf" srcId="{E5E65D7B-0778-4952-9FD0-5FEC33E8165D}" destId="{87EF5BE5-C510-4904-8FA2-DD5E3A1D6CEF}" srcOrd="0" destOrd="0" presId="urn:microsoft.com/office/officeart/2005/8/layout/radial5"/>
    <dgm:cxn modelId="{5280855F-8CF5-48C5-A719-DAEED3355D99}" type="presParOf" srcId="{94D95A34-EE9E-4581-A47A-BC08652F1668}" destId="{3A59C9AB-7B06-4B9C-A755-BC90FC6FA8F4}" srcOrd="2" destOrd="0" presId="urn:microsoft.com/office/officeart/2005/8/layout/radial5"/>
    <dgm:cxn modelId="{383BA517-4855-4B71-BC13-D3E636C67C04}" type="presParOf" srcId="{94D95A34-EE9E-4581-A47A-BC08652F1668}" destId="{D16D568D-A125-48EF-91B9-9AB796D5F179}" srcOrd="3" destOrd="0" presId="urn:microsoft.com/office/officeart/2005/8/layout/radial5"/>
    <dgm:cxn modelId="{DA811FC3-7373-4FDD-8A2E-6B8CFE7DC8F9}" type="presParOf" srcId="{D16D568D-A125-48EF-91B9-9AB796D5F179}" destId="{37BE67C2-9973-4257-AAF2-CA0F8471CFCD}" srcOrd="0" destOrd="0" presId="urn:microsoft.com/office/officeart/2005/8/layout/radial5"/>
    <dgm:cxn modelId="{6FC18ACB-179F-4719-95F5-42ED92B32DDA}" type="presParOf" srcId="{94D95A34-EE9E-4581-A47A-BC08652F1668}" destId="{07ED5F4F-7720-4ABD-B600-DA17172616A5}" srcOrd="4" destOrd="0" presId="urn:microsoft.com/office/officeart/2005/8/layout/radial5"/>
    <dgm:cxn modelId="{F5DC9996-D959-4687-90F4-76DAD07D935D}" type="presParOf" srcId="{94D95A34-EE9E-4581-A47A-BC08652F1668}" destId="{57C19C6A-A16D-4C73-A8F8-28F8CDC80B9C}" srcOrd="5" destOrd="0" presId="urn:microsoft.com/office/officeart/2005/8/layout/radial5"/>
    <dgm:cxn modelId="{3B47BEE9-0482-441B-9AD9-609BE2C4A0B2}" type="presParOf" srcId="{57C19C6A-A16D-4C73-A8F8-28F8CDC80B9C}" destId="{7F2DA497-34D2-4202-BD71-DF2921C80A8E}" srcOrd="0" destOrd="0" presId="urn:microsoft.com/office/officeart/2005/8/layout/radial5"/>
    <dgm:cxn modelId="{23EE616B-413D-4A8D-A8F3-0B1852AE7B9F}" type="presParOf" srcId="{94D95A34-EE9E-4581-A47A-BC08652F1668}" destId="{0FF9014B-1567-47FD-9FE7-B81814252B74}" srcOrd="6" destOrd="0" presId="urn:microsoft.com/office/officeart/2005/8/layout/radial5"/>
    <dgm:cxn modelId="{2E4AB345-E632-4D5A-93A0-B65FDEC08782}" type="presParOf" srcId="{94D95A34-EE9E-4581-A47A-BC08652F1668}" destId="{FD7CCE07-5927-4C56-9678-5E345C50F298}" srcOrd="7" destOrd="0" presId="urn:microsoft.com/office/officeart/2005/8/layout/radial5"/>
    <dgm:cxn modelId="{5B02DE78-A81A-4367-94F2-84F0F3FA8F3E}" type="presParOf" srcId="{FD7CCE07-5927-4C56-9678-5E345C50F298}" destId="{BA4D7063-5AFB-4E84-9F30-937FE8DBFA50}" srcOrd="0" destOrd="0" presId="urn:microsoft.com/office/officeart/2005/8/layout/radial5"/>
    <dgm:cxn modelId="{A2F1714B-0BA0-44DD-88D2-C64AC49AB5A4}" type="presParOf" srcId="{94D95A34-EE9E-4581-A47A-BC08652F1668}" destId="{1FEC7773-9E78-4676-B2D4-660E59728EBA}" srcOrd="8" destOrd="0" presId="urn:microsoft.com/office/officeart/2005/8/layout/radial5"/>
    <dgm:cxn modelId="{2D4D3BF2-B7B8-4516-B07E-3DC4B51287CB}" type="presParOf" srcId="{94D95A34-EE9E-4581-A47A-BC08652F1668}" destId="{B4FC4FDD-E3CB-4D74-9C7B-5AB8B2D4AED3}" srcOrd="9" destOrd="0" presId="urn:microsoft.com/office/officeart/2005/8/layout/radial5"/>
    <dgm:cxn modelId="{A914956E-429E-4CA5-A47B-06771C704E2E}" type="presParOf" srcId="{B4FC4FDD-E3CB-4D74-9C7B-5AB8B2D4AED3}" destId="{3FD943E6-FF20-4625-B962-EB37D6070507}" srcOrd="0" destOrd="0" presId="urn:microsoft.com/office/officeart/2005/8/layout/radial5"/>
    <dgm:cxn modelId="{22B12818-1732-4EB8-AB54-105DF1B22BCB}" type="presParOf" srcId="{94D95A34-EE9E-4581-A47A-BC08652F1668}" destId="{DB4EE873-E3AA-4D6F-BBC0-32C1D492851D}" srcOrd="10" destOrd="0" presId="urn:microsoft.com/office/officeart/2005/8/layout/radial5"/>
    <dgm:cxn modelId="{A2EF9E8A-37B3-45A4-A488-64FD242883F0}" type="presParOf" srcId="{94D95A34-EE9E-4581-A47A-BC08652F1668}" destId="{68AE0C21-98DC-4732-AA47-6C757798C833}" srcOrd="11" destOrd="0" presId="urn:microsoft.com/office/officeart/2005/8/layout/radial5"/>
    <dgm:cxn modelId="{83E9919B-060A-41AB-A13B-51A657D62B87}" type="presParOf" srcId="{68AE0C21-98DC-4732-AA47-6C757798C833}" destId="{FCAD223A-1358-486A-B30D-3B7A0C12F780}" srcOrd="0" destOrd="0" presId="urn:microsoft.com/office/officeart/2005/8/layout/radial5"/>
    <dgm:cxn modelId="{D340A71C-51DC-4EE5-9D64-EBF59B1FAD75}" type="presParOf" srcId="{94D95A34-EE9E-4581-A47A-BC08652F1668}" destId="{F05500B6-5688-441C-B8C1-0CE16F6989E7}"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94E59-62C2-4B1C-8F80-05A5DD84D514}">
      <dsp:nvSpPr>
        <dsp:cNvPr id="0" name=""/>
        <dsp:cNvSpPr/>
      </dsp:nvSpPr>
      <dsp:spPr>
        <a:xfrm>
          <a:off x="1520040" y="1586479"/>
          <a:ext cx="2116118" cy="1027840"/>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Action</a:t>
          </a:r>
        </a:p>
        <a:p>
          <a:pPr marL="0" lvl="0" indent="0" algn="ctr" defTabSz="800100">
            <a:lnSpc>
              <a:spcPct val="90000"/>
            </a:lnSpc>
            <a:spcBef>
              <a:spcPct val="0"/>
            </a:spcBef>
            <a:spcAft>
              <a:spcPct val="35000"/>
            </a:spcAft>
            <a:buNone/>
          </a:pPr>
          <a:r>
            <a:rPr lang="fr-FR" sz="1800" b="1" kern="1200" dirty="0">
              <a:solidFill>
                <a:srgbClr val="FF0000"/>
              </a:solidFill>
              <a:latin typeface="Arial" panose="020B0604020202020204" pitchFamily="34" charset="0"/>
              <a:cs typeface="Arial" panose="020B0604020202020204" pitchFamily="34" charset="0"/>
            </a:rPr>
            <a:t>commerciale</a:t>
          </a:r>
        </a:p>
      </dsp:txBody>
      <dsp:txXfrm>
        <a:off x="1829938" y="1737003"/>
        <a:ext cx="1496322" cy="726792"/>
      </dsp:txXfrm>
    </dsp:sp>
    <dsp:sp modelId="{E5E65D7B-0778-4952-9FD0-5FEC33E8165D}">
      <dsp:nvSpPr>
        <dsp:cNvPr id="0" name=""/>
        <dsp:cNvSpPr/>
      </dsp:nvSpPr>
      <dsp:spPr>
        <a:xfrm rot="16200000">
          <a:off x="2397012" y="1067375"/>
          <a:ext cx="362174" cy="375360"/>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solidFill>
              <a:schemeClr val="bg1"/>
            </a:solidFill>
            <a:latin typeface="Arial" panose="020B0604020202020204" pitchFamily="34" charset="0"/>
            <a:cs typeface="Arial" panose="020B0604020202020204" pitchFamily="34" charset="0"/>
          </a:endParaRPr>
        </a:p>
      </dsp:txBody>
      <dsp:txXfrm>
        <a:off x="2451338" y="1196773"/>
        <a:ext cx="253522" cy="225216"/>
      </dsp:txXfrm>
    </dsp:sp>
    <dsp:sp modelId="{3A59C9AB-7B06-4B9C-A755-BC90FC6FA8F4}">
      <dsp:nvSpPr>
        <dsp:cNvPr id="0" name=""/>
        <dsp:cNvSpPr/>
      </dsp:nvSpPr>
      <dsp:spPr>
        <a:xfrm>
          <a:off x="1861719" y="207545"/>
          <a:ext cx="1432761" cy="695586"/>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Produits </a:t>
          </a:r>
        </a:p>
      </dsp:txBody>
      <dsp:txXfrm>
        <a:off x="1895675" y="241501"/>
        <a:ext cx="1364849" cy="627674"/>
      </dsp:txXfrm>
    </dsp:sp>
    <dsp:sp modelId="{D16D568D-A125-48EF-91B9-9AB796D5F179}">
      <dsp:nvSpPr>
        <dsp:cNvPr id="0" name=""/>
        <dsp:cNvSpPr/>
      </dsp:nvSpPr>
      <dsp:spPr>
        <a:xfrm rot="19991160">
          <a:off x="3387589" y="1442632"/>
          <a:ext cx="241117" cy="375360"/>
        </a:xfrm>
        <a:prstGeom prst="rightArrow">
          <a:avLst>
            <a:gd name="adj1" fmla="val 60000"/>
            <a:gd name="adj2" fmla="val 5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fr-FR" sz="4000" kern="1200">
            <a:solidFill>
              <a:schemeClr val="bg1"/>
            </a:solidFill>
            <a:latin typeface="Arial" panose="020B0604020202020204" pitchFamily="34" charset="0"/>
            <a:cs typeface="Arial" panose="020B0604020202020204" pitchFamily="34" charset="0"/>
          </a:endParaRPr>
        </a:p>
      </dsp:txBody>
      <dsp:txXfrm>
        <a:off x="3391478" y="1534019"/>
        <a:ext cx="168782" cy="225216"/>
      </dsp:txXfrm>
    </dsp:sp>
    <dsp:sp modelId="{07ED5F4F-7720-4ABD-B600-DA17172616A5}">
      <dsp:nvSpPr>
        <dsp:cNvPr id="0" name=""/>
        <dsp:cNvSpPr/>
      </dsp:nvSpPr>
      <dsp:spPr>
        <a:xfrm>
          <a:off x="3495922" y="945175"/>
          <a:ext cx="1408506" cy="670713"/>
        </a:xfrm>
        <a:prstGeom prst="roundRect">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Objectifs</a:t>
          </a:r>
        </a:p>
      </dsp:txBody>
      <dsp:txXfrm>
        <a:off x="3528664" y="977917"/>
        <a:ext cx="1343022" cy="605229"/>
      </dsp:txXfrm>
    </dsp:sp>
    <dsp:sp modelId="{57C19C6A-A16D-4C73-A8F8-28F8CDC80B9C}">
      <dsp:nvSpPr>
        <dsp:cNvPr id="0" name=""/>
        <dsp:cNvSpPr/>
      </dsp:nvSpPr>
      <dsp:spPr>
        <a:xfrm rot="1038024">
          <a:off x="3543058" y="2244240"/>
          <a:ext cx="198813" cy="375360"/>
        </a:xfrm>
        <a:prstGeom prst="rightArrow">
          <a:avLst>
            <a:gd name="adj1" fmla="val 60000"/>
            <a:gd name="adj2" fmla="val 5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solidFill>
              <a:schemeClr val="bg1"/>
            </a:solidFill>
            <a:latin typeface="Arial" panose="020B0604020202020204" pitchFamily="34" charset="0"/>
            <a:cs typeface="Arial" panose="020B0604020202020204" pitchFamily="34" charset="0"/>
          </a:endParaRPr>
        </a:p>
      </dsp:txBody>
      <dsp:txXfrm>
        <a:off x="3544407" y="2310443"/>
        <a:ext cx="139169" cy="225216"/>
      </dsp:txXfrm>
    </dsp:sp>
    <dsp:sp modelId="{0FF9014B-1567-47FD-9FE7-B81814252B74}">
      <dsp:nvSpPr>
        <dsp:cNvPr id="0" name=""/>
        <dsp:cNvSpPr/>
      </dsp:nvSpPr>
      <dsp:spPr>
        <a:xfrm>
          <a:off x="3713488" y="2329382"/>
          <a:ext cx="1432761" cy="695586"/>
        </a:xfrm>
        <a:prstGeom prst="round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Cibles</a:t>
          </a:r>
        </a:p>
      </dsp:txBody>
      <dsp:txXfrm>
        <a:off x="3747444" y="2363338"/>
        <a:ext cx="1364849" cy="627674"/>
      </dsp:txXfrm>
    </dsp:sp>
    <dsp:sp modelId="{FD7CCE07-5927-4C56-9678-5E345C50F298}">
      <dsp:nvSpPr>
        <dsp:cNvPr id="0" name=""/>
        <dsp:cNvSpPr/>
      </dsp:nvSpPr>
      <dsp:spPr>
        <a:xfrm rot="5364936">
          <a:off x="2445092" y="2684455"/>
          <a:ext cx="281758" cy="375360"/>
        </a:xfrm>
        <a:prstGeom prst="rightArrow">
          <a:avLst>
            <a:gd name="adj1" fmla="val 60000"/>
            <a:gd name="adj2" fmla="val 50000"/>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solidFill>
              <a:schemeClr val="bg1"/>
            </a:solidFill>
            <a:latin typeface="Arial" panose="020B0604020202020204" pitchFamily="34" charset="0"/>
            <a:cs typeface="Arial" panose="020B0604020202020204" pitchFamily="34" charset="0"/>
          </a:endParaRPr>
        </a:p>
      </dsp:txBody>
      <dsp:txXfrm>
        <a:off x="2486924" y="2717266"/>
        <a:ext cx="197231" cy="225216"/>
      </dsp:txXfrm>
    </dsp:sp>
    <dsp:sp modelId="{1FEC7773-9E78-4676-B2D4-660E59728EBA}">
      <dsp:nvSpPr>
        <dsp:cNvPr id="0" name=""/>
        <dsp:cNvSpPr/>
      </dsp:nvSpPr>
      <dsp:spPr>
        <a:xfrm>
          <a:off x="1875931" y="3145900"/>
          <a:ext cx="1432761" cy="695586"/>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Médias</a:t>
          </a:r>
        </a:p>
      </dsp:txBody>
      <dsp:txXfrm>
        <a:off x="1909887" y="3179856"/>
        <a:ext cx="1364849" cy="627674"/>
      </dsp:txXfrm>
    </dsp:sp>
    <dsp:sp modelId="{B4FC4FDD-E3CB-4D74-9C7B-5AB8B2D4AED3}">
      <dsp:nvSpPr>
        <dsp:cNvPr id="0" name=""/>
        <dsp:cNvSpPr/>
      </dsp:nvSpPr>
      <dsp:spPr>
        <a:xfrm rot="9762768">
          <a:off x="1442213" y="2238476"/>
          <a:ext cx="178352" cy="375360"/>
        </a:xfrm>
        <a:prstGeom prst="rightArrow">
          <a:avLst>
            <a:gd name="adj1" fmla="val 60000"/>
            <a:gd name="adj2" fmla="val 50000"/>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solidFill>
              <a:schemeClr val="bg1"/>
            </a:solidFill>
            <a:latin typeface="Arial" panose="020B0604020202020204" pitchFamily="34" charset="0"/>
            <a:cs typeface="Arial" panose="020B0604020202020204" pitchFamily="34" charset="0"/>
          </a:endParaRPr>
        </a:p>
      </dsp:txBody>
      <dsp:txXfrm rot="10800000">
        <a:off x="1494510" y="2305598"/>
        <a:ext cx="124846" cy="225216"/>
      </dsp:txXfrm>
    </dsp:sp>
    <dsp:sp modelId="{DB4EE873-E3AA-4D6F-BBC0-32C1D492851D}">
      <dsp:nvSpPr>
        <dsp:cNvPr id="0" name=""/>
        <dsp:cNvSpPr/>
      </dsp:nvSpPr>
      <dsp:spPr>
        <a:xfrm>
          <a:off x="46433" y="2317559"/>
          <a:ext cx="1432761" cy="695586"/>
        </a:xfrm>
        <a:prstGeom prst="roundRect">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Budgets</a:t>
          </a:r>
        </a:p>
      </dsp:txBody>
      <dsp:txXfrm>
        <a:off x="80389" y="2351515"/>
        <a:ext cx="1364849" cy="627674"/>
      </dsp:txXfrm>
    </dsp:sp>
    <dsp:sp modelId="{68AE0C21-98DC-4732-AA47-6C757798C833}">
      <dsp:nvSpPr>
        <dsp:cNvPr id="0" name=""/>
        <dsp:cNvSpPr/>
      </dsp:nvSpPr>
      <dsp:spPr>
        <a:xfrm rot="12728376">
          <a:off x="1470542" y="1330328"/>
          <a:ext cx="361142" cy="375360"/>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solidFill>
              <a:schemeClr val="bg1"/>
            </a:solidFill>
            <a:latin typeface="Arial" panose="020B0604020202020204" pitchFamily="34" charset="0"/>
            <a:cs typeface="Arial" panose="020B0604020202020204" pitchFamily="34" charset="0"/>
          </a:endParaRPr>
        </a:p>
      </dsp:txBody>
      <dsp:txXfrm rot="10800000">
        <a:off x="1570583" y="1434218"/>
        <a:ext cx="252799" cy="225216"/>
      </dsp:txXfrm>
    </dsp:sp>
    <dsp:sp modelId="{F05500B6-5688-441C-B8C1-0CE16F6989E7}">
      <dsp:nvSpPr>
        <dsp:cNvPr id="0" name=""/>
        <dsp:cNvSpPr/>
      </dsp:nvSpPr>
      <dsp:spPr>
        <a:xfrm>
          <a:off x="199553" y="708329"/>
          <a:ext cx="1432761" cy="695586"/>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Calendrier</a:t>
          </a:r>
        </a:p>
      </dsp:txBody>
      <dsp:txXfrm>
        <a:off x="233509" y="742285"/>
        <a:ext cx="1364849" cy="62767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130A2-F6E6-6948-9959-537E93273EBA}" type="datetimeFigureOut">
              <a:rPr lang="fr-FR" smtClean="0"/>
              <a:t>29/03/2024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0B7F3D-6CB7-9847-BF10-EFE157773DF6}" type="slidenum">
              <a:rPr lang="fr-FR" smtClean="0"/>
              <a:t>‹N°›</a:t>
            </a:fld>
            <a:endParaRPr lang="fr-FR"/>
          </a:p>
        </p:txBody>
      </p:sp>
    </p:spTree>
    <p:extLst>
      <p:ext uri="{BB962C8B-B14F-4D97-AF65-F5344CB8AC3E}">
        <p14:creationId xmlns:p14="http://schemas.microsoft.com/office/powerpoint/2010/main" val="2571970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29/03/2024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29/03/2024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29/03/2024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29/03/2024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844867" cy="496104"/>
          </a:xfrm>
        </p:spPr>
        <p:txBody>
          <a:bodyPr>
            <a:normAutofit fontScale="90000"/>
          </a:bodyPr>
          <a:lstStyle/>
          <a:p>
            <a:r>
              <a:rPr lang="fr-FR" sz="3200" b="1" dirty="0"/>
              <a:t>Chap. 13 – La communication commerciale</a:t>
            </a:r>
            <a:endParaRPr lang="fr-FR" sz="3200" b="1" dirty="0">
              <a:solidFill>
                <a:srgbClr val="FFFF00"/>
              </a:solidFill>
            </a:endParaRPr>
          </a:p>
        </p:txBody>
      </p:sp>
      <p:sp>
        <p:nvSpPr>
          <p:cNvPr id="5" name="Rectangle 4"/>
          <p:cNvSpPr/>
          <p:nvPr/>
        </p:nvSpPr>
        <p:spPr>
          <a:xfrm>
            <a:off x="4755729" y="507071"/>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graphicFrame>
        <p:nvGraphicFramePr>
          <p:cNvPr id="4" name="Diagramme 3"/>
          <p:cNvGraphicFramePr/>
          <p:nvPr>
            <p:extLst>
              <p:ext uri="{D42A27DB-BD31-4B8C-83A1-F6EECF244321}">
                <p14:modId xmlns:p14="http://schemas.microsoft.com/office/powerpoint/2010/main" val="4166360445"/>
              </p:ext>
            </p:extLst>
          </p:nvPr>
        </p:nvGraphicFramePr>
        <p:xfrm>
          <a:off x="6934558" y="1265545"/>
          <a:ext cx="5156200" cy="4200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160509" y="1116789"/>
            <a:ext cx="6854184" cy="4278094"/>
          </a:xfrm>
          <a:prstGeom prst="rect">
            <a:avLst/>
          </a:prstGeom>
        </p:spPr>
        <p:txBody>
          <a:bodyPr wrap="square">
            <a:spAutoFit/>
          </a:bodyPr>
          <a:lstStyle/>
          <a:p>
            <a:pPr>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La communication commerciale regroupe l’ensemble des actions publicitaires destinées </a:t>
            </a:r>
            <a:r>
              <a:rPr lang="fr-FR" sz="2200" b="1" dirty="0">
                <a:latin typeface="Arial" panose="020B0604020202020204" pitchFamily="34" charset="0"/>
                <a:ea typeface="Calibri" panose="020F0502020204030204" pitchFamily="34" charset="0"/>
                <a:cs typeface="Times New Roman" panose="02020603050405020304" pitchFamily="18" charset="0"/>
              </a:rPr>
              <a:t>à favoriser les</a:t>
            </a:r>
            <a:r>
              <a:rPr lang="fr-FR" sz="2200" dirty="0">
                <a:latin typeface="Arial" panose="020B0604020202020204" pitchFamily="34" charset="0"/>
                <a:ea typeface="Calibri" panose="020F0502020204030204" pitchFamily="34" charset="0"/>
                <a:cs typeface="Times New Roman" panose="02020603050405020304" pitchFamily="18" charset="0"/>
              </a:rPr>
              <a:t> </a:t>
            </a:r>
            <a:r>
              <a:rPr lang="fr-FR" sz="2200" b="1" dirty="0">
                <a:latin typeface="Arial" panose="020B0604020202020204" pitchFamily="34" charset="0"/>
                <a:ea typeface="Calibri" panose="020F0502020204030204" pitchFamily="34" charset="0"/>
                <a:cs typeface="Times New Roman" panose="02020603050405020304" pitchFamily="18" charset="0"/>
              </a:rPr>
              <a:t>ventes </a:t>
            </a:r>
            <a:r>
              <a:rPr lang="fr-FR" sz="2200" dirty="0">
                <a:latin typeface="Arial" panose="020B0604020202020204" pitchFamily="34" charset="0"/>
                <a:ea typeface="Calibri" panose="020F0502020204030204" pitchFamily="34" charset="0"/>
                <a:cs typeface="Times New Roman" panose="02020603050405020304" pitchFamily="18" charset="0"/>
              </a:rPr>
              <a:t>ou à </a:t>
            </a:r>
            <a:r>
              <a:rPr lang="fr-FR" sz="2200" b="1" dirty="0">
                <a:latin typeface="Arial" panose="020B0604020202020204" pitchFamily="34" charset="0"/>
                <a:ea typeface="Calibri" panose="020F0502020204030204" pitchFamily="34" charset="0"/>
                <a:cs typeface="Times New Roman" panose="02020603050405020304" pitchFamily="18" charset="0"/>
              </a:rPr>
              <a:t>fidélisation </a:t>
            </a:r>
            <a:r>
              <a:rPr lang="fr-FR" sz="2200" dirty="0">
                <a:latin typeface="Arial" panose="020B0604020202020204" pitchFamily="34" charset="0"/>
                <a:ea typeface="Calibri" panose="020F0502020204030204" pitchFamily="34" charset="0"/>
                <a:cs typeface="Times New Roman" panose="02020603050405020304" pitchFamily="18" charset="0"/>
              </a:rPr>
              <a:t>des clients. </a:t>
            </a:r>
          </a:p>
          <a:p>
            <a:pPr>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Elle utilise divers moyens de communication tels que la publicité, le marketing digital, les relations publiques, les promotions, les événements, les campagnes de communication, le marketing direct, les réseaux sociaux, les partenariats, etc. </a:t>
            </a:r>
          </a:p>
          <a:p>
            <a:pPr>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Ces actions peuvent également cibler les prescripteurs, influenceurs ou distributeurs pour leur faire connaître les produits ou services.</a:t>
            </a:r>
          </a:p>
        </p:txBody>
      </p:sp>
      <p:sp>
        <p:nvSpPr>
          <p:cNvPr id="6" name="ZoneTexte 5">
            <a:extLst>
              <a:ext uri="{FF2B5EF4-FFF2-40B4-BE49-F238E27FC236}">
                <a16:creationId xmlns:a16="http://schemas.microsoft.com/office/drawing/2014/main" id="{45832CA5-B80D-C902-4B2A-BDBD4E8DFA2A}"/>
              </a:ext>
            </a:extLst>
          </p:cNvPr>
          <p:cNvSpPr txBox="1"/>
          <p:nvPr/>
        </p:nvSpPr>
        <p:spPr>
          <a:xfrm>
            <a:off x="212024" y="5581488"/>
            <a:ext cx="11683762" cy="769441"/>
          </a:xfrm>
          <a:prstGeom prst="rect">
            <a:avLst/>
          </a:prstGeom>
          <a:noFill/>
        </p:spPr>
        <p:txBody>
          <a:bodyPr wrap="square">
            <a:spAutoFit/>
          </a:bodyPr>
          <a:lstStyle/>
          <a:p>
            <a:pPr>
              <a:spcBef>
                <a:spcPts val="18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De nombreuses contraintes internes et externes doivent être prises en compte pour qu’une campagne soit réussie.</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506</TotalTime>
  <Words>115</Words>
  <Application>Microsoft Office PowerPoint</Application>
  <PresentationFormat>Grand écran</PresentationFormat>
  <Paragraphs>14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Wingdings 3</vt:lpstr>
      <vt:lpstr>Ion</vt:lpstr>
      <vt:lpstr>Chap. 13 – La communication commerciale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40</cp:revision>
  <dcterms:created xsi:type="dcterms:W3CDTF">2014-01-14T07:42:30Z</dcterms:created>
  <dcterms:modified xsi:type="dcterms:W3CDTF">2024-03-29T22:29:49Z</dcterms:modified>
</cp:coreProperties>
</file>