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68" r:id="rId1"/>
  </p:sldMasterIdLst>
  <p:notesMasterIdLst>
    <p:notesMasterId r:id="rId5"/>
  </p:notesMasterIdLst>
  <p:sldIdLst>
    <p:sldId id="256" r:id="rId2"/>
    <p:sldId id="262" r:id="rId3"/>
    <p:sldId id="264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95D83-DD05-F243-8A6D-55EB5BEAAA1D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72C7A-DA45-5D41-A722-C4220537C5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7622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4398"/>
            <a:ext cx="11844867" cy="675503"/>
          </a:xfrm>
        </p:spPr>
        <p:txBody>
          <a:bodyPr>
            <a:noAutofit/>
          </a:bodyPr>
          <a:lstStyle/>
          <a:p>
            <a:r>
              <a:rPr lang="fr-FR" sz="2800" b="1" dirty="0"/>
              <a:t>Chap. 12 – La communication institutionnelle</a:t>
            </a:r>
            <a:br>
              <a:rPr lang="fr-FR" sz="2800" b="1" dirty="0"/>
            </a:br>
            <a:r>
              <a:rPr lang="fr-FR" sz="2800" b="1" dirty="0">
                <a:solidFill>
                  <a:srgbClr val="FFFF00"/>
                </a:solidFill>
              </a:rPr>
              <a:t>1. Identifier le contenu</a:t>
            </a:r>
          </a:p>
        </p:txBody>
      </p:sp>
      <p:sp>
        <p:nvSpPr>
          <p:cNvPr id="3" name="Rectangle 2"/>
          <p:cNvSpPr/>
          <p:nvPr/>
        </p:nvSpPr>
        <p:spPr>
          <a:xfrm>
            <a:off x="93133" y="1143595"/>
            <a:ext cx="64007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Ensemble des actions de communication qui visent à promouvoir l'image de l’entreprise vis-à-vis de ses clients et des différents partenaires.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 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Image 2" descr="http://img.e-marketing.fr/Images/Breves/Breve216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7" y="2989738"/>
            <a:ext cx="4868332" cy="364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 3" descr="http://www.lefigaro.fr/medias/2012/03/02/3cdac9be-6473-11e1-b400-945eaa61402f-493x32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611" y="1294086"/>
            <a:ext cx="5131681" cy="3413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1847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40867" y="4812242"/>
            <a:ext cx="54400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se distingue de la communication commerciale qui est centrée sur les produits ou les services commercialisés par l’entreprise. 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87826"/>
            <a:ext cx="11844867" cy="675503"/>
          </a:xfrm>
        </p:spPr>
        <p:txBody>
          <a:bodyPr>
            <a:noAutofit/>
          </a:bodyPr>
          <a:lstStyle/>
          <a:p>
            <a:r>
              <a:rPr lang="fr-FR" sz="3200" b="1" dirty="0"/>
              <a:t>Chap. 12 – La communication institutionnelle</a:t>
            </a:r>
            <a:br>
              <a:rPr lang="fr-FR" sz="3200" b="1" dirty="0"/>
            </a:br>
            <a:r>
              <a:rPr lang="fr-FR" sz="3200" b="1" dirty="0">
                <a:solidFill>
                  <a:srgbClr val="FFFF00"/>
                </a:solidFill>
              </a:rPr>
              <a:t>1. Identifier le contenu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1847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067A8ED-1628-4252-8203-88A0C0977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533" y="1315686"/>
            <a:ext cx="10431232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Elle fait partager les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valeurs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l'entreprise, de façon cohérente et crédible.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=&gt; Pour y parvenir, elle va souvent jouer sur le sentiment d’appartenance à une collectivité ou d’identification et de partage de valeurs universelles 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sens des responsabilités ou du devoir,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l’encrage dans un territoire,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une histoire commune,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défense de la nature ou des données personnelles, etc. </a:t>
            </a:r>
            <a:endParaRPr kumimoji="0" lang="fr-FR" altLang="fr-FR" sz="24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BE555E57-7F2F-457F-B07C-38AEBB667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333" y="4765585"/>
            <a:ext cx="1064117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L’objectif commercial est en arrière-plan…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C’est l’adhésion aux valeurs de l’entreprises qui conduit le consommateur à acheter ses produits et pas seulement les valeurs intrinsèques du produit. </a:t>
            </a:r>
            <a:endParaRPr kumimoji="0" lang="fr-FR" altLang="fr-FR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501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87826"/>
            <a:ext cx="11844867" cy="675503"/>
          </a:xfrm>
        </p:spPr>
        <p:txBody>
          <a:bodyPr>
            <a:noAutofit/>
          </a:bodyPr>
          <a:lstStyle/>
          <a:p>
            <a:r>
              <a:rPr lang="fr-FR" sz="3200" b="1" dirty="0"/>
              <a:t>Chap. 12 – La communication institutionnelle</a:t>
            </a:r>
            <a:br>
              <a:rPr lang="fr-FR" sz="3200" b="1" dirty="0"/>
            </a:br>
            <a:r>
              <a:rPr lang="fr-FR" sz="3200" b="1" dirty="0">
                <a:solidFill>
                  <a:srgbClr val="FFFF00"/>
                </a:solidFill>
              </a:rPr>
              <a:t>1. Identifier le contenu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1847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Image 14">
            <a:extLst>
              <a:ext uri="{FF2B5EF4-FFF2-40B4-BE49-F238E27FC236}">
                <a16:creationId xmlns:a16="http://schemas.microsoft.com/office/drawing/2014/main" id="{E43F8DA4-DEBA-4066-8FA5-1124E5B44D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033" y="4277573"/>
            <a:ext cx="3695701" cy="220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BE555E57-7F2F-457F-B07C-38AEBB667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371" y="1437048"/>
            <a:ext cx="10823023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Cette communication se construit à partir de l’histoire et du vécu de la société.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=&gt; La société doit identifier les sources de son image institutionnelle :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territoire, l’histoire, les hommes, les produits… </a:t>
            </a:r>
            <a:endParaRPr lang="fr-FR" altLang="fr-FR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valeurs associées à sa réputation 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la qualité, le sérieux, la distinction, la compétence, la solidité, la solidarité, l’innovation, l’originalité, le sens des responsabilités, la qualité de l’accueil, la qualité de ses produits et services…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69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243</TotalTime>
  <Words>266</Words>
  <Application>Microsoft Office PowerPoint</Application>
  <PresentationFormat>Grand écran</PresentationFormat>
  <Paragraphs>19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Wingdings</vt:lpstr>
      <vt:lpstr>Wingdings 3</vt:lpstr>
      <vt:lpstr>Ion</vt:lpstr>
      <vt:lpstr>Chap. 12 – La communication institutionnelle 1. Identifier le contenu</vt:lpstr>
      <vt:lpstr>Chap. 12 – La communication institutionnelle 1. Identifier le contenu</vt:lpstr>
      <vt:lpstr>Chap. 12 – La communication institutionnelle 1. Identifier le contenu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43</cp:revision>
  <dcterms:created xsi:type="dcterms:W3CDTF">2014-01-14T07:42:30Z</dcterms:created>
  <dcterms:modified xsi:type="dcterms:W3CDTF">2024-03-23T14:05:17Z</dcterms:modified>
</cp:coreProperties>
</file>