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34D5A-6E59-424B-A671-0F8B94ED17E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58AB2-3B0F-0644-8392-AAA852331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112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269133" cy="601133"/>
          </a:xfrm>
        </p:spPr>
        <p:txBody>
          <a:bodyPr>
            <a:normAutofit/>
          </a:bodyPr>
          <a:lstStyle/>
          <a:p>
            <a:r>
              <a:rPr lang="fr-FR" sz="3000" b="1" dirty="0"/>
              <a:t>Chap. 12 – La communication institutionnelle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8911" y="601133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695251" y="1290815"/>
            <a:ext cx="108014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communication institutionnelle fait partager </a:t>
            </a:r>
          </a:p>
          <a:p>
            <a:pPr algn="ctr"/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les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valeurs,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engagements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résultats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l'entreprise, </a:t>
            </a:r>
          </a:p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 favorisant la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confiance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la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transparence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et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l'engagement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du public. </a:t>
            </a:r>
          </a:p>
          <a:p>
            <a:pPr algn="ctr"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=&gt; Elle vise principalement à développer et à entretenir la réputation, la crédibilité et les relations publiques de la société.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1E2A63-63F8-65B2-39E8-9D31FFF7E800}"/>
              </a:ext>
            </a:extLst>
          </p:cNvPr>
          <p:cNvSpPr txBox="1"/>
          <p:nvPr/>
        </p:nvSpPr>
        <p:spPr>
          <a:xfrm>
            <a:off x="612177" y="3396269"/>
            <a:ext cx="11163405" cy="235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s'adresse à un large public : </a:t>
            </a:r>
          </a:p>
          <a:p>
            <a:pPr algn="just"/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clients, employés, investisseurs, médias, organismes gouvernementaux, société. </a:t>
            </a:r>
          </a:p>
          <a:p>
            <a:pPr marL="342900" indent="-342900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objectif est de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aimer et comprendre la société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publics cibles</a:t>
            </a:r>
          </a:p>
          <a:p>
            <a:pPr marL="342900" indent="-342900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ressort est souvent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affectif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ts val="6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privilégie les contacts avec la presse, les réseaux sociaux, le partenariat, le mécénat et le sponsoring.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269133" cy="601133"/>
          </a:xfrm>
        </p:spPr>
        <p:txBody>
          <a:bodyPr>
            <a:normAutofit/>
          </a:bodyPr>
          <a:lstStyle/>
          <a:p>
            <a:r>
              <a:rPr lang="fr-FR" sz="3200" b="1" dirty="0"/>
              <a:t>Chap. 12 – La communication institutionnelle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78961" y="740487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043" y="2757332"/>
            <a:ext cx="7047591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objectifs sont souvent axés sur l'augmentation des ventes, la fidélisation de la clientèle et la génération de revenus.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cible principalement les clients et les prospects potentiels.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communication commerciale utilise souvent des canaux tels que la publicité, le marketing direct, les promotions, les sites web commerciaux, les salons professionnels et les campagnes de marketing numérique.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 10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00AE36F1-0B6B-3509-BFD0-2F39BDD71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729" y="2701308"/>
            <a:ext cx="4594419" cy="332171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A562D7F-A89F-5EBE-C195-A5B0729ABF41}"/>
              </a:ext>
            </a:extLst>
          </p:cNvPr>
          <p:cNvSpPr/>
          <p:nvPr/>
        </p:nvSpPr>
        <p:spPr>
          <a:xfrm>
            <a:off x="563451" y="1403061"/>
            <a:ext cx="11065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communication institutionnelle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distingue de la communication commerciale qui 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concentre sur la promotion et la vente des produits ou services de l’entreprise. </a:t>
            </a:r>
          </a:p>
        </p:txBody>
      </p:sp>
    </p:spTree>
    <p:extLst>
      <p:ext uri="{BB962C8B-B14F-4D97-AF65-F5344CB8AC3E}">
        <p14:creationId xmlns:p14="http://schemas.microsoft.com/office/powerpoint/2010/main" val="257757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232</TotalTime>
  <Words>219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Chap. 12 – La communication institutionnelle</vt:lpstr>
      <vt:lpstr>Chap. 12 – La communication institutionnelle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2024-03-23T14:03:04Z</dcterms:modified>
</cp:coreProperties>
</file>