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60" r:id="rId2"/>
    <p:sldId id="261" r:id="rId3"/>
    <p:sldId id="262" r:id="rId4"/>
    <p:sldId id="263" r:id="rId5"/>
    <p:sldId id="264" r:id="rId6"/>
    <p:sldId id="266" r:id="rId7"/>
    <p:sldId id="265" r:id="rId8"/>
    <p:sldId id="267"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A34197-4891-4113-9E8F-F3AD4C71D93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FAA52AEE-338C-4924-9236-66125BC63A66}">
      <dgm:prSet phldrT="[Texte]" custT="1"/>
      <dgm:spPr/>
      <dgm:t>
        <a:bodyPr/>
        <a:lstStyle/>
        <a:p>
          <a:r>
            <a:rPr lang="fr-FR" sz="800" b="1">
              <a:latin typeface="Arial Narrow" panose="020B0606020202030204" pitchFamily="34" charset="0"/>
            </a:rPr>
            <a:t>Page d'accueil (Index)</a:t>
          </a:r>
        </a:p>
      </dgm:t>
    </dgm:pt>
    <dgm:pt modelId="{92122068-43A3-4634-910B-75434E5F2310}" type="parTrans" cxnId="{B1A0BD77-B7E5-41BD-8F10-C692AF11A708}">
      <dgm:prSet/>
      <dgm:spPr/>
      <dgm:t>
        <a:bodyPr/>
        <a:lstStyle/>
        <a:p>
          <a:endParaRPr lang="fr-FR" sz="800">
            <a:latin typeface="Arial Narrow" panose="020B0606020202030204" pitchFamily="34" charset="0"/>
          </a:endParaRPr>
        </a:p>
      </dgm:t>
    </dgm:pt>
    <dgm:pt modelId="{A5C449B5-5013-48E5-BCED-6404E58A38C7}" type="sibTrans" cxnId="{B1A0BD77-B7E5-41BD-8F10-C692AF11A708}">
      <dgm:prSet/>
      <dgm:spPr/>
      <dgm:t>
        <a:bodyPr/>
        <a:lstStyle/>
        <a:p>
          <a:endParaRPr lang="fr-FR" sz="800">
            <a:latin typeface="Arial Narrow" panose="020B0606020202030204" pitchFamily="34" charset="0"/>
          </a:endParaRPr>
        </a:p>
      </dgm:t>
    </dgm:pt>
    <dgm:pt modelId="{E197C1F1-4ABC-4701-9C8C-409EF54FE3E8}">
      <dgm:prSet phldrT="[Texte]" custT="1"/>
      <dgm:spPr/>
      <dgm:t>
        <a:bodyPr/>
        <a:lstStyle/>
        <a:p>
          <a:r>
            <a:rPr lang="fr-FR" sz="800">
              <a:latin typeface="Arial Narrow" panose="020B0606020202030204" pitchFamily="34" charset="0"/>
            </a:rPr>
            <a:t>Société</a:t>
          </a:r>
        </a:p>
      </dgm:t>
    </dgm:pt>
    <dgm:pt modelId="{E300E67D-64E0-4BBE-B2D6-01485167684E}" type="parTrans" cxnId="{C14E86AB-DC5F-403A-9429-930018C4E865}">
      <dgm:prSet/>
      <dgm:spPr/>
      <dgm:t>
        <a:bodyPr/>
        <a:lstStyle/>
        <a:p>
          <a:endParaRPr lang="fr-FR" sz="800">
            <a:latin typeface="Arial Narrow" panose="020B0606020202030204" pitchFamily="34" charset="0"/>
          </a:endParaRPr>
        </a:p>
      </dgm:t>
    </dgm:pt>
    <dgm:pt modelId="{4D1C96AD-6062-4382-BAAF-2F7034251293}" type="sibTrans" cxnId="{C14E86AB-DC5F-403A-9429-930018C4E865}">
      <dgm:prSet/>
      <dgm:spPr/>
      <dgm:t>
        <a:bodyPr/>
        <a:lstStyle/>
        <a:p>
          <a:endParaRPr lang="fr-FR" sz="800">
            <a:latin typeface="Arial Narrow" panose="020B0606020202030204" pitchFamily="34" charset="0"/>
          </a:endParaRPr>
        </a:p>
      </dgm:t>
    </dgm:pt>
    <dgm:pt modelId="{805E36AA-6CD3-4111-B709-C5628F720390}">
      <dgm:prSet phldrT="[Texte]" custT="1"/>
      <dgm:spPr/>
      <dgm:t>
        <a:bodyPr/>
        <a:lstStyle/>
        <a:p>
          <a:r>
            <a:rPr lang="fr-FR" sz="800">
              <a:latin typeface="Arial Narrow" panose="020B0606020202030204" pitchFamily="34" charset="0"/>
            </a:rPr>
            <a:t>Actualité</a:t>
          </a:r>
        </a:p>
      </dgm:t>
    </dgm:pt>
    <dgm:pt modelId="{DEF01443-5DF7-4A6A-836E-FF6E13096DC0}" type="parTrans" cxnId="{A02EF884-4E79-43E0-95FE-8829542CB823}">
      <dgm:prSet/>
      <dgm:spPr/>
      <dgm:t>
        <a:bodyPr/>
        <a:lstStyle/>
        <a:p>
          <a:endParaRPr lang="fr-FR" sz="800">
            <a:latin typeface="Arial Narrow" panose="020B0606020202030204" pitchFamily="34" charset="0"/>
          </a:endParaRPr>
        </a:p>
      </dgm:t>
    </dgm:pt>
    <dgm:pt modelId="{743F204F-19BA-444C-AFA0-B6B2D3415BD4}" type="sibTrans" cxnId="{A02EF884-4E79-43E0-95FE-8829542CB823}">
      <dgm:prSet/>
      <dgm:spPr/>
      <dgm:t>
        <a:bodyPr/>
        <a:lstStyle/>
        <a:p>
          <a:endParaRPr lang="fr-FR" sz="800">
            <a:latin typeface="Arial Narrow" panose="020B0606020202030204" pitchFamily="34" charset="0"/>
          </a:endParaRPr>
        </a:p>
      </dgm:t>
    </dgm:pt>
    <dgm:pt modelId="{FDA825D5-1517-4302-8F48-AABD09F516D3}">
      <dgm:prSet phldrT="[Texte]" custT="1"/>
      <dgm:spPr/>
      <dgm:t>
        <a:bodyPr/>
        <a:lstStyle/>
        <a:p>
          <a:r>
            <a:rPr lang="fr-FR" sz="800">
              <a:latin typeface="Arial Narrow" panose="020B0606020202030204" pitchFamily="34" charset="0"/>
            </a:rPr>
            <a:t>Economique</a:t>
          </a:r>
        </a:p>
      </dgm:t>
    </dgm:pt>
    <dgm:pt modelId="{74CA2FB4-0E83-48ED-8D85-0FB4E9B0345A}" type="parTrans" cxnId="{CE1AE85E-F461-4606-B370-4EC7C83365A5}">
      <dgm:prSet/>
      <dgm:spPr/>
      <dgm:t>
        <a:bodyPr/>
        <a:lstStyle/>
        <a:p>
          <a:endParaRPr lang="fr-FR" sz="800">
            <a:latin typeface="Arial Narrow" panose="020B0606020202030204" pitchFamily="34" charset="0"/>
          </a:endParaRPr>
        </a:p>
      </dgm:t>
    </dgm:pt>
    <dgm:pt modelId="{556A4607-916C-487F-AD34-25F6937CB312}" type="sibTrans" cxnId="{CE1AE85E-F461-4606-B370-4EC7C83365A5}">
      <dgm:prSet/>
      <dgm:spPr/>
      <dgm:t>
        <a:bodyPr/>
        <a:lstStyle/>
        <a:p>
          <a:endParaRPr lang="fr-FR" sz="800">
            <a:latin typeface="Arial Narrow" panose="020B0606020202030204" pitchFamily="34" charset="0"/>
          </a:endParaRPr>
        </a:p>
      </dgm:t>
    </dgm:pt>
    <dgm:pt modelId="{5C49364A-DA89-4436-8E4B-AA01493DCAC7}">
      <dgm:prSet phldrT="[Texte]" custT="1"/>
      <dgm:spPr/>
      <dgm:t>
        <a:bodyPr/>
        <a:lstStyle/>
        <a:p>
          <a:r>
            <a:rPr lang="fr-FR" sz="800">
              <a:latin typeface="Arial Narrow" panose="020B0606020202030204" pitchFamily="34" charset="0"/>
            </a:rPr>
            <a:t>Affaire </a:t>
          </a:r>
        </a:p>
      </dgm:t>
    </dgm:pt>
    <dgm:pt modelId="{21166EC7-FE64-427D-BE08-9EF1ECA3883E}" type="parTrans" cxnId="{EA05EBCB-9222-49FB-BC4D-27D38BFC546C}">
      <dgm:prSet/>
      <dgm:spPr/>
      <dgm:t>
        <a:bodyPr/>
        <a:lstStyle/>
        <a:p>
          <a:endParaRPr lang="fr-FR" sz="800">
            <a:latin typeface="Arial Narrow" panose="020B0606020202030204" pitchFamily="34" charset="0"/>
          </a:endParaRPr>
        </a:p>
      </dgm:t>
    </dgm:pt>
    <dgm:pt modelId="{850779AE-B83F-485C-B927-4FB33C33B0F0}" type="sibTrans" cxnId="{EA05EBCB-9222-49FB-BC4D-27D38BFC546C}">
      <dgm:prSet/>
      <dgm:spPr/>
      <dgm:t>
        <a:bodyPr/>
        <a:lstStyle/>
        <a:p>
          <a:endParaRPr lang="fr-FR" sz="800">
            <a:latin typeface="Arial Narrow" panose="020B0606020202030204" pitchFamily="34" charset="0"/>
          </a:endParaRPr>
        </a:p>
      </dgm:t>
    </dgm:pt>
    <dgm:pt modelId="{9F176837-58B1-4748-9495-CEA7C2A6C64E}">
      <dgm:prSet phldrT="[Texte]" custT="1"/>
      <dgm:spPr/>
      <dgm:t>
        <a:bodyPr/>
        <a:lstStyle/>
        <a:p>
          <a:r>
            <a:rPr lang="fr-FR" sz="800">
              <a:latin typeface="Arial Narrow" panose="020B0606020202030204" pitchFamily="34" charset="0"/>
            </a:rPr>
            <a:t>Catalogue</a:t>
          </a:r>
        </a:p>
      </dgm:t>
    </dgm:pt>
    <dgm:pt modelId="{68B675B2-6516-46F8-8234-E864D589DD33}" type="parTrans" cxnId="{E02A7F6C-66DB-4830-965D-80BB443BF127}">
      <dgm:prSet/>
      <dgm:spPr/>
      <dgm:t>
        <a:bodyPr/>
        <a:lstStyle/>
        <a:p>
          <a:endParaRPr lang="fr-FR" sz="800">
            <a:latin typeface="Arial Narrow" panose="020B0606020202030204" pitchFamily="34" charset="0"/>
          </a:endParaRPr>
        </a:p>
      </dgm:t>
    </dgm:pt>
    <dgm:pt modelId="{09214697-58CB-450C-A893-0645C1B62D2A}" type="sibTrans" cxnId="{E02A7F6C-66DB-4830-965D-80BB443BF127}">
      <dgm:prSet/>
      <dgm:spPr/>
      <dgm:t>
        <a:bodyPr/>
        <a:lstStyle/>
        <a:p>
          <a:endParaRPr lang="fr-FR" sz="800">
            <a:latin typeface="Arial Narrow" panose="020B0606020202030204" pitchFamily="34" charset="0"/>
          </a:endParaRPr>
        </a:p>
      </dgm:t>
    </dgm:pt>
    <dgm:pt modelId="{4422A375-BA5C-4F4E-96F1-E0530B7AC2AE}">
      <dgm:prSet phldrT="[Texte]" custT="1"/>
      <dgm:spPr/>
      <dgm:t>
        <a:bodyPr/>
        <a:lstStyle/>
        <a:p>
          <a:r>
            <a:rPr lang="fr-FR" sz="800">
              <a:latin typeface="Arial Narrow" panose="020B0606020202030204" pitchFamily="34" charset="0"/>
            </a:rPr>
            <a:t>Contact</a:t>
          </a:r>
        </a:p>
      </dgm:t>
    </dgm:pt>
    <dgm:pt modelId="{373BB6AE-895E-4589-857F-5FDCFE6F5DCE}" type="parTrans" cxnId="{6AEADE7B-FEFC-4004-95AF-54415EBCD507}">
      <dgm:prSet/>
      <dgm:spPr/>
      <dgm:t>
        <a:bodyPr/>
        <a:lstStyle/>
        <a:p>
          <a:endParaRPr lang="fr-FR" sz="800">
            <a:latin typeface="Arial Narrow" panose="020B0606020202030204" pitchFamily="34" charset="0"/>
          </a:endParaRPr>
        </a:p>
      </dgm:t>
    </dgm:pt>
    <dgm:pt modelId="{A691B01F-5D9D-4ACF-B18A-875837819E34}" type="sibTrans" cxnId="{6AEADE7B-FEFC-4004-95AF-54415EBCD507}">
      <dgm:prSet/>
      <dgm:spPr/>
      <dgm:t>
        <a:bodyPr/>
        <a:lstStyle/>
        <a:p>
          <a:endParaRPr lang="fr-FR" sz="800">
            <a:latin typeface="Arial Narrow" panose="020B0606020202030204" pitchFamily="34" charset="0"/>
          </a:endParaRPr>
        </a:p>
      </dgm:t>
    </dgm:pt>
    <dgm:pt modelId="{A5F21141-FBA2-4F60-989D-06835E85D27A}">
      <dgm:prSet phldrT="[Texte]" custT="1"/>
      <dgm:spPr/>
      <dgm:t>
        <a:bodyPr/>
        <a:lstStyle/>
        <a:p>
          <a:r>
            <a:rPr lang="fr-FR" sz="800">
              <a:latin typeface="Arial Narrow" panose="020B0606020202030204" pitchFamily="34" charset="0"/>
            </a:rPr>
            <a:t>Premium</a:t>
          </a:r>
        </a:p>
      </dgm:t>
    </dgm:pt>
    <dgm:pt modelId="{ADD2B304-2247-423C-9C2A-587EDC59F61E}" type="parTrans" cxnId="{92841C21-14BE-4E75-BEE5-D452F4CFB623}">
      <dgm:prSet/>
      <dgm:spPr/>
      <dgm:t>
        <a:bodyPr/>
        <a:lstStyle/>
        <a:p>
          <a:endParaRPr lang="fr-FR" sz="800">
            <a:latin typeface="Arial Narrow" panose="020B0606020202030204" pitchFamily="34" charset="0"/>
          </a:endParaRPr>
        </a:p>
      </dgm:t>
    </dgm:pt>
    <dgm:pt modelId="{26D56045-782E-4951-90D9-C753EC791344}" type="sibTrans" cxnId="{92841C21-14BE-4E75-BEE5-D452F4CFB623}">
      <dgm:prSet/>
      <dgm:spPr/>
      <dgm:t>
        <a:bodyPr/>
        <a:lstStyle/>
        <a:p>
          <a:endParaRPr lang="fr-FR" sz="800">
            <a:latin typeface="Arial Narrow" panose="020B0606020202030204" pitchFamily="34" charset="0"/>
          </a:endParaRPr>
        </a:p>
      </dgm:t>
    </dgm:pt>
    <dgm:pt modelId="{95C74C70-76CA-4201-A8C8-FE4BEAACC09D}">
      <dgm:prSet phldrT="[Texte]" custT="1"/>
      <dgm:spPr/>
      <dgm:t>
        <a:bodyPr/>
        <a:lstStyle/>
        <a:p>
          <a:r>
            <a:rPr lang="fr-FR" sz="800">
              <a:latin typeface="Arial Narrow" panose="020B0606020202030204" pitchFamily="34" charset="0"/>
            </a:rPr>
            <a:t>Prod. E1</a:t>
          </a:r>
        </a:p>
      </dgm:t>
    </dgm:pt>
    <dgm:pt modelId="{AA42DB54-C372-4909-99A4-1B897C482F35}" type="parTrans" cxnId="{FD7D4E66-A196-41A7-8804-35976FE26947}">
      <dgm:prSet/>
      <dgm:spPr/>
      <dgm:t>
        <a:bodyPr/>
        <a:lstStyle/>
        <a:p>
          <a:endParaRPr lang="fr-FR" sz="800">
            <a:latin typeface="Arial Narrow" panose="020B0606020202030204" pitchFamily="34" charset="0"/>
          </a:endParaRPr>
        </a:p>
      </dgm:t>
    </dgm:pt>
    <dgm:pt modelId="{0EE5F70D-BC02-4120-B4CD-F6E2DF557763}" type="sibTrans" cxnId="{FD7D4E66-A196-41A7-8804-35976FE26947}">
      <dgm:prSet/>
      <dgm:spPr/>
      <dgm:t>
        <a:bodyPr/>
        <a:lstStyle/>
        <a:p>
          <a:endParaRPr lang="fr-FR" sz="800">
            <a:latin typeface="Arial Narrow" panose="020B0606020202030204" pitchFamily="34" charset="0"/>
          </a:endParaRPr>
        </a:p>
      </dgm:t>
    </dgm:pt>
    <dgm:pt modelId="{D5B20F16-6464-4AD9-B70B-5C1ACB2F4A4E}">
      <dgm:prSet phldrT="[Texte]" custT="1"/>
      <dgm:spPr/>
      <dgm:t>
        <a:bodyPr/>
        <a:lstStyle/>
        <a:p>
          <a:r>
            <a:rPr lang="fr-FR" sz="800">
              <a:latin typeface="Arial Narrow" panose="020B0606020202030204" pitchFamily="34" charset="0"/>
            </a:rPr>
            <a:t>Prod. E2</a:t>
          </a:r>
        </a:p>
      </dgm:t>
    </dgm:pt>
    <dgm:pt modelId="{7DCB9661-245F-422C-AFDA-F67015E7E860}" type="parTrans" cxnId="{443A3C07-3AD9-4EF3-9D24-6C621061BB52}">
      <dgm:prSet/>
      <dgm:spPr/>
      <dgm:t>
        <a:bodyPr/>
        <a:lstStyle/>
        <a:p>
          <a:endParaRPr lang="fr-FR" sz="800">
            <a:latin typeface="Arial Narrow" panose="020B0606020202030204" pitchFamily="34" charset="0"/>
          </a:endParaRPr>
        </a:p>
      </dgm:t>
    </dgm:pt>
    <dgm:pt modelId="{C17DFB47-B517-48D6-A6D2-C68197D417F6}" type="sibTrans" cxnId="{443A3C07-3AD9-4EF3-9D24-6C621061BB52}">
      <dgm:prSet/>
      <dgm:spPr/>
      <dgm:t>
        <a:bodyPr/>
        <a:lstStyle/>
        <a:p>
          <a:endParaRPr lang="fr-FR" sz="800">
            <a:latin typeface="Arial Narrow" panose="020B0606020202030204" pitchFamily="34" charset="0"/>
          </a:endParaRPr>
        </a:p>
      </dgm:t>
    </dgm:pt>
    <dgm:pt modelId="{4D835348-6DCD-491E-898D-11A18F9487C8}">
      <dgm:prSet phldrT="[Texte]" custT="1"/>
      <dgm:spPr/>
      <dgm:t>
        <a:bodyPr/>
        <a:lstStyle/>
        <a:p>
          <a:r>
            <a:rPr lang="fr-FR" sz="800">
              <a:latin typeface="Arial Narrow" panose="020B0606020202030204" pitchFamily="34" charset="0"/>
            </a:rPr>
            <a:t>Prod. P1</a:t>
          </a:r>
        </a:p>
      </dgm:t>
    </dgm:pt>
    <dgm:pt modelId="{7C9E41E1-29AE-4A8D-A7D6-DAEAE3D1F515}" type="parTrans" cxnId="{8AE30A8A-AE95-4CB5-91AF-83E55F5FC174}">
      <dgm:prSet/>
      <dgm:spPr/>
      <dgm:t>
        <a:bodyPr/>
        <a:lstStyle/>
        <a:p>
          <a:endParaRPr lang="fr-FR" sz="800">
            <a:latin typeface="Arial Narrow" panose="020B0606020202030204" pitchFamily="34" charset="0"/>
          </a:endParaRPr>
        </a:p>
      </dgm:t>
    </dgm:pt>
    <dgm:pt modelId="{B97CF733-E805-405D-8271-3E9DB405FCB9}" type="sibTrans" cxnId="{8AE30A8A-AE95-4CB5-91AF-83E55F5FC174}">
      <dgm:prSet/>
      <dgm:spPr/>
      <dgm:t>
        <a:bodyPr/>
        <a:lstStyle/>
        <a:p>
          <a:endParaRPr lang="fr-FR" sz="800">
            <a:latin typeface="Arial Narrow" panose="020B0606020202030204" pitchFamily="34" charset="0"/>
          </a:endParaRPr>
        </a:p>
      </dgm:t>
    </dgm:pt>
    <dgm:pt modelId="{C1B0A8F1-26DF-48C1-93F2-676EFF5204D1}">
      <dgm:prSet phldrT="[Texte]" custT="1"/>
      <dgm:spPr/>
      <dgm:t>
        <a:bodyPr/>
        <a:lstStyle/>
        <a:p>
          <a:r>
            <a:rPr lang="fr-FR" sz="800">
              <a:latin typeface="Arial Narrow" panose="020B0606020202030204" pitchFamily="34" charset="0"/>
            </a:rPr>
            <a:t>Prod. P2</a:t>
          </a:r>
        </a:p>
      </dgm:t>
    </dgm:pt>
    <dgm:pt modelId="{FA01DF74-E6EA-4E3C-84FD-F64154DA1839}" type="parTrans" cxnId="{6802FBC5-6E84-4814-B3AC-192E57807107}">
      <dgm:prSet/>
      <dgm:spPr/>
      <dgm:t>
        <a:bodyPr/>
        <a:lstStyle/>
        <a:p>
          <a:endParaRPr lang="fr-FR" sz="800">
            <a:latin typeface="Arial Narrow" panose="020B0606020202030204" pitchFamily="34" charset="0"/>
          </a:endParaRPr>
        </a:p>
      </dgm:t>
    </dgm:pt>
    <dgm:pt modelId="{69E6F8B9-80A4-4BBB-B56E-63126EC59110}" type="sibTrans" cxnId="{6802FBC5-6E84-4814-B3AC-192E57807107}">
      <dgm:prSet/>
      <dgm:spPr/>
      <dgm:t>
        <a:bodyPr/>
        <a:lstStyle/>
        <a:p>
          <a:endParaRPr lang="fr-FR" sz="800">
            <a:latin typeface="Arial Narrow" panose="020B0606020202030204" pitchFamily="34" charset="0"/>
          </a:endParaRPr>
        </a:p>
      </dgm:t>
    </dgm:pt>
    <dgm:pt modelId="{7D6B505D-3B8B-4F8A-959D-6552C354A50C}">
      <dgm:prSet phldrT="[Texte]" custT="1"/>
      <dgm:spPr/>
      <dgm:t>
        <a:bodyPr/>
        <a:lstStyle/>
        <a:p>
          <a:r>
            <a:rPr lang="fr-FR" sz="800">
              <a:latin typeface="Arial Narrow" panose="020B0606020202030204" pitchFamily="34" charset="0"/>
            </a:rPr>
            <a:t>Prod. A1</a:t>
          </a:r>
        </a:p>
      </dgm:t>
    </dgm:pt>
    <dgm:pt modelId="{387440E6-57F0-4DB4-8445-D15904AA9581}" type="parTrans" cxnId="{4C56C614-7333-442F-AED7-DA976068DE96}">
      <dgm:prSet/>
      <dgm:spPr/>
      <dgm:t>
        <a:bodyPr/>
        <a:lstStyle/>
        <a:p>
          <a:endParaRPr lang="fr-FR" sz="800">
            <a:latin typeface="Arial Narrow" panose="020B0606020202030204" pitchFamily="34" charset="0"/>
          </a:endParaRPr>
        </a:p>
      </dgm:t>
    </dgm:pt>
    <dgm:pt modelId="{F3AE791D-172C-4CD8-BF34-B1D1F49F61F2}" type="sibTrans" cxnId="{4C56C614-7333-442F-AED7-DA976068DE96}">
      <dgm:prSet/>
      <dgm:spPr/>
      <dgm:t>
        <a:bodyPr/>
        <a:lstStyle/>
        <a:p>
          <a:endParaRPr lang="fr-FR" sz="800">
            <a:latin typeface="Arial Narrow" panose="020B0606020202030204" pitchFamily="34" charset="0"/>
          </a:endParaRPr>
        </a:p>
      </dgm:t>
    </dgm:pt>
    <dgm:pt modelId="{58F76C55-9637-484E-B3E1-D99A46187E66}">
      <dgm:prSet phldrT="[Texte]" custT="1"/>
      <dgm:spPr/>
      <dgm:t>
        <a:bodyPr/>
        <a:lstStyle/>
        <a:p>
          <a:r>
            <a:rPr lang="fr-FR" sz="800">
              <a:latin typeface="Arial Narrow" panose="020B0606020202030204" pitchFamily="34" charset="0"/>
            </a:rPr>
            <a:t>Prod. A2</a:t>
          </a:r>
        </a:p>
      </dgm:t>
    </dgm:pt>
    <dgm:pt modelId="{D88FE648-6BB0-4437-ACEF-238F414179CC}" type="parTrans" cxnId="{8C2764D8-7ED6-4B35-8F34-6204F01C16D1}">
      <dgm:prSet/>
      <dgm:spPr/>
      <dgm:t>
        <a:bodyPr/>
        <a:lstStyle/>
        <a:p>
          <a:endParaRPr lang="fr-FR" sz="800">
            <a:latin typeface="Arial Narrow" panose="020B0606020202030204" pitchFamily="34" charset="0"/>
          </a:endParaRPr>
        </a:p>
      </dgm:t>
    </dgm:pt>
    <dgm:pt modelId="{BD668B6D-AF01-427A-A29A-173DF7F6D6B5}" type="sibTrans" cxnId="{8C2764D8-7ED6-4B35-8F34-6204F01C16D1}">
      <dgm:prSet/>
      <dgm:spPr/>
      <dgm:t>
        <a:bodyPr/>
        <a:lstStyle/>
        <a:p>
          <a:endParaRPr lang="fr-FR" sz="800">
            <a:latin typeface="Arial Narrow" panose="020B0606020202030204" pitchFamily="34" charset="0"/>
          </a:endParaRPr>
        </a:p>
      </dgm:t>
    </dgm:pt>
    <dgm:pt modelId="{4635F503-B613-4E62-A494-262022374A83}" type="pres">
      <dgm:prSet presAssocID="{BCA34197-4891-4113-9E8F-F3AD4C71D932}" presName="hierChild1" presStyleCnt="0">
        <dgm:presLayoutVars>
          <dgm:chPref val="1"/>
          <dgm:dir/>
          <dgm:animOne val="branch"/>
          <dgm:animLvl val="lvl"/>
          <dgm:resizeHandles/>
        </dgm:presLayoutVars>
      </dgm:prSet>
      <dgm:spPr/>
    </dgm:pt>
    <dgm:pt modelId="{8188A2C2-A432-40AC-9C8C-800D34AF54FC}" type="pres">
      <dgm:prSet presAssocID="{FAA52AEE-338C-4924-9236-66125BC63A66}" presName="hierRoot1" presStyleCnt="0"/>
      <dgm:spPr/>
    </dgm:pt>
    <dgm:pt modelId="{43FB7E0C-ED5F-4F07-A185-57239FD532C6}" type="pres">
      <dgm:prSet presAssocID="{FAA52AEE-338C-4924-9236-66125BC63A66}" presName="composite" presStyleCnt="0"/>
      <dgm:spPr/>
    </dgm:pt>
    <dgm:pt modelId="{1C18CCF0-5BBF-429F-9113-D5BFAB6904B3}" type="pres">
      <dgm:prSet presAssocID="{FAA52AEE-338C-4924-9236-66125BC63A66}" presName="background" presStyleLbl="node0" presStyleIdx="0" presStyleCnt="1"/>
      <dgm:spPr/>
    </dgm:pt>
    <dgm:pt modelId="{94622B38-5991-4750-A1D5-99C8804DE4CD}" type="pres">
      <dgm:prSet presAssocID="{FAA52AEE-338C-4924-9236-66125BC63A66}" presName="text" presStyleLbl="fgAcc0" presStyleIdx="0" presStyleCnt="1" custScaleX="216138" custScaleY="70224">
        <dgm:presLayoutVars>
          <dgm:chPref val="3"/>
        </dgm:presLayoutVars>
      </dgm:prSet>
      <dgm:spPr/>
    </dgm:pt>
    <dgm:pt modelId="{2E52B255-0D7C-4269-9379-B1C5299F8C0B}" type="pres">
      <dgm:prSet presAssocID="{FAA52AEE-338C-4924-9236-66125BC63A66}" presName="hierChild2" presStyleCnt="0"/>
      <dgm:spPr/>
    </dgm:pt>
    <dgm:pt modelId="{714357B1-1837-4116-ABDF-F539FF928357}" type="pres">
      <dgm:prSet presAssocID="{E300E67D-64E0-4BBE-B2D6-01485167684E}" presName="Name10" presStyleLbl="parChTrans1D2" presStyleIdx="0" presStyleCnt="4"/>
      <dgm:spPr/>
    </dgm:pt>
    <dgm:pt modelId="{A067DD5D-A17F-441E-B85A-B6062E41D62B}" type="pres">
      <dgm:prSet presAssocID="{E197C1F1-4ABC-4701-9C8C-409EF54FE3E8}" presName="hierRoot2" presStyleCnt="0"/>
      <dgm:spPr/>
    </dgm:pt>
    <dgm:pt modelId="{6A0EF9F1-02E6-43E4-8A67-230461A42E48}" type="pres">
      <dgm:prSet presAssocID="{E197C1F1-4ABC-4701-9C8C-409EF54FE3E8}" presName="composite2" presStyleCnt="0"/>
      <dgm:spPr/>
    </dgm:pt>
    <dgm:pt modelId="{F88FB592-F416-4BCF-9BA6-6788BD37280E}" type="pres">
      <dgm:prSet presAssocID="{E197C1F1-4ABC-4701-9C8C-409EF54FE3E8}" presName="background2" presStyleLbl="node2" presStyleIdx="0" presStyleCnt="4"/>
      <dgm:spPr/>
    </dgm:pt>
    <dgm:pt modelId="{A7CEAA4E-9DF2-43B9-B496-ED7F2E327135}" type="pres">
      <dgm:prSet presAssocID="{E197C1F1-4ABC-4701-9C8C-409EF54FE3E8}" presName="text2" presStyleLbl="fgAcc2" presStyleIdx="0" presStyleCnt="4" custScaleX="120961" custScaleY="70224">
        <dgm:presLayoutVars>
          <dgm:chPref val="3"/>
        </dgm:presLayoutVars>
      </dgm:prSet>
      <dgm:spPr/>
    </dgm:pt>
    <dgm:pt modelId="{2BAFE0E0-C715-4F5F-9C86-0B05C6F99BD3}" type="pres">
      <dgm:prSet presAssocID="{E197C1F1-4ABC-4701-9C8C-409EF54FE3E8}" presName="hierChild3" presStyleCnt="0"/>
      <dgm:spPr/>
    </dgm:pt>
    <dgm:pt modelId="{5EDBAE24-5D2D-49AF-9DA6-B62A2EC92016}" type="pres">
      <dgm:prSet presAssocID="{68B675B2-6516-46F8-8234-E864D589DD33}" presName="Name10" presStyleLbl="parChTrans1D2" presStyleIdx="1" presStyleCnt="4"/>
      <dgm:spPr/>
    </dgm:pt>
    <dgm:pt modelId="{D617DDC7-FBD2-4D43-A7CE-E481084F6136}" type="pres">
      <dgm:prSet presAssocID="{9F176837-58B1-4748-9495-CEA7C2A6C64E}" presName="hierRoot2" presStyleCnt="0"/>
      <dgm:spPr/>
    </dgm:pt>
    <dgm:pt modelId="{9B985AD4-DB79-4178-B25E-48C40A885A6F}" type="pres">
      <dgm:prSet presAssocID="{9F176837-58B1-4748-9495-CEA7C2A6C64E}" presName="composite2" presStyleCnt="0"/>
      <dgm:spPr/>
    </dgm:pt>
    <dgm:pt modelId="{8C36B25A-FF77-4077-9AAF-B5C02EFF2762}" type="pres">
      <dgm:prSet presAssocID="{9F176837-58B1-4748-9495-CEA7C2A6C64E}" presName="background2" presStyleLbl="node2" presStyleIdx="1" presStyleCnt="4"/>
      <dgm:spPr/>
    </dgm:pt>
    <dgm:pt modelId="{B01FFC51-BCD9-4D0F-8A72-FFD649E446E4}" type="pres">
      <dgm:prSet presAssocID="{9F176837-58B1-4748-9495-CEA7C2A6C64E}" presName="text2" presStyleLbl="fgAcc2" presStyleIdx="1" presStyleCnt="4" custScaleX="120961" custScaleY="70224">
        <dgm:presLayoutVars>
          <dgm:chPref val="3"/>
        </dgm:presLayoutVars>
      </dgm:prSet>
      <dgm:spPr/>
    </dgm:pt>
    <dgm:pt modelId="{DFD24C23-77D5-4B0C-83A9-099774B3A8F6}" type="pres">
      <dgm:prSet presAssocID="{9F176837-58B1-4748-9495-CEA7C2A6C64E}" presName="hierChild3" presStyleCnt="0"/>
      <dgm:spPr/>
    </dgm:pt>
    <dgm:pt modelId="{08E46156-7A31-4CB2-95EC-A1E714ACBB7A}" type="pres">
      <dgm:prSet presAssocID="{74CA2FB4-0E83-48ED-8D85-0FB4E9B0345A}" presName="Name17" presStyleLbl="parChTrans1D3" presStyleIdx="0" presStyleCnt="3"/>
      <dgm:spPr/>
    </dgm:pt>
    <dgm:pt modelId="{F77A9717-414B-4ED9-92AF-D8858436669E}" type="pres">
      <dgm:prSet presAssocID="{FDA825D5-1517-4302-8F48-AABD09F516D3}" presName="hierRoot3" presStyleCnt="0"/>
      <dgm:spPr/>
    </dgm:pt>
    <dgm:pt modelId="{6A5FDB07-7256-4B15-9773-7AEC660A9EEF}" type="pres">
      <dgm:prSet presAssocID="{FDA825D5-1517-4302-8F48-AABD09F516D3}" presName="composite3" presStyleCnt="0"/>
      <dgm:spPr/>
    </dgm:pt>
    <dgm:pt modelId="{BB245F8B-60E8-408A-8710-CBB233A0A78C}" type="pres">
      <dgm:prSet presAssocID="{FDA825D5-1517-4302-8F48-AABD09F516D3}" presName="background3" presStyleLbl="node3" presStyleIdx="0" presStyleCnt="3"/>
      <dgm:spPr/>
    </dgm:pt>
    <dgm:pt modelId="{3A11D39C-2643-4DB2-8FEE-112C40E9F2E2}" type="pres">
      <dgm:prSet presAssocID="{FDA825D5-1517-4302-8F48-AABD09F516D3}" presName="text3" presStyleLbl="fgAcc3" presStyleIdx="0" presStyleCnt="3" custScaleX="120961" custScaleY="70224">
        <dgm:presLayoutVars>
          <dgm:chPref val="3"/>
        </dgm:presLayoutVars>
      </dgm:prSet>
      <dgm:spPr/>
    </dgm:pt>
    <dgm:pt modelId="{0B673E0B-7839-4F68-B94B-E8E86724255B}" type="pres">
      <dgm:prSet presAssocID="{FDA825D5-1517-4302-8F48-AABD09F516D3}" presName="hierChild4" presStyleCnt="0"/>
      <dgm:spPr/>
    </dgm:pt>
    <dgm:pt modelId="{B9CEB5DD-1579-49B5-9AA7-416F15165A29}" type="pres">
      <dgm:prSet presAssocID="{AA42DB54-C372-4909-99A4-1B897C482F35}" presName="Name23" presStyleLbl="parChTrans1D4" presStyleIdx="0" presStyleCnt="6"/>
      <dgm:spPr/>
    </dgm:pt>
    <dgm:pt modelId="{10AA5BE9-F7C1-4F52-974A-C0AC0A1E2571}" type="pres">
      <dgm:prSet presAssocID="{95C74C70-76CA-4201-A8C8-FE4BEAACC09D}" presName="hierRoot4" presStyleCnt="0"/>
      <dgm:spPr/>
    </dgm:pt>
    <dgm:pt modelId="{6616C22C-0EF9-421F-9A17-69157168A480}" type="pres">
      <dgm:prSet presAssocID="{95C74C70-76CA-4201-A8C8-FE4BEAACC09D}" presName="composite4" presStyleCnt="0"/>
      <dgm:spPr/>
    </dgm:pt>
    <dgm:pt modelId="{7B6B51FD-4A96-41E8-9FDD-5DFC88989F7B}" type="pres">
      <dgm:prSet presAssocID="{95C74C70-76CA-4201-A8C8-FE4BEAACC09D}" presName="background4" presStyleLbl="node4" presStyleIdx="0" presStyleCnt="6"/>
      <dgm:spPr/>
    </dgm:pt>
    <dgm:pt modelId="{73313519-BB14-43BE-8737-DF0A68063501}" type="pres">
      <dgm:prSet presAssocID="{95C74C70-76CA-4201-A8C8-FE4BEAACC09D}" presName="text4" presStyleLbl="fgAcc4" presStyleIdx="0" presStyleCnt="6" custScaleX="89918" custScaleY="63132">
        <dgm:presLayoutVars>
          <dgm:chPref val="3"/>
        </dgm:presLayoutVars>
      </dgm:prSet>
      <dgm:spPr/>
    </dgm:pt>
    <dgm:pt modelId="{F0070D0D-022C-427F-8E8A-669A249A3167}" type="pres">
      <dgm:prSet presAssocID="{95C74C70-76CA-4201-A8C8-FE4BEAACC09D}" presName="hierChild5" presStyleCnt="0"/>
      <dgm:spPr/>
    </dgm:pt>
    <dgm:pt modelId="{4B8A21CA-B55A-40B5-BCC2-C57D9549B614}" type="pres">
      <dgm:prSet presAssocID="{7DCB9661-245F-422C-AFDA-F67015E7E860}" presName="Name23" presStyleLbl="parChTrans1D4" presStyleIdx="1" presStyleCnt="6"/>
      <dgm:spPr/>
    </dgm:pt>
    <dgm:pt modelId="{81673890-F012-49C0-A7E4-327861B5DA53}" type="pres">
      <dgm:prSet presAssocID="{D5B20F16-6464-4AD9-B70B-5C1ACB2F4A4E}" presName="hierRoot4" presStyleCnt="0"/>
      <dgm:spPr/>
    </dgm:pt>
    <dgm:pt modelId="{A37B0051-84D7-4D4B-939F-DA05E63F93AF}" type="pres">
      <dgm:prSet presAssocID="{D5B20F16-6464-4AD9-B70B-5C1ACB2F4A4E}" presName="composite4" presStyleCnt="0"/>
      <dgm:spPr/>
    </dgm:pt>
    <dgm:pt modelId="{2C7A9C51-6681-4605-8386-9B697BFC4FB6}" type="pres">
      <dgm:prSet presAssocID="{D5B20F16-6464-4AD9-B70B-5C1ACB2F4A4E}" presName="background4" presStyleLbl="node4" presStyleIdx="1" presStyleCnt="6"/>
      <dgm:spPr/>
    </dgm:pt>
    <dgm:pt modelId="{7FA801B2-ED9B-4F65-A46D-C55EC8537C19}" type="pres">
      <dgm:prSet presAssocID="{D5B20F16-6464-4AD9-B70B-5C1ACB2F4A4E}" presName="text4" presStyleLbl="fgAcc4" presStyleIdx="1" presStyleCnt="6" custScaleX="89918" custScaleY="63132">
        <dgm:presLayoutVars>
          <dgm:chPref val="3"/>
        </dgm:presLayoutVars>
      </dgm:prSet>
      <dgm:spPr/>
    </dgm:pt>
    <dgm:pt modelId="{83829B5A-623F-40C1-BED3-D445EB95CF69}" type="pres">
      <dgm:prSet presAssocID="{D5B20F16-6464-4AD9-B70B-5C1ACB2F4A4E}" presName="hierChild5" presStyleCnt="0"/>
      <dgm:spPr/>
    </dgm:pt>
    <dgm:pt modelId="{D0E4D779-6433-4535-8A8C-B6F08EEAD197}" type="pres">
      <dgm:prSet presAssocID="{ADD2B304-2247-423C-9C2A-587EDC59F61E}" presName="Name17" presStyleLbl="parChTrans1D3" presStyleIdx="1" presStyleCnt="3"/>
      <dgm:spPr/>
    </dgm:pt>
    <dgm:pt modelId="{1C3C371F-E738-43BA-B8C6-6BD3A36BE915}" type="pres">
      <dgm:prSet presAssocID="{A5F21141-FBA2-4F60-989D-06835E85D27A}" presName="hierRoot3" presStyleCnt="0"/>
      <dgm:spPr/>
    </dgm:pt>
    <dgm:pt modelId="{52737558-7F82-4D47-951B-53F25421AC34}" type="pres">
      <dgm:prSet presAssocID="{A5F21141-FBA2-4F60-989D-06835E85D27A}" presName="composite3" presStyleCnt="0"/>
      <dgm:spPr/>
    </dgm:pt>
    <dgm:pt modelId="{956AAEA4-A742-4EB0-9BEB-A95122CB169C}" type="pres">
      <dgm:prSet presAssocID="{A5F21141-FBA2-4F60-989D-06835E85D27A}" presName="background3" presStyleLbl="node3" presStyleIdx="1" presStyleCnt="3"/>
      <dgm:spPr/>
    </dgm:pt>
    <dgm:pt modelId="{B9D250A3-9398-44CC-B0AD-AF09683A692B}" type="pres">
      <dgm:prSet presAssocID="{A5F21141-FBA2-4F60-989D-06835E85D27A}" presName="text3" presStyleLbl="fgAcc3" presStyleIdx="1" presStyleCnt="3" custScaleX="120961" custScaleY="70224">
        <dgm:presLayoutVars>
          <dgm:chPref val="3"/>
        </dgm:presLayoutVars>
      </dgm:prSet>
      <dgm:spPr/>
    </dgm:pt>
    <dgm:pt modelId="{948B5936-FBEF-449C-A877-F54ABE4E09D8}" type="pres">
      <dgm:prSet presAssocID="{A5F21141-FBA2-4F60-989D-06835E85D27A}" presName="hierChild4" presStyleCnt="0"/>
      <dgm:spPr/>
    </dgm:pt>
    <dgm:pt modelId="{2ADB5FB6-C98C-4DC4-BEC5-9D6BAE01B3EE}" type="pres">
      <dgm:prSet presAssocID="{7C9E41E1-29AE-4A8D-A7D6-DAEAE3D1F515}" presName="Name23" presStyleLbl="parChTrans1D4" presStyleIdx="2" presStyleCnt="6"/>
      <dgm:spPr/>
    </dgm:pt>
    <dgm:pt modelId="{C09AF2F5-2882-4687-B01C-658F261BB813}" type="pres">
      <dgm:prSet presAssocID="{4D835348-6DCD-491E-898D-11A18F9487C8}" presName="hierRoot4" presStyleCnt="0"/>
      <dgm:spPr/>
    </dgm:pt>
    <dgm:pt modelId="{2236FEDA-4FC2-4422-AAB2-2E6DF663E69D}" type="pres">
      <dgm:prSet presAssocID="{4D835348-6DCD-491E-898D-11A18F9487C8}" presName="composite4" presStyleCnt="0"/>
      <dgm:spPr/>
    </dgm:pt>
    <dgm:pt modelId="{DEB4AC51-9021-478F-950D-CBA6EBDD226A}" type="pres">
      <dgm:prSet presAssocID="{4D835348-6DCD-491E-898D-11A18F9487C8}" presName="background4" presStyleLbl="node4" presStyleIdx="2" presStyleCnt="6"/>
      <dgm:spPr/>
    </dgm:pt>
    <dgm:pt modelId="{168585D1-B809-4ADD-B02B-5CEF0A088900}" type="pres">
      <dgm:prSet presAssocID="{4D835348-6DCD-491E-898D-11A18F9487C8}" presName="text4" presStyleLbl="fgAcc4" presStyleIdx="2" presStyleCnt="6" custScaleX="89918" custScaleY="63132">
        <dgm:presLayoutVars>
          <dgm:chPref val="3"/>
        </dgm:presLayoutVars>
      </dgm:prSet>
      <dgm:spPr/>
    </dgm:pt>
    <dgm:pt modelId="{70721137-D2CC-4512-AA40-910A79CCCE35}" type="pres">
      <dgm:prSet presAssocID="{4D835348-6DCD-491E-898D-11A18F9487C8}" presName="hierChild5" presStyleCnt="0"/>
      <dgm:spPr/>
    </dgm:pt>
    <dgm:pt modelId="{895209BE-499B-4AA1-9FAA-81C5A4B2439C}" type="pres">
      <dgm:prSet presAssocID="{FA01DF74-E6EA-4E3C-84FD-F64154DA1839}" presName="Name23" presStyleLbl="parChTrans1D4" presStyleIdx="3" presStyleCnt="6"/>
      <dgm:spPr/>
    </dgm:pt>
    <dgm:pt modelId="{DC34257C-576A-4A68-9C32-00A348DC3260}" type="pres">
      <dgm:prSet presAssocID="{C1B0A8F1-26DF-48C1-93F2-676EFF5204D1}" presName="hierRoot4" presStyleCnt="0"/>
      <dgm:spPr/>
    </dgm:pt>
    <dgm:pt modelId="{7A94345E-18C7-4325-B76E-50987CC1E326}" type="pres">
      <dgm:prSet presAssocID="{C1B0A8F1-26DF-48C1-93F2-676EFF5204D1}" presName="composite4" presStyleCnt="0"/>
      <dgm:spPr/>
    </dgm:pt>
    <dgm:pt modelId="{EEA0C08D-80E9-48E5-A6E9-90994D0E307B}" type="pres">
      <dgm:prSet presAssocID="{C1B0A8F1-26DF-48C1-93F2-676EFF5204D1}" presName="background4" presStyleLbl="node4" presStyleIdx="3" presStyleCnt="6"/>
      <dgm:spPr/>
    </dgm:pt>
    <dgm:pt modelId="{5DA67CFE-A21C-4D54-A44B-88CF559491E2}" type="pres">
      <dgm:prSet presAssocID="{C1B0A8F1-26DF-48C1-93F2-676EFF5204D1}" presName="text4" presStyleLbl="fgAcc4" presStyleIdx="3" presStyleCnt="6" custScaleX="89918" custScaleY="63132">
        <dgm:presLayoutVars>
          <dgm:chPref val="3"/>
        </dgm:presLayoutVars>
      </dgm:prSet>
      <dgm:spPr/>
    </dgm:pt>
    <dgm:pt modelId="{D5467AC1-0834-4132-A81E-1AD987245865}" type="pres">
      <dgm:prSet presAssocID="{C1B0A8F1-26DF-48C1-93F2-676EFF5204D1}" presName="hierChild5" presStyleCnt="0"/>
      <dgm:spPr/>
    </dgm:pt>
    <dgm:pt modelId="{37BF777C-29DC-4C71-BE0B-1C68A62C6CAD}" type="pres">
      <dgm:prSet presAssocID="{21166EC7-FE64-427D-BE08-9EF1ECA3883E}" presName="Name17" presStyleLbl="parChTrans1D3" presStyleIdx="2" presStyleCnt="3"/>
      <dgm:spPr/>
    </dgm:pt>
    <dgm:pt modelId="{606A084C-D49D-49DD-A010-5E07E169A25A}" type="pres">
      <dgm:prSet presAssocID="{5C49364A-DA89-4436-8E4B-AA01493DCAC7}" presName="hierRoot3" presStyleCnt="0"/>
      <dgm:spPr/>
    </dgm:pt>
    <dgm:pt modelId="{F27B8773-9D43-4CD2-980B-044B709B01BD}" type="pres">
      <dgm:prSet presAssocID="{5C49364A-DA89-4436-8E4B-AA01493DCAC7}" presName="composite3" presStyleCnt="0"/>
      <dgm:spPr/>
    </dgm:pt>
    <dgm:pt modelId="{FE1776AB-FF1E-41E7-89DE-A7664E3CBF9B}" type="pres">
      <dgm:prSet presAssocID="{5C49364A-DA89-4436-8E4B-AA01493DCAC7}" presName="background3" presStyleLbl="node3" presStyleIdx="2" presStyleCnt="3"/>
      <dgm:spPr/>
    </dgm:pt>
    <dgm:pt modelId="{AF4F0165-521D-4044-B4F0-1C46EC934859}" type="pres">
      <dgm:prSet presAssocID="{5C49364A-DA89-4436-8E4B-AA01493DCAC7}" presName="text3" presStyleLbl="fgAcc3" presStyleIdx="2" presStyleCnt="3" custScaleX="120961" custScaleY="70224">
        <dgm:presLayoutVars>
          <dgm:chPref val="3"/>
        </dgm:presLayoutVars>
      </dgm:prSet>
      <dgm:spPr/>
    </dgm:pt>
    <dgm:pt modelId="{546DF0B6-80D4-48B7-A4C8-4865F8AE80C9}" type="pres">
      <dgm:prSet presAssocID="{5C49364A-DA89-4436-8E4B-AA01493DCAC7}" presName="hierChild4" presStyleCnt="0"/>
      <dgm:spPr/>
    </dgm:pt>
    <dgm:pt modelId="{3587A697-BBAF-4D8E-9EBE-526F1EFD4E15}" type="pres">
      <dgm:prSet presAssocID="{387440E6-57F0-4DB4-8445-D15904AA9581}" presName="Name23" presStyleLbl="parChTrans1D4" presStyleIdx="4" presStyleCnt="6"/>
      <dgm:spPr/>
    </dgm:pt>
    <dgm:pt modelId="{459D6514-96B5-4127-B835-36FBCF559347}" type="pres">
      <dgm:prSet presAssocID="{7D6B505D-3B8B-4F8A-959D-6552C354A50C}" presName="hierRoot4" presStyleCnt="0"/>
      <dgm:spPr/>
    </dgm:pt>
    <dgm:pt modelId="{3E0B4695-EA0C-4CD7-A621-528148A071C5}" type="pres">
      <dgm:prSet presAssocID="{7D6B505D-3B8B-4F8A-959D-6552C354A50C}" presName="composite4" presStyleCnt="0"/>
      <dgm:spPr/>
    </dgm:pt>
    <dgm:pt modelId="{9797AEEF-BD76-4DA4-B0CB-237AF3555C2E}" type="pres">
      <dgm:prSet presAssocID="{7D6B505D-3B8B-4F8A-959D-6552C354A50C}" presName="background4" presStyleLbl="node4" presStyleIdx="4" presStyleCnt="6"/>
      <dgm:spPr/>
    </dgm:pt>
    <dgm:pt modelId="{7104B4AF-AF1E-4B24-B504-47AEFBC2C14F}" type="pres">
      <dgm:prSet presAssocID="{7D6B505D-3B8B-4F8A-959D-6552C354A50C}" presName="text4" presStyleLbl="fgAcc4" presStyleIdx="4" presStyleCnt="6" custScaleX="89918" custScaleY="63132">
        <dgm:presLayoutVars>
          <dgm:chPref val="3"/>
        </dgm:presLayoutVars>
      </dgm:prSet>
      <dgm:spPr/>
    </dgm:pt>
    <dgm:pt modelId="{03255F1B-6879-4753-AEE8-FBC2C981DC89}" type="pres">
      <dgm:prSet presAssocID="{7D6B505D-3B8B-4F8A-959D-6552C354A50C}" presName="hierChild5" presStyleCnt="0"/>
      <dgm:spPr/>
    </dgm:pt>
    <dgm:pt modelId="{2BB34A40-4B6E-4297-91F2-34E3ECC606D5}" type="pres">
      <dgm:prSet presAssocID="{D88FE648-6BB0-4437-ACEF-238F414179CC}" presName="Name23" presStyleLbl="parChTrans1D4" presStyleIdx="5" presStyleCnt="6"/>
      <dgm:spPr/>
    </dgm:pt>
    <dgm:pt modelId="{821776A1-5FCE-4583-A74E-1138C753F7DE}" type="pres">
      <dgm:prSet presAssocID="{58F76C55-9637-484E-B3E1-D99A46187E66}" presName="hierRoot4" presStyleCnt="0"/>
      <dgm:spPr/>
    </dgm:pt>
    <dgm:pt modelId="{D4640386-8169-4AFC-B812-53A6124AE817}" type="pres">
      <dgm:prSet presAssocID="{58F76C55-9637-484E-B3E1-D99A46187E66}" presName="composite4" presStyleCnt="0"/>
      <dgm:spPr/>
    </dgm:pt>
    <dgm:pt modelId="{5773F246-3331-4E09-BB59-F734D1BDA942}" type="pres">
      <dgm:prSet presAssocID="{58F76C55-9637-484E-B3E1-D99A46187E66}" presName="background4" presStyleLbl="node4" presStyleIdx="5" presStyleCnt="6"/>
      <dgm:spPr/>
    </dgm:pt>
    <dgm:pt modelId="{14614473-AF4A-4966-8639-4F4E591859C2}" type="pres">
      <dgm:prSet presAssocID="{58F76C55-9637-484E-B3E1-D99A46187E66}" presName="text4" presStyleLbl="fgAcc4" presStyleIdx="5" presStyleCnt="6" custScaleX="89918" custScaleY="63132">
        <dgm:presLayoutVars>
          <dgm:chPref val="3"/>
        </dgm:presLayoutVars>
      </dgm:prSet>
      <dgm:spPr/>
    </dgm:pt>
    <dgm:pt modelId="{0CED4FFD-A981-44DA-8690-32EFF2FB22E3}" type="pres">
      <dgm:prSet presAssocID="{58F76C55-9637-484E-B3E1-D99A46187E66}" presName="hierChild5" presStyleCnt="0"/>
      <dgm:spPr/>
    </dgm:pt>
    <dgm:pt modelId="{12D6C7E4-EEA2-499E-B27C-A98537F13A79}" type="pres">
      <dgm:prSet presAssocID="{DEF01443-5DF7-4A6A-836E-FF6E13096DC0}" presName="Name10" presStyleLbl="parChTrans1D2" presStyleIdx="2" presStyleCnt="4"/>
      <dgm:spPr/>
    </dgm:pt>
    <dgm:pt modelId="{CD172F27-5D98-4CAC-A8A4-881059990961}" type="pres">
      <dgm:prSet presAssocID="{805E36AA-6CD3-4111-B709-C5628F720390}" presName="hierRoot2" presStyleCnt="0"/>
      <dgm:spPr/>
    </dgm:pt>
    <dgm:pt modelId="{C1154B4C-8BF6-453C-ACB7-69E95AF05CED}" type="pres">
      <dgm:prSet presAssocID="{805E36AA-6CD3-4111-B709-C5628F720390}" presName="composite2" presStyleCnt="0"/>
      <dgm:spPr/>
    </dgm:pt>
    <dgm:pt modelId="{2CF11F89-9846-4CFB-AFA7-20621FB53007}" type="pres">
      <dgm:prSet presAssocID="{805E36AA-6CD3-4111-B709-C5628F720390}" presName="background2" presStyleLbl="node2" presStyleIdx="2" presStyleCnt="4"/>
      <dgm:spPr/>
    </dgm:pt>
    <dgm:pt modelId="{6406F05D-4D07-4395-9955-8F8BC2C4254F}" type="pres">
      <dgm:prSet presAssocID="{805E36AA-6CD3-4111-B709-C5628F720390}" presName="text2" presStyleLbl="fgAcc2" presStyleIdx="2" presStyleCnt="4" custScaleX="120961" custScaleY="70224">
        <dgm:presLayoutVars>
          <dgm:chPref val="3"/>
        </dgm:presLayoutVars>
      </dgm:prSet>
      <dgm:spPr/>
    </dgm:pt>
    <dgm:pt modelId="{9D649E38-CFA4-4AE9-A4F1-6DE004A0AD28}" type="pres">
      <dgm:prSet presAssocID="{805E36AA-6CD3-4111-B709-C5628F720390}" presName="hierChild3" presStyleCnt="0"/>
      <dgm:spPr/>
    </dgm:pt>
    <dgm:pt modelId="{2E986CE0-897C-458A-98CB-4955D9ECE38E}" type="pres">
      <dgm:prSet presAssocID="{373BB6AE-895E-4589-857F-5FDCFE6F5DCE}" presName="Name10" presStyleLbl="parChTrans1D2" presStyleIdx="3" presStyleCnt="4"/>
      <dgm:spPr/>
    </dgm:pt>
    <dgm:pt modelId="{F7C1BD59-C400-4689-A218-3F2D2DFA4FA1}" type="pres">
      <dgm:prSet presAssocID="{4422A375-BA5C-4F4E-96F1-E0530B7AC2AE}" presName="hierRoot2" presStyleCnt="0"/>
      <dgm:spPr/>
    </dgm:pt>
    <dgm:pt modelId="{970C98AE-970B-4128-8E1C-019DE84CBDA5}" type="pres">
      <dgm:prSet presAssocID="{4422A375-BA5C-4F4E-96F1-E0530B7AC2AE}" presName="composite2" presStyleCnt="0"/>
      <dgm:spPr/>
    </dgm:pt>
    <dgm:pt modelId="{00B9025E-266B-4020-9E61-454D4ACC4595}" type="pres">
      <dgm:prSet presAssocID="{4422A375-BA5C-4F4E-96F1-E0530B7AC2AE}" presName="background2" presStyleLbl="node2" presStyleIdx="3" presStyleCnt="4"/>
      <dgm:spPr/>
    </dgm:pt>
    <dgm:pt modelId="{7F715566-6BA2-4A02-A7A6-D34C6DCA24D4}" type="pres">
      <dgm:prSet presAssocID="{4422A375-BA5C-4F4E-96F1-E0530B7AC2AE}" presName="text2" presStyleLbl="fgAcc2" presStyleIdx="3" presStyleCnt="4" custScaleX="120961" custScaleY="70224">
        <dgm:presLayoutVars>
          <dgm:chPref val="3"/>
        </dgm:presLayoutVars>
      </dgm:prSet>
      <dgm:spPr/>
    </dgm:pt>
    <dgm:pt modelId="{07F4F44F-DF3B-4C9A-A8B5-520D113FD52F}" type="pres">
      <dgm:prSet presAssocID="{4422A375-BA5C-4F4E-96F1-E0530B7AC2AE}" presName="hierChild3" presStyleCnt="0"/>
      <dgm:spPr/>
    </dgm:pt>
  </dgm:ptLst>
  <dgm:cxnLst>
    <dgm:cxn modelId="{74BC6300-082E-4065-83B0-C8CE4EE2D812}" type="presOf" srcId="{4D835348-6DCD-491E-898D-11A18F9487C8}" destId="{168585D1-B809-4ADD-B02B-5CEF0A088900}" srcOrd="0" destOrd="0" presId="urn:microsoft.com/office/officeart/2005/8/layout/hierarchy1"/>
    <dgm:cxn modelId="{3FF26503-68F0-40FE-B09E-CC81EF761599}" type="presOf" srcId="{74CA2FB4-0E83-48ED-8D85-0FB4E9B0345A}" destId="{08E46156-7A31-4CB2-95EC-A1E714ACBB7A}" srcOrd="0" destOrd="0" presId="urn:microsoft.com/office/officeart/2005/8/layout/hierarchy1"/>
    <dgm:cxn modelId="{443A3C07-3AD9-4EF3-9D24-6C621061BB52}" srcId="{FDA825D5-1517-4302-8F48-AABD09F516D3}" destId="{D5B20F16-6464-4AD9-B70B-5C1ACB2F4A4E}" srcOrd="1" destOrd="0" parTransId="{7DCB9661-245F-422C-AFDA-F67015E7E860}" sibTransId="{C17DFB47-B517-48D6-A6D2-C68197D417F6}"/>
    <dgm:cxn modelId="{7CCD1109-A73C-41E7-83CF-AE15217BB0F5}" type="presOf" srcId="{95C74C70-76CA-4201-A8C8-FE4BEAACC09D}" destId="{73313519-BB14-43BE-8737-DF0A68063501}" srcOrd="0" destOrd="0" presId="urn:microsoft.com/office/officeart/2005/8/layout/hierarchy1"/>
    <dgm:cxn modelId="{E770F20B-359D-4642-866B-7B1BD9683E9B}" type="presOf" srcId="{7DCB9661-245F-422C-AFDA-F67015E7E860}" destId="{4B8A21CA-B55A-40B5-BCC2-C57D9549B614}" srcOrd="0" destOrd="0" presId="urn:microsoft.com/office/officeart/2005/8/layout/hierarchy1"/>
    <dgm:cxn modelId="{4C56C614-7333-442F-AED7-DA976068DE96}" srcId="{5C49364A-DA89-4436-8E4B-AA01493DCAC7}" destId="{7D6B505D-3B8B-4F8A-959D-6552C354A50C}" srcOrd="0" destOrd="0" parTransId="{387440E6-57F0-4DB4-8445-D15904AA9581}" sibTransId="{F3AE791D-172C-4CD8-BF34-B1D1F49F61F2}"/>
    <dgm:cxn modelId="{E27EA719-7278-4823-B855-77BE7B5917C9}" type="presOf" srcId="{21166EC7-FE64-427D-BE08-9EF1ECA3883E}" destId="{37BF777C-29DC-4C71-BE0B-1C68A62C6CAD}" srcOrd="0" destOrd="0" presId="urn:microsoft.com/office/officeart/2005/8/layout/hierarchy1"/>
    <dgm:cxn modelId="{92841C21-14BE-4E75-BEE5-D452F4CFB623}" srcId="{9F176837-58B1-4748-9495-CEA7C2A6C64E}" destId="{A5F21141-FBA2-4F60-989D-06835E85D27A}" srcOrd="1" destOrd="0" parTransId="{ADD2B304-2247-423C-9C2A-587EDC59F61E}" sibTransId="{26D56045-782E-4951-90D9-C753EC791344}"/>
    <dgm:cxn modelId="{250C9524-B48A-4A07-BFA5-07134D4F40ED}" type="presOf" srcId="{A5F21141-FBA2-4F60-989D-06835E85D27A}" destId="{B9D250A3-9398-44CC-B0AD-AF09683A692B}" srcOrd="0" destOrd="0" presId="urn:microsoft.com/office/officeart/2005/8/layout/hierarchy1"/>
    <dgm:cxn modelId="{D1EDFD3C-BE23-42E9-B823-A0267AAAD215}" type="presOf" srcId="{ADD2B304-2247-423C-9C2A-587EDC59F61E}" destId="{D0E4D779-6433-4535-8A8C-B6F08EEAD197}" srcOrd="0" destOrd="0" presId="urn:microsoft.com/office/officeart/2005/8/layout/hierarchy1"/>
    <dgm:cxn modelId="{1EEEE93D-0419-407C-B92F-7D356D041845}" type="presOf" srcId="{4422A375-BA5C-4F4E-96F1-E0530B7AC2AE}" destId="{7F715566-6BA2-4A02-A7A6-D34C6DCA24D4}" srcOrd="0" destOrd="0" presId="urn:microsoft.com/office/officeart/2005/8/layout/hierarchy1"/>
    <dgm:cxn modelId="{CE1AE85E-F461-4606-B370-4EC7C83365A5}" srcId="{9F176837-58B1-4748-9495-CEA7C2A6C64E}" destId="{FDA825D5-1517-4302-8F48-AABD09F516D3}" srcOrd="0" destOrd="0" parTransId="{74CA2FB4-0E83-48ED-8D85-0FB4E9B0345A}" sibTransId="{556A4607-916C-487F-AD34-25F6937CB312}"/>
    <dgm:cxn modelId="{FD7D4E66-A196-41A7-8804-35976FE26947}" srcId="{FDA825D5-1517-4302-8F48-AABD09F516D3}" destId="{95C74C70-76CA-4201-A8C8-FE4BEAACC09D}" srcOrd="0" destOrd="0" parTransId="{AA42DB54-C372-4909-99A4-1B897C482F35}" sibTransId="{0EE5F70D-BC02-4120-B4CD-F6E2DF557763}"/>
    <dgm:cxn modelId="{D9FE3F6A-847B-4E30-8176-22B02F0DC1E8}" type="presOf" srcId="{DEF01443-5DF7-4A6A-836E-FF6E13096DC0}" destId="{12D6C7E4-EEA2-499E-B27C-A98537F13A79}" srcOrd="0" destOrd="0" presId="urn:microsoft.com/office/officeart/2005/8/layout/hierarchy1"/>
    <dgm:cxn modelId="{E02A7F6C-66DB-4830-965D-80BB443BF127}" srcId="{FAA52AEE-338C-4924-9236-66125BC63A66}" destId="{9F176837-58B1-4748-9495-CEA7C2A6C64E}" srcOrd="1" destOrd="0" parTransId="{68B675B2-6516-46F8-8234-E864D589DD33}" sibTransId="{09214697-58CB-450C-A893-0645C1B62D2A}"/>
    <dgm:cxn modelId="{74D4DC73-AB33-42FE-BA6D-65538F68BE19}" type="presOf" srcId="{BCA34197-4891-4113-9E8F-F3AD4C71D932}" destId="{4635F503-B613-4E62-A494-262022374A83}" srcOrd="0" destOrd="0" presId="urn:microsoft.com/office/officeart/2005/8/layout/hierarchy1"/>
    <dgm:cxn modelId="{CBCC9F74-93FB-4127-B8BD-5FFECE53881E}" type="presOf" srcId="{7D6B505D-3B8B-4F8A-959D-6552C354A50C}" destId="{7104B4AF-AF1E-4B24-B504-47AEFBC2C14F}" srcOrd="0" destOrd="0" presId="urn:microsoft.com/office/officeart/2005/8/layout/hierarchy1"/>
    <dgm:cxn modelId="{A3DDCD54-8269-47BC-A081-3CA91550C489}" type="presOf" srcId="{68B675B2-6516-46F8-8234-E864D589DD33}" destId="{5EDBAE24-5D2D-49AF-9DA6-B62A2EC92016}" srcOrd="0" destOrd="0" presId="urn:microsoft.com/office/officeart/2005/8/layout/hierarchy1"/>
    <dgm:cxn modelId="{B1A0BD77-B7E5-41BD-8F10-C692AF11A708}" srcId="{BCA34197-4891-4113-9E8F-F3AD4C71D932}" destId="{FAA52AEE-338C-4924-9236-66125BC63A66}" srcOrd="0" destOrd="0" parTransId="{92122068-43A3-4634-910B-75434E5F2310}" sibTransId="{A5C449B5-5013-48E5-BCED-6404E58A38C7}"/>
    <dgm:cxn modelId="{6AEADE7B-FEFC-4004-95AF-54415EBCD507}" srcId="{FAA52AEE-338C-4924-9236-66125BC63A66}" destId="{4422A375-BA5C-4F4E-96F1-E0530B7AC2AE}" srcOrd="3" destOrd="0" parTransId="{373BB6AE-895E-4589-857F-5FDCFE6F5DCE}" sibTransId="{A691B01F-5D9D-4ACF-B18A-875837819E34}"/>
    <dgm:cxn modelId="{706B9082-E2DD-4B7F-A6CE-8245EBF1F2EA}" type="presOf" srcId="{FA01DF74-E6EA-4E3C-84FD-F64154DA1839}" destId="{895209BE-499B-4AA1-9FAA-81C5A4B2439C}" srcOrd="0" destOrd="0" presId="urn:microsoft.com/office/officeart/2005/8/layout/hierarchy1"/>
    <dgm:cxn modelId="{A02EF884-4E79-43E0-95FE-8829542CB823}" srcId="{FAA52AEE-338C-4924-9236-66125BC63A66}" destId="{805E36AA-6CD3-4111-B709-C5628F720390}" srcOrd="2" destOrd="0" parTransId="{DEF01443-5DF7-4A6A-836E-FF6E13096DC0}" sibTransId="{743F204F-19BA-444C-AFA0-B6B2D3415BD4}"/>
    <dgm:cxn modelId="{D247AC85-74D0-4C63-8C09-3362EE3E3AE5}" type="presOf" srcId="{D5B20F16-6464-4AD9-B70B-5C1ACB2F4A4E}" destId="{7FA801B2-ED9B-4F65-A46D-C55EC8537C19}" srcOrd="0" destOrd="0" presId="urn:microsoft.com/office/officeart/2005/8/layout/hierarchy1"/>
    <dgm:cxn modelId="{8AE30A8A-AE95-4CB5-91AF-83E55F5FC174}" srcId="{A5F21141-FBA2-4F60-989D-06835E85D27A}" destId="{4D835348-6DCD-491E-898D-11A18F9487C8}" srcOrd="0" destOrd="0" parTransId="{7C9E41E1-29AE-4A8D-A7D6-DAEAE3D1F515}" sibTransId="{B97CF733-E805-405D-8271-3E9DB405FCB9}"/>
    <dgm:cxn modelId="{70A4CD8D-7253-4604-A0EE-74C14010AC76}" type="presOf" srcId="{7C9E41E1-29AE-4A8D-A7D6-DAEAE3D1F515}" destId="{2ADB5FB6-C98C-4DC4-BEC5-9D6BAE01B3EE}" srcOrd="0" destOrd="0" presId="urn:microsoft.com/office/officeart/2005/8/layout/hierarchy1"/>
    <dgm:cxn modelId="{2BC1C78E-9CEA-424E-95AE-7CF9576F3A2F}" type="presOf" srcId="{E197C1F1-4ABC-4701-9C8C-409EF54FE3E8}" destId="{A7CEAA4E-9DF2-43B9-B496-ED7F2E327135}" srcOrd="0" destOrd="0" presId="urn:microsoft.com/office/officeart/2005/8/layout/hierarchy1"/>
    <dgm:cxn modelId="{4877AD95-5B43-4C14-8A52-193939031FAF}" type="presOf" srcId="{805E36AA-6CD3-4111-B709-C5628F720390}" destId="{6406F05D-4D07-4395-9955-8F8BC2C4254F}" srcOrd="0" destOrd="0" presId="urn:microsoft.com/office/officeart/2005/8/layout/hierarchy1"/>
    <dgm:cxn modelId="{B2C58297-873C-42B7-B41F-02A5BBB96A95}" type="presOf" srcId="{387440E6-57F0-4DB4-8445-D15904AA9581}" destId="{3587A697-BBAF-4D8E-9EBE-526F1EFD4E15}" srcOrd="0" destOrd="0" presId="urn:microsoft.com/office/officeart/2005/8/layout/hierarchy1"/>
    <dgm:cxn modelId="{2AE93F98-2C8F-4151-B8FE-CB19065570D5}" type="presOf" srcId="{373BB6AE-895E-4589-857F-5FDCFE6F5DCE}" destId="{2E986CE0-897C-458A-98CB-4955D9ECE38E}" srcOrd="0" destOrd="0" presId="urn:microsoft.com/office/officeart/2005/8/layout/hierarchy1"/>
    <dgm:cxn modelId="{DE7C4D9A-8EDE-4702-AB0A-736B2F72145A}" type="presOf" srcId="{FAA52AEE-338C-4924-9236-66125BC63A66}" destId="{94622B38-5991-4750-A1D5-99C8804DE4CD}" srcOrd="0" destOrd="0" presId="urn:microsoft.com/office/officeart/2005/8/layout/hierarchy1"/>
    <dgm:cxn modelId="{AC9F11A1-B505-4698-87FA-39D050BA20AA}" type="presOf" srcId="{AA42DB54-C372-4909-99A4-1B897C482F35}" destId="{B9CEB5DD-1579-49B5-9AA7-416F15165A29}" srcOrd="0" destOrd="0" presId="urn:microsoft.com/office/officeart/2005/8/layout/hierarchy1"/>
    <dgm:cxn modelId="{77D9C0A6-FE74-42DE-B387-48857B608F38}" type="presOf" srcId="{E300E67D-64E0-4BBE-B2D6-01485167684E}" destId="{714357B1-1837-4116-ABDF-F539FF928357}" srcOrd="0" destOrd="0" presId="urn:microsoft.com/office/officeart/2005/8/layout/hierarchy1"/>
    <dgm:cxn modelId="{C14E86AB-DC5F-403A-9429-930018C4E865}" srcId="{FAA52AEE-338C-4924-9236-66125BC63A66}" destId="{E197C1F1-4ABC-4701-9C8C-409EF54FE3E8}" srcOrd="0" destOrd="0" parTransId="{E300E67D-64E0-4BBE-B2D6-01485167684E}" sibTransId="{4D1C96AD-6062-4382-BAAF-2F7034251293}"/>
    <dgm:cxn modelId="{45B77FBA-EAD6-44C2-9952-C1A059BAFA02}" type="presOf" srcId="{D88FE648-6BB0-4437-ACEF-238F414179CC}" destId="{2BB34A40-4B6E-4297-91F2-34E3ECC606D5}" srcOrd="0" destOrd="0" presId="urn:microsoft.com/office/officeart/2005/8/layout/hierarchy1"/>
    <dgm:cxn modelId="{6A796BC2-FA12-43DE-9BD0-F7FDC07D0176}" type="presOf" srcId="{C1B0A8F1-26DF-48C1-93F2-676EFF5204D1}" destId="{5DA67CFE-A21C-4D54-A44B-88CF559491E2}" srcOrd="0" destOrd="0" presId="urn:microsoft.com/office/officeart/2005/8/layout/hierarchy1"/>
    <dgm:cxn modelId="{6802FBC5-6E84-4814-B3AC-192E57807107}" srcId="{A5F21141-FBA2-4F60-989D-06835E85D27A}" destId="{C1B0A8F1-26DF-48C1-93F2-676EFF5204D1}" srcOrd="1" destOrd="0" parTransId="{FA01DF74-E6EA-4E3C-84FD-F64154DA1839}" sibTransId="{69E6F8B9-80A4-4BBB-B56E-63126EC59110}"/>
    <dgm:cxn modelId="{EA05EBCB-9222-49FB-BC4D-27D38BFC546C}" srcId="{9F176837-58B1-4748-9495-CEA7C2A6C64E}" destId="{5C49364A-DA89-4436-8E4B-AA01493DCAC7}" srcOrd="2" destOrd="0" parTransId="{21166EC7-FE64-427D-BE08-9EF1ECA3883E}" sibTransId="{850779AE-B83F-485C-B927-4FB33C33B0F0}"/>
    <dgm:cxn modelId="{DA84FACD-0ADA-457A-9B85-6678A1F8036B}" type="presOf" srcId="{9F176837-58B1-4748-9495-CEA7C2A6C64E}" destId="{B01FFC51-BCD9-4D0F-8A72-FFD649E446E4}" srcOrd="0" destOrd="0" presId="urn:microsoft.com/office/officeart/2005/8/layout/hierarchy1"/>
    <dgm:cxn modelId="{8C2764D8-7ED6-4B35-8F34-6204F01C16D1}" srcId="{5C49364A-DA89-4436-8E4B-AA01493DCAC7}" destId="{58F76C55-9637-484E-B3E1-D99A46187E66}" srcOrd="1" destOrd="0" parTransId="{D88FE648-6BB0-4437-ACEF-238F414179CC}" sibTransId="{BD668B6D-AF01-427A-A29A-173DF7F6D6B5}"/>
    <dgm:cxn modelId="{9E9985DC-8A3D-4832-9444-7A55A2D6E340}" type="presOf" srcId="{5C49364A-DA89-4436-8E4B-AA01493DCAC7}" destId="{AF4F0165-521D-4044-B4F0-1C46EC934859}" srcOrd="0" destOrd="0" presId="urn:microsoft.com/office/officeart/2005/8/layout/hierarchy1"/>
    <dgm:cxn modelId="{F273D6F3-8EA9-4264-A2D7-EED5181115A3}" type="presOf" srcId="{FDA825D5-1517-4302-8F48-AABD09F516D3}" destId="{3A11D39C-2643-4DB2-8FEE-112C40E9F2E2}" srcOrd="0" destOrd="0" presId="urn:microsoft.com/office/officeart/2005/8/layout/hierarchy1"/>
    <dgm:cxn modelId="{77DF97FF-B907-49D7-9770-F6F55767299C}" type="presOf" srcId="{58F76C55-9637-484E-B3E1-D99A46187E66}" destId="{14614473-AF4A-4966-8639-4F4E591859C2}" srcOrd="0" destOrd="0" presId="urn:microsoft.com/office/officeart/2005/8/layout/hierarchy1"/>
    <dgm:cxn modelId="{572D641E-6F2B-4402-ACBC-7108C80BEC75}" type="presParOf" srcId="{4635F503-B613-4E62-A494-262022374A83}" destId="{8188A2C2-A432-40AC-9C8C-800D34AF54FC}" srcOrd="0" destOrd="0" presId="urn:microsoft.com/office/officeart/2005/8/layout/hierarchy1"/>
    <dgm:cxn modelId="{BDE05994-932E-4ADA-90DC-3397E03E4DF9}" type="presParOf" srcId="{8188A2C2-A432-40AC-9C8C-800D34AF54FC}" destId="{43FB7E0C-ED5F-4F07-A185-57239FD532C6}" srcOrd="0" destOrd="0" presId="urn:microsoft.com/office/officeart/2005/8/layout/hierarchy1"/>
    <dgm:cxn modelId="{3B5195D7-35E9-44D7-A8F7-C15B59E5B2C1}" type="presParOf" srcId="{43FB7E0C-ED5F-4F07-A185-57239FD532C6}" destId="{1C18CCF0-5BBF-429F-9113-D5BFAB6904B3}" srcOrd="0" destOrd="0" presId="urn:microsoft.com/office/officeart/2005/8/layout/hierarchy1"/>
    <dgm:cxn modelId="{AB22A685-C7B5-4C86-98AF-CCC75F72FFDE}" type="presParOf" srcId="{43FB7E0C-ED5F-4F07-A185-57239FD532C6}" destId="{94622B38-5991-4750-A1D5-99C8804DE4CD}" srcOrd="1" destOrd="0" presId="urn:microsoft.com/office/officeart/2005/8/layout/hierarchy1"/>
    <dgm:cxn modelId="{8F6E99BE-B57C-4369-BF8F-DBB2F1A010CC}" type="presParOf" srcId="{8188A2C2-A432-40AC-9C8C-800D34AF54FC}" destId="{2E52B255-0D7C-4269-9379-B1C5299F8C0B}" srcOrd="1" destOrd="0" presId="urn:microsoft.com/office/officeart/2005/8/layout/hierarchy1"/>
    <dgm:cxn modelId="{AF0D76EA-A9B4-4012-BB68-78CDB77898AB}" type="presParOf" srcId="{2E52B255-0D7C-4269-9379-B1C5299F8C0B}" destId="{714357B1-1837-4116-ABDF-F539FF928357}" srcOrd="0" destOrd="0" presId="urn:microsoft.com/office/officeart/2005/8/layout/hierarchy1"/>
    <dgm:cxn modelId="{EA4E489F-5DCC-4953-BA87-87F148416F49}" type="presParOf" srcId="{2E52B255-0D7C-4269-9379-B1C5299F8C0B}" destId="{A067DD5D-A17F-441E-B85A-B6062E41D62B}" srcOrd="1" destOrd="0" presId="urn:microsoft.com/office/officeart/2005/8/layout/hierarchy1"/>
    <dgm:cxn modelId="{80E301A8-7EBF-4298-9865-B3C100F5FD49}" type="presParOf" srcId="{A067DD5D-A17F-441E-B85A-B6062E41D62B}" destId="{6A0EF9F1-02E6-43E4-8A67-230461A42E48}" srcOrd="0" destOrd="0" presId="urn:microsoft.com/office/officeart/2005/8/layout/hierarchy1"/>
    <dgm:cxn modelId="{63047B97-ACEB-4CBD-8C95-3A0203F84BD8}" type="presParOf" srcId="{6A0EF9F1-02E6-43E4-8A67-230461A42E48}" destId="{F88FB592-F416-4BCF-9BA6-6788BD37280E}" srcOrd="0" destOrd="0" presId="urn:microsoft.com/office/officeart/2005/8/layout/hierarchy1"/>
    <dgm:cxn modelId="{FF75B524-57BE-45C8-8AF8-695586B10417}" type="presParOf" srcId="{6A0EF9F1-02E6-43E4-8A67-230461A42E48}" destId="{A7CEAA4E-9DF2-43B9-B496-ED7F2E327135}" srcOrd="1" destOrd="0" presId="urn:microsoft.com/office/officeart/2005/8/layout/hierarchy1"/>
    <dgm:cxn modelId="{0633CE48-20A1-4694-BEF4-427AF15837D4}" type="presParOf" srcId="{A067DD5D-A17F-441E-B85A-B6062E41D62B}" destId="{2BAFE0E0-C715-4F5F-9C86-0B05C6F99BD3}" srcOrd="1" destOrd="0" presId="urn:microsoft.com/office/officeart/2005/8/layout/hierarchy1"/>
    <dgm:cxn modelId="{1435CB6E-7F19-426C-88C1-92B5FC29F4D6}" type="presParOf" srcId="{2E52B255-0D7C-4269-9379-B1C5299F8C0B}" destId="{5EDBAE24-5D2D-49AF-9DA6-B62A2EC92016}" srcOrd="2" destOrd="0" presId="urn:microsoft.com/office/officeart/2005/8/layout/hierarchy1"/>
    <dgm:cxn modelId="{8FD281D1-1F98-425C-8CBD-F7F171C7E63A}" type="presParOf" srcId="{2E52B255-0D7C-4269-9379-B1C5299F8C0B}" destId="{D617DDC7-FBD2-4D43-A7CE-E481084F6136}" srcOrd="3" destOrd="0" presId="urn:microsoft.com/office/officeart/2005/8/layout/hierarchy1"/>
    <dgm:cxn modelId="{843FDB2E-4091-4304-850C-711F2D097E86}" type="presParOf" srcId="{D617DDC7-FBD2-4D43-A7CE-E481084F6136}" destId="{9B985AD4-DB79-4178-B25E-48C40A885A6F}" srcOrd="0" destOrd="0" presId="urn:microsoft.com/office/officeart/2005/8/layout/hierarchy1"/>
    <dgm:cxn modelId="{E50C98A1-1FF9-4B0A-9FFC-C30047E8E8F2}" type="presParOf" srcId="{9B985AD4-DB79-4178-B25E-48C40A885A6F}" destId="{8C36B25A-FF77-4077-9AAF-B5C02EFF2762}" srcOrd="0" destOrd="0" presId="urn:microsoft.com/office/officeart/2005/8/layout/hierarchy1"/>
    <dgm:cxn modelId="{28C396EC-1F22-469C-8210-D6FA06A0AF9D}" type="presParOf" srcId="{9B985AD4-DB79-4178-B25E-48C40A885A6F}" destId="{B01FFC51-BCD9-4D0F-8A72-FFD649E446E4}" srcOrd="1" destOrd="0" presId="urn:microsoft.com/office/officeart/2005/8/layout/hierarchy1"/>
    <dgm:cxn modelId="{F844DD54-FCE1-4830-95F0-656BFC17A71A}" type="presParOf" srcId="{D617DDC7-FBD2-4D43-A7CE-E481084F6136}" destId="{DFD24C23-77D5-4B0C-83A9-099774B3A8F6}" srcOrd="1" destOrd="0" presId="urn:microsoft.com/office/officeart/2005/8/layout/hierarchy1"/>
    <dgm:cxn modelId="{50BD5E99-21B0-4A3F-B327-C7CE9493BDC4}" type="presParOf" srcId="{DFD24C23-77D5-4B0C-83A9-099774B3A8F6}" destId="{08E46156-7A31-4CB2-95EC-A1E714ACBB7A}" srcOrd="0" destOrd="0" presId="urn:microsoft.com/office/officeart/2005/8/layout/hierarchy1"/>
    <dgm:cxn modelId="{4A1D2E07-C89C-47AB-AE6A-E571A6E19601}" type="presParOf" srcId="{DFD24C23-77D5-4B0C-83A9-099774B3A8F6}" destId="{F77A9717-414B-4ED9-92AF-D8858436669E}" srcOrd="1" destOrd="0" presId="urn:microsoft.com/office/officeart/2005/8/layout/hierarchy1"/>
    <dgm:cxn modelId="{726D7178-F861-4CA8-ACE4-E690A26F78F2}" type="presParOf" srcId="{F77A9717-414B-4ED9-92AF-D8858436669E}" destId="{6A5FDB07-7256-4B15-9773-7AEC660A9EEF}" srcOrd="0" destOrd="0" presId="urn:microsoft.com/office/officeart/2005/8/layout/hierarchy1"/>
    <dgm:cxn modelId="{E5F38FDA-1A38-4A63-8C92-28DA50515313}" type="presParOf" srcId="{6A5FDB07-7256-4B15-9773-7AEC660A9EEF}" destId="{BB245F8B-60E8-408A-8710-CBB233A0A78C}" srcOrd="0" destOrd="0" presId="urn:microsoft.com/office/officeart/2005/8/layout/hierarchy1"/>
    <dgm:cxn modelId="{3E43FDEE-C1E3-465D-8A52-03DE7A7A61BE}" type="presParOf" srcId="{6A5FDB07-7256-4B15-9773-7AEC660A9EEF}" destId="{3A11D39C-2643-4DB2-8FEE-112C40E9F2E2}" srcOrd="1" destOrd="0" presId="urn:microsoft.com/office/officeart/2005/8/layout/hierarchy1"/>
    <dgm:cxn modelId="{02288584-EB35-49E6-90BC-29E238AC3CF6}" type="presParOf" srcId="{F77A9717-414B-4ED9-92AF-D8858436669E}" destId="{0B673E0B-7839-4F68-B94B-E8E86724255B}" srcOrd="1" destOrd="0" presId="urn:microsoft.com/office/officeart/2005/8/layout/hierarchy1"/>
    <dgm:cxn modelId="{7D038906-1750-4B2C-8695-AF47BF011CEF}" type="presParOf" srcId="{0B673E0B-7839-4F68-B94B-E8E86724255B}" destId="{B9CEB5DD-1579-49B5-9AA7-416F15165A29}" srcOrd="0" destOrd="0" presId="urn:microsoft.com/office/officeart/2005/8/layout/hierarchy1"/>
    <dgm:cxn modelId="{C7F2FE8B-6DF3-4595-A812-6825C31DB157}" type="presParOf" srcId="{0B673E0B-7839-4F68-B94B-E8E86724255B}" destId="{10AA5BE9-F7C1-4F52-974A-C0AC0A1E2571}" srcOrd="1" destOrd="0" presId="urn:microsoft.com/office/officeart/2005/8/layout/hierarchy1"/>
    <dgm:cxn modelId="{D3D70EE2-EC25-4A81-8511-D2AA9851BB08}" type="presParOf" srcId="{10AA5BE9-F7C1-4F52-974A-C0AC0A1E2571}" destId="{6616C22C-0EF9-421F-9A17-69157168A480}" srcOrd="0" destOrd="0" presId="urn:microsoft.com/office/officeart/2005/8/layout/hierarchy1"/>
    <dgm:cxn modelId="{19BA31B5-07C6-4D99-94D5-55A9C4B527FA}" type="presParOf" srcId="{6616C22C-0EF9-421F-9A17-69157168A480}" destId="{7B6B51FD-4A96-41E8-9FDD-5DFC88989F7B}" srcOrd="0" destOrd="0" presId="urn:microsoft.com/office/officeart/2005/8/layout/hierarchy1"/>
    <dgm:cxn modelId="{B12A4E2D-761A-400C-A366-7FEAA3E891B6}" type="presParOf" srcId="{6616C22C-0EF9-421F-9A17-69157168A480}" destId="{73313519-BB14-43BE-8737-DF0A68063501}" srcOrd="1" destOrd="0" presId="urn:microsoft.com/office/officeart/2005/8/layout/hierarchy1"/>
    <dgm:cxn modelId="{31EB1BE0-B12E-415F-A5A0-1DCB2960305B}" type="presParOf" srcId="{10AA5BE9-F7C1-4F52-974A-C0AC0A1E2571}" destId="{F0070D0D-022C-427F-8E8A-669A249A3167}" srcOrd="1" destOrd="0" presId="urn:microsoft.com/office/officeart/2005/8/layout/hierarchy1"/>
    <dgm:cxn modelId="{53BAAC23-FE69-4FAB-A313-2856D191CF09}" type="presParOf" srcId="{0B673E0B-7839-4F68-B94B-E8E86724255B}" destId="{4B8A21CA-B55A-40B5-BCC2-C57D9549B614}" srcOrd="2" destOrd="0" presId="urn:microsoft.com/office/officeart/2005/8/layout/hierarchy1"/>
    <dgm:cxn modelId="{126B6F5C-F493-4AF3-B5F4-98F9A4FB8D26}" type="presParOf" srcId="{0B673E0B-7839-4F68-B94B-E8E86724255B}" destId="{81673890-F012-49C0-A7E4-327861B5DA53}" srcOrd="3" destOrd="0" presId="urn:microsoft.com/office/officeart/2005/8/layout/hierarchy1"/>
    <dgm:cxn modelId="{F8D07747-4901-4944-909F-D4A48322E75C}" type="presParOf" srcId="{81673890-F012-49C0-A7E4-327861B5DA53}" destId="{A37B0051-84D7-4D4B-939F-DA05E63F93AF}" srcOrd="0" destOrd="0" presId="urn:microsoft.com/office/officeart/2005/8/layout/hierarchy1"/>
    <dgm:cxn modelId="{3E6AE5F8-37C8-4866-AB7F-7666AB6055ED}" type="presParOf" srcId="{A37B0051-84D7-4D4B-939F-DA05E63F93AF}" destId="{2C7A9C51-6681-4605-8386-9B697BFC4FB6}" srcOrd="0" destOrd="0" presId="urn:microsoft.com/office/officeart/2005/8/layout/hierarchy1"/>
    <dgm:cxn modelId="{C18E78F8-6EF1-475F-915C-BB46C8469FFA}" type="presParOf" srcId="{A37B0051-84D7-4D4B-939F-DA05E63F93AF}" destId="{7FA801B2-ED9B-4F65-A46D-C55EC8537C19}" srcOrd="1" destOrd="0" presId="urn:microsoft.com/office/officeart/2005/8/layout/hierarchy1"/>
    <dgm:cxn modelId="{D3BCC2A4-C430-499B-9C48-5FAF3C40FDAF}" type="presParOf" srcId="{81673890-F012-49C0-A7E4-327861B5DA53}" destId="{83829B5A-623F-40C1-BED3-D445EB95CF69}" srcOrd="1" destOrd="0" presId="urn:microsoft.com/office/officeart/2005/8/layout/hierarchy1"/>
    <dgm:cxn modelId="{FA7D88BB-E312-4AEB-8693-22125A59FB39}" type="presParOf" srcId="{DFD24C23-77D5-4B0C-83A9-099774B3A8F6}" destId="{D0E4D779-6433-4535-8A8C-B6F08EEAD197}" srcOrd="2" destOrd="0" presId="urn:microsoft.com/office/officeart/2005/8/layout/hierarchy1"/>
    <dgm:cxn modelId="{41217D24-EDDC-466B-96D8-EF1714B229CD}" type="presParOf" srcId="{DFD24C23-77D5-4B0C-83A9-099774B3A8F6}" destId="{1C3C371F-E738-43BA-B8C6-6BD3A36BE915}" srcOrd="3" destOrd="0" presId="urn:microsoft.com/office/officeart/2005/8/layout/hierarchy1"/>
    <dgm:cxn modelId="{B18B910D-68B1-495D-9D0F-0514B7040E71}" type="presParOf" srcId="{1C3C371F-E738-43BA-B8C6-6BD3A36BE915}" destId="{52737558-7F82-4D47-951B-53F25421AC34}" srcOrd="0" destOrd="0" presId="urn:microsoft.com/office/officeart/2005/8/layout/hierarchy1"/>
    <dgm:cxn modelId="{B76CA8EB-831A-4D01-88E7-68BB4690C277}" type="presParOf" srcId="{52737558-7F82-4D47-951B-53F25421AC34}" destId="{956AAEA4-A742-4EB0-9BEB-A95122CB169C}" srcOrd="0" destOrd="0" presId="urn:microsoft.com/office/officeart/2005/8/layout/hierarchy1"/>
    <dgm:cxn modelId="{16385957-2C00-4BC7-A375-2D4426B5CEBE}" type="presParOf" srcId="{52737558-7F82-4D47-951B-53F25421AC34}" destId="{B9D250A3-9398-44CC-B0AD-AF09683A692B}" srcOrd="1" destOrd="0" presId="urn:microsoft.com/office/officeart/2005/8/layout/hierarchy1"/>
    <dgm:cxn modelId="{F007C75E-BDB7-48BB-8400-68B4DC4C2D52}" type="presParOf" srcId="{1C3C371F-E738-43BA-B8C6-6BD3A36BE915}" destId="{948B5936-FBEF-449C-A877-F54ABE4E09D8}" srcOrd="1" destOrd="0" presId="urn:microsoft.com/office/officeart/2005/8/layout/hierarchy1"/>
    <dgm:cxn modelId="{E7F40FF3-1996-4AD0-850C-E6BF8EF899A2}" type="presParOf" srcId="{948B5936-FBEF-449C-A877-F54ABE4E09D8}" destId="{2ADB5FB6-C98C-4DC4-BEC5-9D6BAE01B3EE}" srcOrd="0" destOrd="0" presId="urn:microsoft.com/office/officeart/2005/8/layout/hierarchy1"/>
    <dgm:cxn modelId="{3C027006-ED5A-4C80-9F0D-5156CCBF22BA}" type="presParOf" srcId="{948B5936-FBEF-449C-A877-F54ABE4E09D8}" destId="{C09AF2F5-2882-4687-B01C-658F261BB813}" srcOrd="1" destOrd="0" presId="urn:microsoft.com/office/officeart/2005/8/layout/hierarchy1"/>
    <dgm:cxn modelId="{81769E9E-6D7A-4E96-8543-4C46A4F9949D}" type="presParOf" srcId="{C09AF2F5-2882-4687-B01C-658F261BB813}" destId="{2236FEDA-4FC2-4422-AAB2-2E6DF663E69D}" srcOrd="0" destOrd="0" presId="urn:microsoft.com/office/officeart/2005/8/layout/hierarchy1"/>
    <dgm:cxn modelId="{9D45632D-0BEE-4764-BE5D-489D1D31489A}" type="presParOf" srcId="{2236FEDA-4FC2-4422-AAB2-2E6DF663E69D}" destId="{DEB4AC51-9021-478F-950D-CBA6EBDD226A}" srcOrd="0" destOrd="0" presId="urn:microsoft.com/office/officeart/2005/8/layout/hierarchy1"/>
    <dgm:cxn modelId="{45287FB4-CCFD-46C5-A999-D5ADC44A8C7E}" type="presParOf" srcId="{2236FEDA-4FC2-4422-AAB2-2E6DF663E69D}" destId="{168585D1-B809-4ADD-B02B-5CEF0A088900}" srcOrd="1" destOrd="0" presId="urn:microsoft.com/office/officeart/2005/8/layout/hierarchy1"/>
    <dgm:cxn modelId="{329B20E5-8FDF-462A-946E-3444E024AF40}" type="presParOf" srcId="{C09AF2F5-2882-4687-B01C-658F261BB813}" destId="{70721137-D2CC-4512-AA40-910A79CCCE35}" srcOrd="1" destOrd="0" presId="urn:microsoft.com/office/officeart/2005/8/layout/hierarchy1"/>
    <dgm:cxn modelId="{126CA5D3-7D9D-440C-B1B1-EA2109AB0D07}" type="presParOf" srcId="{948B5936-FBEF-449C-A877-F54ABE4E09D8}" destId="{895209BE-499B-4AA1-9FAA-81C5A4B2439C}" srcOrd="2" destOrd="0" presId="urn:microsoft.com/office/officeart/2005/8/layout/hierarchy1"/>
    <dgm:cxn modelId="{758D2844-C3E5-4B72-9698-A2BA2AF7FD9D}" type="presParOf" srcId="{948B5936-FBEF-449C-A877-F54ABE4E09D8}" destId="{DC34257C-576A-4A68-9C32-00A348DC3260}" srcOrd="3" destOrd="0" presId="urn:microsoft.com/office/officeart/2005/8/layout/hierarchy1"/>
    <dgm:cxn modelId="{4B908467-D76B-4EFE-B0FA-FF9E5AF1E10F}" type="presParOf" srcId="{DC34257C-576A-4A68-9C32-00A348DC3260}" destId="{7A94345E-18C7-4325-B76E-50987CC1E326}" srcOrd="0" destOrd="0" presId="urn:microsoft.com/office/officeart/2005/8/layout/hierarchy1"/>
    <dgm:cxn modelId="{D2741D76-9A6A-4EA3-8C2B-23D2B5C1427B}" type="presParOf" srcId="{7A94345E-18C7-4325-B76E-50987CC1E326}" destId="{EEA0C08D-80E9-48E5-A6E9-90994D0E307B}" srcOrd="0" destOrd="0" presId="urn:microsoft.com/office/officeart/2005/8/layout/hierarchy1"/>
    <dgm:cxn modelId="{593E9103-DA81-4CC4-AE24-81D6DF2649AE}" type="presParOf" srcId="{7A94345E-18C7-4325-B76E-50987CC1E326}" destId="{5DA67CFE-A21C-4D54-A44B-88CF559491E2}" srcOrd="1" destOrd="0" presId="urn:microsoft.com/office/officeart/2005/8/layout/hierarchy1"/>
    <dgm:cxn modelId="{81240939-6289-4432-B0D3-F59D2ADD0723}" type="presParOf" srcId="{DC34257C-576A-4A68-9C32-00A348DC3260}" destId="{D5467AC1-0834-4132-A81E-1AD987245865}" srcOrd="1" destOrd="0" presId="urn:microsoft.com/office/officeart/2005/8/layout/hierarchy1"/>
    <dgm:cxn modelId="{8CC4D758-3797-49AB-A729-5726C16322F2}" type="presParOf" srcId="{DFD24C23-77D5-4B0C-83A9-099774B3A8F6}" destId="{37BF777C-29DC-4C71-BE0B-1C68A62C6CAD}" srcOrd="4" destOrd="0" presId="urn:microsoft.com/office/officeart/2005/8/layout/hierarchy1"/>
    <dgm:cxn modelId="{73223CEC-7976-4D68-98B3-7C4C6571C654}" type="presParOf" srcId="{DFD24C23-77D5-4B0C-83A9-099774B3A8F6}" destId="{606A084C-D49D-49DD-A010-5E07E169A25A}" srcOrd="5" destOrd="0" presId="urn:microsoft.com/office/officeart/2005/8/layout/hierarchy1"/>
    <dgm:cxn modelId="{AEF0CE32-E94C-4C0C-872F-0BACF6B10A95}" type="presParOf" srcId="{606A084C-D49D-49DD-A010-5E07E169A25A}" destId="{F27B8773-9D43-4CD2-980B-044B709B01BD}" srcOrd="0" destOrd="0" presId="urn:microsoft.com/office/officeart/2005/8/layout/hierarchy1"/>
    <dgm:cxn modelId="{6B9B1718-87BA-46A6-A62F-ADBC69F148CC}" type="presParOf" srcId="{F27B8773-9D43-4CD2-980B-044B709B01BD}" destId="{FE1776AB-FF1E-41E7-89DE-A7664E3CBF9B}" srcOrd="0" destOrd="0" presId="urn:microsoft.com/office/officeart/2005/8/layout/hierarchy1"/>
    <dgm:cxn modelId="{96AFCEB8-2BB0-4760-946D-A31F6A68590E}" type="presParOf" srcId="{F27B8773-9D43-4CD2-980B-044B709B01BD}" destId="{AF4F0165-521D-4044-B4F0-1C46EC934859}" srcOrd="1" destOrd="0" presId="urn:microsoft.com/office/officeart/2005/8/layout/hierarchy1"/>
    <dgm:cxn modelId="{67C11964-3385-4D7D-B7DE-5E8899E8AEC7}" type="presParOf" srcId="{606A084C-D49D-49DD-A010-5E07E169A25A}" destId="{546DF0B6-80D4-48B7-A4C8-4865F8AE80C9}" srcOrd="1" destOrd="0" presId="urn:microsoft.com/office/officeart/2005/8/layout/hierarchy1"/>
    <dgm:cxn modelId="{44D3A958-5EAA-4018-BA1F-2C149D8D77E3}" type="presParOf" srcId="{546DF0B6-80D4-48B7-A4C8-4865F8AE80C9}" destId="{3587A697-BBAF-4D8E-9EBE-526F1EFD4E15}" srcOrd="0" destOrd="0" presId="urn:microsoft.com/office/officeart/2005/8/layout/hierarchy1"/>
    <dgm:cxn modelId="{0D2B4500-F5D9-4B4D-AD6E-67E318E028A9}" type="presParOf" srcId="{546DF0B6-80D4-48B7-A4C8-4865F8AE80C9}" destId="{459D6514-96B5-4127-B835-36FBCF559347}" srcOrd="1" destOrd="0" presId="urn:microsoft.com/office/officeart/2005/8/layout/hierarchy1"/>
    <dgm:cxn modelId="{307A78F4-4B69-4D50-A640-43993130765A}" type="presParOf" srcId="{459D6514-96B5-4127-B835-36FBCF559347}" destId="{3E0B4695-EA0C-4CD7-A621-528148A071C5}" srcOrd="0" destOrd="0" presId="urn:microsoft.com/office/officeart/2005/8/layout/hierarchy1"/>
    <dgm:cxn modelId="{A32A6D95-D7D0-47EB-9B12-F826D31C5938}" type="presParOf" srcId="{3E0B4695-EA0C-4CD7-A621-528148A071C5}" destId="{9797AEEF-BD76-4DA4-B0CB-237AF3555C2E}" srcOrd="0" destOrd="0" presId="urn:microsoft.com/office/officeart/2005/8/layout/hierarchy1"/>
    <dgm:cxn modelId="{9C463E70-77D1-4632-B0BD-250829E9312D}" type="presParOf" srcId="{3E0B4695-EA0C-4CD7-A621-528148A071C5}" destId="{7104B4AF-AF1E-4B24-B504-47AEFBC2C14F}" srcOrd="1" destOrd="0" presId="urn:microsoft.com/office/officeart/2005/8/layout/hierarchy1"/>
    <dgm:cxn modelId="{6B16F3DA-8082-4E10-8E5C-90C487FF0149}" type="presParOf" srcId="{459D6514-96B5-4127-B835-36FBCF559347}" destId="{03255F1B-6879-4753-AEE8-FBC2C981DC89}" srcOrd="1" destOrd="0" presId="urn:microsoft.com/office/officeart/2005/8/layout/hierarchy1"/>
    <dgm:cxn modelId="{A6E82D46-2B7F-4999-8564-4D188A4E1817}" type="presParOf" srcId="{546DF0B6-80D4-48B7-A4C8-4865F8AE80C9}" destId="{2BB34A40-4B6E-4297-91F2-34E3ECC606D5}" srcOrd="2" destOrd="0" presId="urn:microsoft.com/office/officeart/2005/8/layout/hierarchy1"/>
    <dgm:cxn modelId="{4A35F730-1DC4-4290-9085-7D1C416DCE4B}" type="presParOf" srcId="{546DF0B6-80D4-48B7-A4C8-4865F8AE80C9}" destId="{821776A1-5FCE-4583-A74E-1138C753F7DE}" srcOrd="3" destOrd="0" presId="urn:microsoft.com/office/officeart/2005/8/layout/hierarchy1"/>
    <dgm:cxn modelId="{5BC34263-0001-45FA-9F7F-9D4B4699E80A}" type="presParOf" srcId="{821776A1-5FCE-4583-A74E-1138C753F7DE}" destId="{D4640386-8169-4AFC-B812-53A6124AE817}" srcOrd="0" destOrd="0" presId="urn:microsoft.com/office/officeart/2005/8/layout/hierarchy1"/>
    <dgm:cxn modelId="{9C0C7875-77AA-4FE8-B0AE-308BEDBABDB4}" type="presParOf" srcId="{D4640386-8169-4AFC-B812-53A6124AE817}" destId="{5773F246-3331-4E09-BB59-F734D1BDA942}" srcOrd="0" destOrd="0" presId="urn:microsoft.com/office/officeart/2005/8/layout/hierarchy1"/>
    <dgm:cxn modelId="{8C2BABE0-4611-46A5-B01E-6FDDD34E21CF}" type="presParOf" srcId="{D4640386-8169-4AFC-B812-53A6124AE817}" destId="{14614473-AF4A-4966-8639-4F4E591859C2}" srcOrd="1" destOrd="0" presId="urn:microsoft.com/office/officeart/2005/8/layout/hierarchy1"/>
    <dgm:cxn modelId="{8BB43109-3D5A-4811-8DE2-B7E48737E5B4}" type="presParOf" srcId="{821776A1-5FCE-4583-A74E-1138C753F7DE}" destId="{0CED4FFD-A981-44DA-8690-32EFF2FB22E3}" srcOrd="1" destOrd="0" presId="urn:microsoft.com/office/officeart/2005/8/layout/hierarchy1"/>
    <dgm:cxn modelId="{C3AA2B99-AEFA-4848-B209-212E631026D6}" type="presParOf" srcId="{2E52B255-0D7C-4269-9379-B1C5299F8C0B}" destId="{12D6C7E4-EEA2-499E-B27C-A98537F13A79}" srcOrd="4" destOrd="0" presId="urn:microsoft.com/office/officeart/2005/8/layout/hierarchy1"/>
    <dgm:cxn modelId="{DA061CF9-3B1A-4C4D-AE48-5862C14AB2D7}" type="presParOf" srcId="{2E52B255-0D7C-4269-9379-B1C5299F8C0B}" destId="{CD172F27-5D98-4CAC-A8A4-881059990961}" srcOrd="5" destOrd="0" presId="urn:microsoft.com/office/officeart/2005/8/layout/hierarchy1"/>
    <dgm:cxn modelId="{E0C5A3D2-75A7-4AEB-8F30-1A95BBC274F2}" type="presParOf" srcId="{CD172F27-5D98-4CAC-A8A4-881059990961}" destId="{C1154B4C-8BF6-453C-ACB7-69E95AF05CED}" srcOrd="0" destOrd="0" presId="urn:microsoft.com/office/officeart/2005/8/layout/hierarchy1"/>
    <dgm:cxn modelId="{401EB1B5-26F5-4275-AA04-3D82E280F2C7}" type="presParOf" srcId="{C1154B4C-8BF6-453C-ACB7-69E95AF05CED}" destId="{2CF11F89-9846-4CFB-AFA7-20621FB53007}" srcOrd="0" destOrd="0" presId="urn:microsoft.com/office/officeart/2005/8/layout/hierarchy1"/>
    <dgm:cxn modelId="{600DBF98-BE90-466A-9A11-692033CC41AB}" type="presParOf" srcId="{C1154B4C-8BF6-453C-ACB7-69E95AF05CED}" destId="{6406F05D-4D07-4395-9955-8F8BC2C4254F}" srcOrd="1" destOrd="0" presId="urn:microsoft.com/office/officeart/2005/8/layout/hierarchy1"/>
    <dgm:cxn modelId="{FC32459C-ABAA-4816-8FCD-756F4CC4DC9D}" type="presParOf" srcId="{CD172F27-5D98-4CAC-A8A4-881059990961}" destId="{9D649E38-CFA4-4AE9-A4F1-6DE004A0AD28}" srcOrd="1" destOrd="0" presId="urn:microsoft.com/office/officeart/2005/8/layout/hierarchy1"/>
    <dgm:cxn modelId="{8C096A0E-332B-4466-8665-97578D1F941A}" type="presParOf" srcId="{2E52B255-0D7C-4269-9379-B1C5299F8C0B}" destId="{2E986CE0-897C-458A-98CB-4955D9ECE38E}" srcOrd="6" destOrd="0" presId="urn:microsoft.com/office/officeart/2005/8/layout/hierarchy1"/>
    <dgm:cxn modelId="{3F5AB344-0ACF-4A4E-8EB0-31E1F01B4A14}" type="presParOf" srcId="{2E52B255-0D7C-4269-9379-B1C5299F8C0B}" destId="{F7C1BD59-C400-4689-A218-3F2D2DFA4FA1}" srcOrd="7" destOrd="0" presId="urn:microsoft.com/office/officeart/2005/8/layout/hierarchy1"/>
    <dgm:cxn modelId="{279BE27A-3693-4C7F-B707-666D05536759}" type="presParOf" srcId="{F7C1BD59-C400-4689-A218-3F2D2DFA4FA1}" destId="{970C98AE-970B-4128-8E1C-019DE84CBDA5}" srcOrd="0" destOrd="0" presId="urn:microsoft.com/office/officeart/2005/8/layout/hierarchy1"/>
    <dgm:cxn modelId="{E2B63FCE-864B-49FB-81DA-C407D23B8AC4}" type="presParOf" srcId="{970C98AE-970B-4128-8E1C-019DE84CBDA5}" destId="{00B9025E-266B-4020-9E61-454D4ACC4595}" srcOrd="0" destOrd="0" presId="urn:microsoft.com/office/officeart/2005/8/layout/hierarchy1"/>
    <dgm:cxn modelId="{45942D6D-4C71-4A74-BC4B-9328431DEF8E}" type="presParOf" srcId="{970C98AE-970B-4128-8E1C-019DE84CBDA5}" destId="{7F715566-6BA2-4A02-A7A6-D34C6DCA24D4}" srcOrd="1" destOrd="0" presId="urn:microsoft.com/office/officeart/2005/8/layout/hierarchy1"/>
    <dgm:cxn modelId="{36CC0665-2EC8-4139-831C-6AF875160DFC}" type="presParOf" srcId="{F7C1BD59-C400-4689-A218-3F2D2DFA4FA1}" destId="{07F4F44F-DF3B-4C9A-A8B5-520D113FD52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A34197-4891-4113-9E8F-F3AD4C71D93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FAA52AEE-338C-4924-9236-66125BC63A66}">
      <dgm:prSet phldrT="[Texte]" custT="1"/>
      <dgm:spPr/>
      <dgm:t>
        <a:bodyPr/>
        <a:lstStyle/>
        <a:p>
          <a:r>
            <a:rPr lang="fr-FR" sz="2000" b="1">
              <a:latin typeface="Arial Narrow" panose="020B0606020202030204" pitchFamily="34" charset="0"/>
            </a:rPr>
            <a:t>Page d'accueil (Index)</a:t>
          </a:r>
        </a:p>
      </dgm:t>
    </dgm:pt>
    <dgm:pt modelId="{92122068-43A3-4634-910B-75434E5F2310}" type="parTrans" cxnId="{B1A0BD77-B7E5-41BD-8F10-C692AF11A708}">
      <dgm:prSet/>
      <dgm:spPr/>
      <dgm:t>
        <a:bodyPr/>
        <a:lstStyle/>
        <a:p>
          <a:endParaRPr lang="fr-FR" sz="2000">
            <a:latin typeface="Arial Narrow" panose="020B0606020202030204" pitchFamily="34" charset="0"/>
          </a:endParaRPr>
        </a:p>
      </dgm:t>
    </dgm:pt>
    <dgm:pt modelId="{A5C449B5-5013-48E5-BCED-6404E58A38C7}" type="sibTrans" cxnId="{B1A0BD77-B7E5-41BD-8F10-C692AF11A708}">
      <dgm:prSet/>
      <dgm:spPr/>
      <dgm:t>
        <a:bodyPr/>
        <a:lstStyle/>
        <a:p>
          <a:endParaRPr lang="fr-FR" sz="2000">
            <a:latin typeface="Arial Narrow" panose="020B0606020202030204" pitchFamily="34" charset="0"/>
          </a:endParaRPr>
        </a:p>
      </dgm:t>
    </dgm:pt>
    <dgm:pt modelId="{E197C1F1-4ABC-4701-9C8C-409EF54FE3E8}">
      <dgm:prSet phldrT="[Texte]" custT="1"/>
      <dgm:spPr/>
      <dgm:t>
        <a:bodyPr/>
        <a:lstStyle/>
        <a:p>
          <a:r>
            <a:rPr lang="fr-FR" sz="2000">
              <a:latin typeface="Arial Narrow" panose="020B0606020202030204" pitchFamily="34" charset="0"/>
            </a:rPr>
            <a:t>Société</a:t>
          </a:r>
        </a:p>
      </dgm:t>
    </dgm:pt>
    <dgm:pt modelId="{E300E67D-64E0-4BBE-B2D6-01485167684E}" type="parTrans" cxnId="{C14E86AB-DC5F-403A-9429-930018C4E865}">
      <dgm:prSet/>
      <dgm:spPr/>
      <dgm:t>
        <a:bodyPr/>
        <a:lstStyle/>
        <a:p>
          <a:endParaRPr lang="fr-FR" sz="2000">
            <a:latin typeface="Arial Narrow" panose="020B0606020202030204" pitchFamily="34" charset="0"/>
          </a:endParaRPr>
        </a:p>
      </dgm:t>
    </dgm:pt>
    <dgm:pt modelId="{4D1C96AD-6062-4382-BAAF-2F7034251293}" type="sibTrans" cxnId="{C14E86AB-DC5F-403A-9429-930018C4E865}">
      <dgm:prSet/>
      <dgm:spPr/>
      <dgm:t>
        <a:bodyPr/>
        <a:lstStyle/>
        <a:p>
          <a:endParaRPr lang="fr-FR" sz="2000">
            <a:latin typeface="Arial Narrow" panose="020B0606020202030204" pitchFamily="34" charset="0"/>
          </a:endParaRPr>
        </a:p>
      </dgm:t>
    </dgm:pt>
    <dgm:pt modelId="{805E36AA-6CD3-4111-B709-C5628F720390}">
      <dgm:prSet phldrT="[Texte]" custT="1"/>
      <dgm:spPr/>
      <dgm:t>
        <a:bodyPr/>
        <a:lstStyle/>
        <a:p>
          <a:r>
            <a:rPr lang="fr-FR" sz="2000">
              <a:latin typeface="Arial Narrow" panose="020B0606020202030204" pitchFamily="34" charset="0"/>
            </a:rPr>
            <a:t>Actualité</a:t>
          </a:r>
        </a:p>
      </dgm:t>
    </dgm:pt>
    <dgm:pt modelId="{DEF01443-5DF7-4A6A-836E-FF6E13096DC0}" type="parTrans" cxnId="{A02EF884-4E79-43E0-95FE-8829542CB823}">
      <dgm:prSet/>
      <dgm:spPr/>
      <dgm:t>
        <a:bodyPr/>
        <a:lstStyle/>
        <a:p>
          <a:endParaRPr lang="fr-FR" sz="2000">
            <a:latin typeface="Arial Narrow" panose="020B0606020202030204" pitchFamily="34" charset="0"/>
          </a:endParaRPr>
        </a:p>
      </dgm:t>
    </dgm:pt>
    <dgm:pt modelId="{743F204F-19BA-444C-AFA0-B6B2D3415BD4}" type="sibTrans" cxnId="{A02EF884-4E79-43E0-95FE-8829542CB823}">
      <dgm:prSet/>
      <dgm:spPr/>
      <dgm:t>
        <a:bodyPr/>
        <a:lstStyle/>
        <a:p>
          <a:endParaRPr lang="fr-FR" sz="2000">
            <a:latin typeface="Arial Narrow" panose="020B0606020202030204" pitchFamily="34" charset="0"/>
          </a:endParaRPr>
        </a:p>
      </dgm:t>
    </dgm:pt>
    <dgm:pt modelId="{FDA825D5-1517-4302-8F48-AABD09F516D3}">
      <dgm:prSet phldrT="[Texte]" custT="1"/>
      <dgm:spPr/>
      <dgm:t>
        <a:bodyPr/>
        <a:lstStyle/>
        <a:p>
          <a:r>
            <a:rPr lang="fr-FR" sz="2000">
              <a:latin typeface="Arial Narrow" panose="020B0606020202030204" pitchFamily="34" charset="0"/>
            </a:rPr>
            <a:t>Economique</a:t>
          </a:r>
        </a:p>
      </dgm:t>
    </dgm:pt>
    <dgm:pt modelId="{74CA2FB4-0E83-48ED-8D85-0FB4E9B0345A}" type="parTrans" cxnId="{CE1AE85E-F461-4606-B370-4EC7C83365A5}">
      <dgm:prSet/>
      <dgm:spPr/>
      <dgm:t>
        <a:bodyPr/>
        <a:lstStyle/>
        <a:p>
          <a:endParaRPr lang="fr-FR" sz="2000">
            <a:latin typeface="Arial Narrow" panose="020B0606020202030204" pitchFamily="34" charset="0"/>
          </a:endParaRPr>
        </a:p>
      </dgm:t>
    </dgm:pt>
    <dgm:pt modelId="{556A4607-916C-487F-AD34-25F6937CB312}" type="sibTrans" cxnId="{CE1AE85E-F461-4606-B370-4EC7C83365A5}">
      <dgm:prSet/>
      <dgm:spPr/>
      <dgm:t>
        <a:bodyPr/>
        <a:lstStyle/>
        <a:p>
          <a:endParaRPr lang="fr-FR" sz="2000">
            <a:latin typeface="Arial Narrow" panose="020B0606020202030204" pitchFamily="34" charset="0"/>
          </a:endParaRPr>
        </a:p>
      </dgm:t>
    </dgm:pt>
    <dgm:pt modelId="{5C49364A-DA89-4436-8E4B-AA01493DCAC7}">
      <dgm:prSet phldrT="[Texte]" custT="1"/>
      <dgm:spPr/>
      <dgm:t>
        <a:bodyPr/>
        <a:lstStyle/>
        <a:p>
          <a:r>
            <a:rPr lang="fr-FR" sz="2000">
              <a:latin typeface="Arial Narrow" panose="020B0606020202030204" pitchFamily="34" charset="0"/>
            </a:rPr>
            <a:t>Affaire </a:t>
          </a:r>
        </a:p>
      </dgm:t>
    </dgm:pt>
    <dgm:pt modelId="{21166EC7-FE64-427D-BE08-9EF1ECA3883E}" type="parTrans" cxnId="{EA05EBCB-9222-49FB-BC4D-27D38BFC546C}">
      <dgm:prSet/>
      <dgm:spPr/>
      <dgm:t>
        <a:bodyPr/>
        <a:lstStyle/>
        <a:p>
          <a:endParaRPr lang="fr-FR" sz="2000">
            <a:latin typeface="Arial Narrow" panose="020B0606020202030204" pitchFamily="34" charset="0"/>
          </a:endParaRPr>
        </a:p>
      </dgm:t>
    </dgm:pt>
    <dgm:pt modelId="{850779AE-B83F-485C-B927-4FB33C33B0F0}" type="sibTrans" cxnId="{EA05EBCB-9222-49FB-BC4D-27D38BFC546C}">
      <dgm:prSet/>
      <dgm:spPr/>
      <dgm:t>
        <a:bodyPr/>
        <a:lstStyle/>
        <a:p>
          <a:endParaRPr lang="fr-FR" sz="2000">
            <a:latin typeface="Arial Narrow" panose="020B0606020202030204" pitchFamily="34" charset="0"/>
          </a:endParaRPr>
        </a:p>
      </dgm:t>
    </dgm:pt>
    <dgm:pt modelId="{9F176837-58B1-4748-9495-CEA7C2A6C64E}">
      <dgm:prSet phldrT="[Texte]" custT="1"/>
      <dgm:spPr/>
      <dgm:t>
        <a:bodyPr/>
        <a:lstStyle/>
        <a:p>
          <a:r>
            <a:rPr lang="fr-FR" sz="2000">
              <a:latin typeface="Arial Narrow" panose="020B0606020202030204" pitchFamily="34" charset="0"/>
            </a:rPr>
            <a:t>Catalogue</a:t>
          </a:r>
        </a:p>
      </dgm:t>
    </dgm:pt>
    <dgm:pt modelId="{68B675B2-6516-46F8-8234-E864D589DD33}" type="parTrans" cxnId="{E02A7F6C-66DB-4830-965D-80BB443BF127}">
      <dgm:prSet/>
      <dgm:spPr/>
      <dgm:t>
        <a:bodyPr/>
        <a:lstStyle/>
        <a:p>
          <a:endParaRPr lang="fr-FR" sz="2000">
            <a:latin typeface="Arial Narrow" panose="020B0606020202030204" pitchFamily="34" charset="0"/>
          </a:endParaRPr>
        </a:p>
      </dgm:t>
    </dgm:pt>
    <dgm:pt modelId="{09214697-58CB-450C-A893-0645C1B62D2A}" type="sibTrans" cxnId="{E02A7F6C-66DB-4830-965D-80BB443BF127}">
      <dgm:prSet/>
      <dgm:spPr/>
      <dgm:t>
        <a:bodyPr/>
        <a:lstStyle/>
        <a:p>
          <a:endParaRPr lang="fr-FR" sz="2000">
            <a:latin typeface="Arial Narrow" panose="020B0606020202030204" pitchFamily="34" charset="0"/>
          </a:endParaRPr>
        </a:p>
      </dgm:t>
    </dgm:pt>
    <dgm:pt modelId="{4422A375-BA5C-4F4E-96F1-E0530B7AC2AE}">
      <dgm:prSet phldrT="[Texte]" custT="1"/>
      <dgm:spPr/>
      <dgm:t>
        <a:bodyPr/>
        <a:lstStyle/>
        <a:p>
          <a:r>
            <a:rPr lang="fr-FR" sz="2000">
              <a:latin typeface="Arial Narrow" panose="020B0606020202030204" pitchFamily="34" charset="0"/>
            </a:rPr>
            <a:t>Contact</a:t>
          </a:r>
        </a:p>
      </dgm:t>
    </dgm:pt>
    <dgm:pt modelId="{373BB6AE-895E-4589-857F-5FDCFE6F5DCE}" type="parTrans" cxnId="{6AEADE7B-FEFC-4004-95AF-54415EBCD507}">
      <dgm:prSet/>
      <dgm:spPr/>
      <dgm:t>
        <a:bodyPr/>
        <a:lstStyle/>
        <a:p>
          <a:endParaRPr lang="fr-FR" sz="2000">
            <a:latin typeface="Arial Narrow" panose="020B0606020202030204" pitchFamily="34" charset="0"/>
          </a:endParaRPr>
        </a:p>
      </dgm:t>
    </dgm:pt>
    <dgm:pt modelId="{A691B01F-5D9D-4ACF-B18A-875837819E34}" type="sibTrans" cxnId="{6AEADE7B-FEFC-4004-95AF-54415EBCD507}">
      <dgm:prSet/>
      <dgm:spPr/>
      <dgm:t>
        <a:bodyPr/>
        <a:lstStyle/>
        <a:p>
          <a:endParaRPr lang="fr-FR" sz="2000">
            <a:latin typeface="Arial Narrow" panose="020B0606020202030204" pitchFamily="34" charset="0"/>
          </a:endParaRPr>
        </a:p>
      </dgm:t>
    </dgm:pt>
    <dgm:pt modelId="{A5F21141-FBA2-4F60-989D-06835E85D27A}">
      <dgm:prSet phldrT="[Texte]" custT="1"/>
      <dgm:spPr/>
      <dgm:t>
        <a:bodyPr/>
        <a:lstStyle/>
        <a:p>
          <a:r>
            <a:rPr lang="fr-FR" sz="2000">
              <a:latin typeface="Arial Narrow" panose="020B0606020202030204" pitchFamily="34" charset="0"/>
            </a:rPr>
            <a:t>Premium</a:t>
          </a:r>
        </a:p>
      </dgm:t>
    </dgm:pt>
    <dgm:pt modelId="{ADD2B304-2247-423C-9C2A-587EDC59F61E}" type="parTrans" cxnId="{92841C21-14BE-4E75-BEE5-D452F4CFB623}">
      <dgm:prSet/>
      <dgm:spPr/>
      <dgm:t>
        <a:bodyPr/>
        <a:lstStyle/>
        <a:p>
          <a:endParaRPr lang="fr-FR" sz="2000">
            <a:latin typeface="Arial Narrow" panose="020B0606020202030204" pitchFamily="34" charset="0"/>
          </a:endParaRPr>
        </a:p>
      </dgm:t>
    </dgm:pt>
    <dgm:pt modelId="{26D56045-782E-4951-90D9-C753EC791344}" type="sibTrans" cxnId="{92841C21-14BE-4E75-BEE5-D452F4CFB623}">
      <dgm:prSet/>
      <dgm:spPr/>
      <dgm:t>
        <a:bodyPr/>
        <a:lstStyle/>
        <a:p>
          <a:endParaRPr lang="fr-FR" sz="2000">
            <a:latin typeface="Arial Narrow" panose="020B0606020202030204" pitchFamily="34" charset="0"/>
          </a:endParaRPr>
        </a:p>
      </dgm:t>
    </dgm:pt>
    <dgm:pt modelId="{95C74C70-76CA-4201-A8C8-FE4BEAACC09D}">
      <dgm:prSet phldrT="[Texte]" custT="1"/>
      <dgm:spPr/>
      <dgm:t>
        <a:bodyPr/>
        <a:lstStyle/>
        <a:p>
          <a:r>
            <a:rPr lang="fr-FR" sz="2000">
              <a:latin typeface="Arial Narrow" panose="020B0606020202030204" pitchFamily="34" charset="0"/>
            </a:rPr>
            <a:t>Prod. E1</a:t>
          </a:r>
        </a:p>
      </dgm:t>
    </dgm:pt>
    <dgm:pt modelId="{AA42DB54-C372-4909-99A4-1B897C482F35}" type="parTrans" cxnId="{FD7D4E66-A196-41A7-8804-35976FE26947}">
      <dgm:prSet/>
      <dgm:spPr/>
      <dgm:t>
        <a:bodyPr/>
        <a:lstStyle/>
        <a:p>
          <a:endParaRPr lang="fr-FR" sz="2000">
            <a:latin typeface="Arial Narrow" panose="020B0606020202030204" pitchFamily="34" charset="0"/>
          </a:endParaRPr>
        </a:p>
      </dgm:t>
    </dgm:pt>
    <dgm:pt modelId="{0EE5F70D-BC02-4120-B4CD-F6E2DF557763}" type="sibTrans" cxnId="{FD7D4E66-A196-41A7-8804-35976FE26947}">
      <dgm:prSet/>
      <dgm:spPr/>
      <dgm:t>
        <a:bodyPr/>
        <a:lstStyle/>
        <a:p>
          <a:endParaRPr lang="fr-FR" sz="2000">
            <a:latin typeface="Arial Narrow" panose="020B0606020202030204" pitchFamily="34" charset="0"/>
          </a:endParaRPr>
        </a:p>
      </dgm:t>
    </dgm:pt>
    <dgm:pt modelId="{D5B20F16-6464-4AD9-B70B-5C1ACB2F4A4E}">
      <dgm:prSet phldrT="[Texte]" custT="1"/>
      <dgm:spPr/>
      <dgm:t>
        <a:bodyPr/>
        <a:lstStyle/>
        <a:p>
          <a:r>
            <a:rPr lang="fr-FR" sz="2000">
              <a:latin typeface="Arial Narrow" panose="020B0606020202030204" pitchFamily="34" charset="0"/>
            </a:rPr>
            <a:t>Prod. E2</a:t>
          </a:r>
        </a:p>
      </dgm:t>
    </dgm:pt>
    <dgm:pt modelId="{7DCB9661-245F-422C-AFDA-F67015E7E860}" type="parTrans" cxnId="{443A3C07-3AD9-4EF3-9D24-6C621061BB52}">
      <dgm:prSet/>
      <dgm:spPr/>
      <dgm:t>
        <a:bodyPr/>
        <a:lstStyle/>
        <a:p>
          <a:endParaRPr lang="fr-FR" sz="2000">
            <a:latin typeface="Arial Narrow" panose="020B0606020202030204" pitchFamily="34" charset="0"/>
          </a:endParaRPr>
        </a:p>
      </dgm:t>
    </dgm:pt>
    <dgm:pt modelId="{C17DFB47-B517-48D6-A6D2-C68197D417F6}" type="sibTrans" cxnId="{443A3C07-3AD9-4EF3-9D24-6C621061BB52}">
      <dgm:prSet/>
      <dgm:spPr/>
      <dgm:t>
        <a:bodyPr/>
        <a:lstStyle/>
        <a:p>
          <a:endParaRPr lang="fr-FR" sz="2000">
            <a:latin typeface="Arial Narrow" panose="020B0606020202030204" pitchFamily="34" charset="0"/>
          </a:endParaRPr>
        </a:p>
      </dgm:t>
    </dgm:pt>
    <dgm:pt modelId="{4D835348-6DCD-491E-898D-11A18F9487C8}">
      <dgm:prSet phldrT="[Texte]" custT="1"/>
      <dgm:spPr/>
      <dgm:t>
        <a:bodyPr/>
        <a:lstStyle/>
        <a:p>
          <a:r>
            <a:rPr lang="fr-FR" sz="2000">
              <a:latin typeface="Arial Narrow" panose="020B0606020202030204" pitchFamily="34" charset="0"/>
            </a:rPr>
            <a:t>Prod. P1</a:t>
          </a:r>
        </a:p>
      </dgm:t>
    </dgm:pt>
    <dgm:pt modelId="{7C9E41E1-29AE-4A8D-A7D6-DAEAE3D1F515}" type="parTrans" cxnId="{8AE30A8A-AE95-4CB5-91AF-83E55F5FC174}">
      <dgm:prSet/>
      <dgm:spPr/>
      <dgm:t>
        <a:bodyPr/>
        <a:lstStyle/>
        <a:p>
          <a:endParaRPr lang="fr-FR" sz="2000">
            <a:latin typeface="Arial Narrow" panose="020B0606020202030204" pitchFamily="34" charset="0"/>
          </a:endParaRPr>
        </a:p>
      </dgm:t>
    </dgm:pt>
    <dgm:pt modelId="{B97CF733-E805-405D-8271-3E9DB405FCB9}" type="sibTrans" cxnId="{8AE30A8A-AE95-4CB5-91AF-83E55F5FC174}">
      <dgm:prSet/>
      <dgm:spPr/>
      <dgm:t>
        <a:bodyPr/>
        <a:lstStyle/>
        <a:p>
          <a:endParaRPr lang="fr-FR" sz="2000">
            <a:latin typeface="Arial Narrow" panose="020B0606020202030204" pitchFamily="34" charset="0"/>
          </a:endParaRPr>
        </a:p>
      </dgm:t>
    </dgm:pt>
    <dgm:pt modelId="{C1B0A8F1-26DF-48C1-93F2-676EFF5204D1}">
      <dgm:prSet phldrT="[Texte]" custT="1"/>
      <dgm:spPr/>
      <dgm:t>
        <a:bodyPr/>
        <a:lstStyle/>
        <a:p>
          <a:r>
            <a:rPr lang="fr-FR" sz="2000">
              <a:latin typeface="Arial Narrow" panose="020B0606020202030204" pitchFamily="34" charset="0"/>
            </a:rPr>
            <a:t>Prod. P2</a:t>
          </a:r>
        </a:p>
      </dgm:t>
    </dgm:pt>
    <dgm:pt modelId="{FA01DF74-E6EA-4E3C-84FD-F64154DA1839}" type="parTrans" cxnId="{6802FBC5-6E84-4814-B3AC-192E57807107}">
      <dgm:prSet/>
      <dgm:spPr/>
      <dgm:t>
        <a:bodyPr/>
        <a:lstStyle/>
        <a:p>
          <a:endParaRPr lang="fr-FR" sz="2000">
            <a:latin typeface="Arial Narrow" panose="020B0606020202030204" pitchFamily="34" charset="0"/>
          </a:endParaRPr>
        </a:p>
      </dgm:t>
    </dgm:pt>
    <dgm:pt modelId="{69E6F8B9-80A4-4BBB-B56E-63126EC59110}" type="sibTrans" cxnId="{6802FBC5-6E84-4814-B3AC-192E57807107}">
      <dgm:prSet/>
      <dgm:spPr/>
      <dgm:t>
        <a:bodyPr/>
        <a:lstStyle/>
        <a:p>
          <a:endParaRPr lang="fr-FR" sz="2000">
            <a:latin typeface="Arial Narrow" panose="020B0606020202030204" pitchFamily="34" charset="0"/>
          </a:endParaRPr>
        </a:p>
      </dgm:t>
    </dgm:pt>
    <dgm:pt modelId="{7D6B505D-3B8B-4F8A-959D-6552C354A50C}">
      <dgm:prSet phldrT="[Texte]" custT="1"/>
      <dgm:spPr/>
      <dgm:t>
        <a:bodyPr/>
        <a:lstStyle/>
        <a:p>
          <a:r>
            <a:rPr lang="fr-FR" sz="2000">
              <a:latin typeface="Arial Narrow" panose="020B0606020202030204" pitchFamily="34" charset="0"/>
            </a:rPr>
            <a:t>Prod. A1</a:t>
          </a:r>
        </a:p>
      </dgm:t>
    </dgm:pt>
    <dgm:pt modelId="{387440E6-57F0-4DB4-8445-D15904AA9581}" type="parTrans" cxnId="{4C56C614-7333-442F-AED7-DA976068DE96}">
      <dgm:prSet/>
      <dgm:spPr/>
      <dgm:t>
        <a:bodyPr/>
        <a:lstStyle/>
        <a:p>
          <a:endParaRPr lang="fr-FR" sz="2000">
            <a:latin typeface="Arial Narrow" panose="020B0606020202030204" pitchFamily="34" charset="0"/>
          </a:endParaRPr>
        </a:p>
      </dgm:t>
    </dgm:pt>
    <dgm:pt modelId="{F3AE791D-172C-4CD8-BF34-B1D1F49F61F2}" type="sibTrans" cxnId="{4C56C614-7333-442F-AED7-DA976068DE96}">
      <dgm:prSet/>
      <dgm:spPr/>
      <dgm:t>
        <a:bodyPr/>
        <a:lstStyle/>
        <a:p>
          <a:endParaRPr lang="fr-FR" sz="2000">
            <a:latin typeface="Arial Narrow" panose="020B0606020202030204" pitchFamily="34" charset="0"/>
          </a:endParaRPr>
        </a:p>
      </dgm:t>
    </dgm:pt>
    <dgm:pt modelId="{58F76C55-9637-484E-B3E1-D99A46187E66}">
      <dgm:prSet phldrT="[Texte]" custT="1"/>
      <dgm:spPr/>
      <dgm:t>
        <a:bodyPr/>
        <a:lstStyle/>
        <a:p>
          <a:r>
            <a:rPr lang="fr-FR" sz="2000">
              <a:latin typeface="Arial Narrow" panose="020B0606020202030204" pitchFamily="34" charset="0"/>
            </a:rPr>
            <a:t>Prod. A2</a:t>
          </a:r>
        </a:p>
      </dgm:t>
    </dgm:pt>
    <dgm:pt modelId="{D88FE648-6BB0-4437-ACEF-238F414179CC}" type="parTrans" cxnId="{8C2764D8-7ED6-4B35-8F34-6204F01C16D1}">
      <dgm:prSet/>
      <dgm:spPr/>
      <dgm:t>
        <a:bodyPr/>
        <a:lstStyle/>
        <a:p>
          <a:endParaRPr lang="fr-FR" sz="2000">
            <a:latin typeface="Arial Narrow" panose="020B0606020202030204" pitchFamily="34" charset="0"/>
          </a:endParaRPr>
        </a:p>
      </dgm:t>
    </dgm:pt>
    <dgm:pt modelId="{BD668B6D-AF01-427A-A29A-173DF7F6D6B5}" type="sibTrans" cxnId="{8C2764D8-7ED6-4B35-8F34-6204F01C16D1}">
      <dgm:prSet/>
      <dgm:spPr/>
      <dgm:t>
        <a:bodyPr/>
        <a:lstStyle/>
        <a:p>
          <a:endParaRPr lang="fr-FR" sz="2000">
            <a:latin typeface="Arial Narrow" panose="020B0606020202030204" pitchFamily="34" charset="0"/>
          </a:endParaRPr>
        </a:p>
      </dgm:t>
    </dgm:pt>
    <dgm:pt modelId="{4635F503-B613-4E62-A494-262022374A83}" type="pres">
      <dgm:prSet presAssocID="{BCA34197-4891-4113-9E8F-F3AD4C71D932}" presName="hierChild1" presStyleCnt="0">
        <dgm:presLayoutVars>
          <dgm:chPref val="1"/>
          <dgm:dir/>
          <dgm:animOne val="branch"/>
          <dgm:animLvl val="lvl"/>
          <dgm:resizeHandles/>
        </dgm:presLayoutVars>
      </dgm:prSet>
      <dgm:spPr/>
    </dgm:pt>
    <dgm:pt modelId="{8188A2C2-A432-40AC-9C8C-800D34AF54FC}" type="pres">
      <dgm:prSet presAssocID="{FAA52AEE-338C-4924-9236-66125BC63A66}" presName="hierRoot1" presStyleCnt="0"/>
      <dgm:spPr/>
    </dgm:pt>
    <dgm:pt modelId="{43FB7E0C-ED5F-4F07-A185-57239FD532C6}" type="pres">
      <dgm:prSet presAssocID="{FAA52AEE-338C-4924-9236-66125BC63A66}" presName="composite" presStyleCnt="0"/>
      <dgm:spPr/>
    </dgm:pt>
    <dgm:pt modelId="{1C18CCF0-5BBF-429F-9113-D5BFAB6904B3}" type="pres">
      <dgm:prSet presAssocID="{FAA52AEE-338C-4924-9236-66125BC63A66}" presName="background" presStyleLbl="node0" presStyleIdx="0" presStyleCnt="1"/>
      <dgm:spPr/>
    </dgm:pt>
    <dgm:pt modelId="{94622B38-5991-4750-A1D5-99C8804DE4CD}" type="pres">
      <dgm:prSet presAssocID="{FAA52AEE-338C-4924-9236-66125BC63A66}" presName="text" presStyleLbl="fgAcc0" presStyleIdx="0" presStyleCnt="1" custScaleX="216138" custScaleY="70224">
        <dgm:presLayoutVars>
          <dgm:chPref val="3"/>
        </dgm:presLayoutVars>
      </dgm:prSet>
      <dgm:spPr/>
    </dgm:pt>
    <dgm:pt modelId="{2E52B255-0D7C-4269-9379-B1C5299F8C0B}" type="pres">
      <dgm:prSet presAssocID="{FAA52AEE-338C-4924-9236-66125BC63A66}" presName="hierChild2" presStyleCnt="0"/>
      <dgm:spPr/>
    </dgm:pt>
    <dgm:pt modelId="{714357B1-1837-4116-ABDF-F539FF928357}" type="pres">
      <dgm:prSet presAssocID="{E300E67D-64E0-4BBE-B2D6-01485167684E}" presName="Name10" presStyleLbl="parChTrans1D2" presStyleIdx="0" presStyleCnt="4"/>
      <dgm:spPr/>
    </dgm:pt>
    <dgm:pt modelId="{A067DD5D-A17F-441E-B85A-B6062E41D62B}" type="pres">
      <dgm:prSet presAssocID="{E197C1F1-4ABC-4701-9C8C-409EF54FE3E8}" presName="hierRoot2" presStyleCnt="0"/>
      <dgm:spPr/>
    </dgm:pt>
    <dgm:pt modelId="{6A0EF9F1-02E6-43E4-8A67-230461A42E48}" type="pres">
      <dgm:prSet presAssocID="{E197C1F1-4ABC-4701-9C8C-409EF54FE3E8}" presName="composite2" presStyleCnt="0"/>
      <dgm:spPr/>
    </dgm:pt>
    <dgm:pt modelId="{F88FB592-F416-4BCF-9BA6-6788BD37280E}" type="pres">
      <dgm:prSet presAssocID="{E197C1F1-4ABC-4701-9C8C-409EF54FE3E8}" presName="background2" presStyleLbl="node2" presStyleIdx="0" presStyleCnt="4"/>
      <dgm:spPr/>
    </dgm:pt>
    <dgm:pt modelId="{A7CEAA4E-9DF2-43B9-B496-ED7F2E327135}" type="pres">
      <dgm:prSet presAssocID="{E197C1F1-4ABC-4701-9C8C-409EF54FE3E8}" presName="text2" presStyleLbl="fgAcc2" presStyleIdx="0" presStyleCnt="4" custScaleX="120961" custScaleY="70224">
        <dgm:presLayoutVars>
          <dgm:chPref val="3"/>
        </dgm:presLayoutVars>
      </dgm:prSet>
      <dgm:spPr/>
    </dgm:pt>
    <dgm:pt modelId="{2BAFE0E0-C715-4F5F-9C86-0B05C6F99BD3}" type="pres">
      <dgm:prSet presAssocID="{E197C1F1-4ABC-4701-9C8C-409EF54FE3E8}" presName="hierChild3" presStyleCnt="0"/>
      <dgm:spPr/>
    </dgm:pt>
    <dgm:pt modelId="{5EDBAE24-5D2D-49AF-9DA6-B62A2EC92016}" type="pres">
      <dgm:prSet presAssocID="{68B675B2-6516-46F8-8234-E864D589DD33}" presName="Name10" presStyleLbl="parChTrans1D2" presStyleIdx="1" presStyleCnt="4"/>
      <dgm:spPr/>
    </dgm:pt>
    <dgm:pt modelId="{D617DDC7-FBD2-4D43-A7CE-E481084F6136}" type="pres">
      <dgm:prSet presAssocID="{9F176837-58B1-4748-9495-CEA7C2A6C64E}" presName="hierRoot2" presStyleCnt="0"/>
      <dgm:spPr/>
    </dgm:pt>
    <dgm:pt modelId="{9B985AD4-DB79-4178-B25E-48C40A885A6F}" type="pres">
      <dgm:prSet presAssocID="{9F176837-58B1-4748-9495-CEA7C2A6C64E}" presName="composite2" presStyleCnt="0"/>
      <dgm:spPr/>
    </dgm:pt>
    <dgm:pt modelId="{8C36B25A-FF77-4077-9AAF-B5C02EFF2762}" type="pres">
      <dgm:prSet presAssocID="{9F176837-58B1-4748-9495-CEA7C2A6C64E}" presName="background2" presStyleLbl="node2" presStyleIdx="1" presStyleCnt="4"/>
      <dgm:spPr/>
    </dgm:pt>
    <dgm:pt modelId="{B01FFC51-BCD9-4D0F-8A72-FFD649E446E4}" type="pres">
      <dgm:prSet presAssocID="{9F176837-58B1-4748-9495-CEA7C2A6C64E}" presName="text2" presStyleLbl="fgAcc2" presStyleIdx="1" presStyleCnt="4" custScaleX="120961" custScaleY="70224">
        <dgm:presLayoutVars>
          <dgm:chPref val="3"/>
        </dgm:presLayoutVars>
      </dgm:prSet>
      <dgm:spPr/>
    </dgm:pt>
    <dgm:pt modelId="{DFD24C23-77D5-4B0C-83A9-099774B3A8F6}" type="pres">
      <dgm:prSet presAssocID="{9F176837-58B1-4748-9495-CEA7C2A6C64E}" presName="hierChild3" presStyleCnt="0"/>
      <dgm:spPr/>
    </dgm:pt>
    <dgm:pt modelId="{08E46156-7A31-4CB2-95EC-A1E714ACBB7A}" type="pres">
      <dgm:prSet presAssocID="{74CA2FB4-0E83-48ED-8D85-0FB4E9B0345A}" presName="Name17" presStyleLbl="parChTrans1D3" presStyleIdx="0" presStyleCnt="3"/>
      <dgm:spPr/>
    </dgm:pt>
    <dgm:pt modelId="{F77A9717-414B-4ED9-92AF-D8858436669E}" type="pres">
      <dgm:prSet presAssocID="{FDA825D5-1517-4302-8F48-AABD09F516D3}" presName="hierRoot3" presStyleCnt="0"/>
      <dgm:spPr/>
    </dgm:pt>
    <dgm:pt modelId="{6A5FDB07-7256-4B15-9773-7AEC660A9EEF}" type="pres">
      <dgm:prSet presAssocID="{FDA825D5-1517-4302-8F48-AABD09F516D3}" presName="composite3" presStyleCnt="0"/>
      <dgm:spPr/>
    </dgm:pt>
    <dgm:pt modelId="{BB245F8B-60E8-408A-8710-CBB233A0A78C}" type="pres">
      <dgm:prSet presAssocID="{FDA825D5-1517-4302-8F48-AABD09F516D3}" presName="background3" presStyleLbl="node3" presStyleIdx="0" presStyleCnt="3"/>
      <dgm:spPr/>
    </dgm:pt>
    <dgm:pt modelId="{3A11D39C-2643-4DB2-8FEE-112C40E9F2E2}" type="pres">
      <dgm:prSet presAssocID="{FDA825D5-1517-4302-8F48-AABD09F516D3}" presName="text3" presStyleLbl="fgAcc3" presStyleIdx="0" presStyleCnt="3" custScaleX="120961" custScaleY="70224">
        <dgm:presLayoutVars>
          <dgm:chPref val="3"/>
        </dgm:presLayoutVars>
      </dgm:prSet>
      <dgm:spPr/>
    </dgm:pt>
    <dgm:pt modelId="{0B673E0B-7839-4F68-B94B-E8E86724255B}" type="pres">
      <dgm:prSet presAssocID="{FDA825D5-1517-4302-8F48-AABD09F516D3}" presName="hierChild4" presStyleCnt="0"/>
      <dgm:spPr/>
    </dgm:pt>
    <dgm:pt modelId="{B9CEB5DD-1579-49B5-9AA7-416F15165A29}" type="pres">
      <dgm:prSet presAssocID="{AA42DB54-C372-4909-99A4-1B897C482F35}" presName="Name23" presStyleLbl="parChTrans1D4" presStyleIdx="0" presStyleCnt="6"/>
      <dgm:spPr/>
    </dgm:pt>
    <dgm:pt modelId="{10AA5BE9-F7C1-4F52-974A-C0AC0A1E2571}" type="pres">
      <dgm:prSet presAssocID="{95C74C70-76CA-4201-A8C8-FE4BEAACC09D}" presName="hierRoot4" presStyleCnt="0"/>
      <dgm:spPr/>
    </dgm:pt>
    <dgm:pt modelId="{6616C22C-0EF9-421F-9A17-69157168A480}" type="pres">
      <dgm:prSet presAssocID="{95C74C70-76CA-4201-A8C8-FE4BEAACC09D}" presName="composite4" presStyleCnt="0"/>
      <dgm:spPr/>
    </dgm:pt>
    <dgm:pt modelId="{7B6B51FD-4A96-41E8-9FDD-5DFC88989F7B}" type="pres">
      <dgm:prSet presAssocID="{95C74C70-76CA-4201-A8C8-FE4BEAACC09D}" presName="background4" presStyleLbl="node4" presStyleIdx="0" presStyleCnt="6"/>
      <dgm:spPr/>
    </dgm:pt>
    <dgm:pt modelId="{73313519-BB14-43BE-8737-DF0A68063501}" type="pres">
      <dgm:prSet presAssocID="{95C74C70-76CA-4201-A8C8-FE4BEAACC09D}" presName="text4" presStyleLbl="fgAcc4" presStyleIdx="0" presStyleCnt="6" custScaleX="89918" custScaleY="63132">
        <dgm:presLayoutVars>
          <dgm:chPref val="3"/>
        </dgm:presLayoutVars>
      </dgm:prSet>
      <dgm:spPr/>
    </dgm:pt>
    <dgm:pt modelId="{F0070D0D-022C-427F-8E8A-669A249A3167}" type="pres">
      <dgm:prSet presAssocID="{95C74C70-76CA-4201-A8C8-FE4BEAACC09D}" presName="hierChild5" presStyleCnt="0"/>
      <dgm:spPr/>
    </dgm:pt>
    <dgm:pt modelId="{4B8A21CA-B55A-40B5-BCC2-C57D9549B614}" type="pres">
      <dgm:prSet presAssocID="{7DCB9661-245F-422C-AFDA-F67015E7E860}" presName="Name23" presStyleLbl="parChTrans1D4" presStyleIdx="1" presStyleCnt="6"/>
      <dgm:spPr/>
    </dgm:pt>
    <dgm:pt modelId="{81673890-F012-49C0-A7E4-327861B5DA53}" type="pres">
      <dgm:prSet presAssocID="{D5B20F16-6464-4AD9-B70B-5C1ACB2F4A4E}" presName="hierRoot4" presStyleCnt="0"/>
      <dgm:spPr/>
    </dgm:pt>
    <dgm:pt modelId="{A37B0051-84D7-4D4B-939F-DA05E63F93AF}" type="pres">
      <dgm:prSet presAssocID="{D5B20F16-6464-4AD9-B70B-5C1ACB2F4A4E}" presName="composite4" presStyleCnt="0"/>
      <dgm:spPr/>
    </dgm:pt>
    <dgm:pt modelId="{2C7A9C51-6681-4605-8386-9B697BFC4FB6}" type="pres">
      <dgm:prSet presAssocID="{D5B20F16-6464-4AD9-B70B-5C1ACB2F4A4E}" presName="background4" presStyleLbl="node4" presStyleIdx="1" presStyleCnt="6"/>
      <dgm:spPr/>
    </dgm:pt>
    <dgm:pt modelId="{7FA801B2-ED9B-4F65-A46D-C55EC8537C19}" type="pres">
      <dgm:prSet presAssocID="{D5B20F16-6464-4AD9-B70B-5C1ACB2F4A4E}" presName="text4" presStyleLbl="fgAcc4" presStyleIdx="1" presStyleCnt="6" custScaleX="89918" custScaleY="63132">
        <dgm:presLayoutVars>
          <dgm:chPref val="3"/>
        </dgm:presLayoutVars>
      </dgm:prSet>
      <dgm:spPr/>
    </dgm:pt>
    <dgm:pt modelId="{83829B5A-623F-40C1-BED3-D445EB95CF69}" type="pres">
      <dgm:prSet presAssocID="{D5B20F16-6464-4AD9-B70B-5C1ACB2F4A4E}" presName="hierChild5" presStyleCnt="0"/>
      <dgm:spPr/>
    </dgm:pt>
    <dgm:pt modelId="{D0E4D779-6433-4535-8A8C-B6F08EEAD197}" type="pres">
      <dgm:prSet presAssocID="{ADD2B304-2247-423C-9C2A-587EDC59F61E}" presName="Name17" presStyleLbl="parChTrans1D3" presStyleIdx="1" presStyleCnt="3"/>
      <dgm:spPr/>
    </dgm:pt>
    <dgm:pt modelId="{1C3C371F-E738-43BA-B8C6-6BD3A36BE915}" type="pres">
      <dgm:prSet presAssocID="{A5F21141-FBA2-4F60-989D-06835E85D27A}" presName="hierRoot3" presStyleCnt="0"/>
      <dgm:spPr/>
    </dgm:pt>
    <dgm:pt modelId="{52737558-7F82-4D47-951B-53F25421AC34}" type="pres">
      <dgm:prSet presAssocID="{A5F21141-FBA2-4F60-989D-06835E85D27A}" presName="composite3" presStyleCnt="0"/>
      <dgm:spPr/>
    </dgm:pt>
    <dgm:pt modelId="{956AAEA4-A742-4EB0-9BEB-A95122CB169C}" type="pres">
      <dgm:prSet presAssocID="{A5F21141-FBA2-4F60-989D-06835E85D27A}" presName="background3" presStyleLbl="node3" presStyleIdx="1" presStyleCnt="3"/>
      <dgm:spPr/>
    </dgm:pt>
    <dgm:pt modelId="{B9D250A3-9398-44CC-B0AD-AF09683A692B}" type="pres">
      <dgm:prSet presAssocID="{A5F21141-FBA2-4F60-989D-06835E85D27A}" presName="text3" presStyleLbl="fgAcc3" presStyleIdx="1" presStyleCnt="3" custScaleX="120961" custScaleY="70224">
        <dgm:presLayoutVars>
          <dgm:chPref val="3"/>
        </dgm:presLayoutVars>
      </dgm:prSet>
      <dgm:spPr/>
    </dgm:pt>
    <dgm:pt modelId="{948B5936-FBEF-449C-A877-F54ABE4E09D8}" type="pres">
      <dgm:prSet presAssocID="{A5F21141-FBA2-4F60-989D-06835E85D27A}" presName="hierChild4" presStyleCnt="0"/>
      <dgm:spPr/>
    </dgm:pt>
    <dgm:pt modelId="{2ADB5FB6-C98C-4DC4-BEC5-9D6BAE01B3EE}" type="pres">
      <dgm:prSet presAssocID="{7C9E41E1-29AE-4A8D-A7D6-DAEAE3D1F515}" presName="Name23" presStyleLbl="parChTrans1D4" presStyleIdx="2" presStyleCnt="6"/>
      <dgm:spPr/>
    </dgm:pt>
    <dgm:pt modelId="{C09AF2F5-2882-4687-B01C-658F261BB813}" type="pres">
      <dgm:prSet presAssocID="{4D835348-6DCD-491E-898D-11A18F9487C8}" presName="hierRoot4" presStyleCnt="0"/>
      <dgm:spPr/>
    </dgm:pt>
    <dgm:pt modelId="{2236FEDA-4FC2-4422-AAB2-2E6DF663E69D}" type="pres">
      <dgm:prSet presAssocID="{4D835348-6DCD-491E-898D-11A18F9487C8}" presName="composite4" presStyleCnt="0"/>
      <dgm:spPr/>
    </dgm:pt>
    <dgm:pt modelId="{DEB4AC51-9021-478F-950D-CBA6EBDD226A}" type="pres">
      <dgm:prSet presAssocID="{4D835348-6DCD-491E-898D-11A18F9487C8}" presName="background4" presStyleLbl="node4" presStyleIdx="2" presStyleCnt="6"/>
      <dgm:spPr/>
    </dgm:pt>
    <dgm:pt modelId="{168585D1-B809-4ADD-B02B-5CEF0A088900}" type="pres">
      <dgm:prSet presAssocID="{4D835348-6DCD-491E-898D-11A18F9487C8}" presName="text4" presStyleLbl="fgAcc4" presStyleIdx="2" presStyleCnt="6" custScaleX="89918" custScaleY="63132">
        <dgm:presLayoutVars>
          <dgm:chPref val="3"/>
        </dgm:presLayoutVars>
      </dgm:prSet>
      <dgm:spPr/>
    </dgm:pt>
    <dgm:pt modelId="{70721137-D2CC-4512-AA40-910A79CCCE35}" type="pres">
      <dgm:prSet presAssocID="{4D835348-6DCD-491E-898D-11A18F9487C8}" presName="hierChild5" presStyleCnt="0"/>
      <dgm:spPr/>
    </dgm:pt>
    <dgm:pt modelId="{895209BE-499B-4AA1-9FAA-81C5A4B2439C}" type="pres">
      <dgm:prSet presAssocID="{FA01DF74-E6EA-4E3C-84FD-F64154DA1839}" presName="Name23" presStyleLbl="parChTrans1D4" presStyleIdx="3" presStyleCnt="6"/>
      <dgm:spPr/>
    </dgm:pt>
    <dgm:pt modelId="{DC34257C-576A-4A68-9C32-00A348DC3260}" type="pres">
      <dgm:prSet presAssocID="{C1B0A8F1-26DF-48C1-93F2-676EFF5204D1}" presName="hierRoot4" presStyleCnt="0"/>
      <dgm:spPr/>
    </dgm:pt>
    <dgm:pt modelId="{7A94345E-18C7-4325-B76E-50987CC1E326}" type="pres">
      <dgm:prSet presAssocID="{C1B0A8F1-26DF-48C1-93F2-676EFF5204D1}" presName="composite4" presStyleCnt="0"/>
      <dgm:spPr/>
    </dgm:pt>
    <dgm:pt modelId="{EEA0C08D-80E9-48E5-A6E9-90994D0E307B}" type="pres">
      <dgm:prSet presAssocID="{C1B0A8F1-26DF-48C1-93F2-676EFF5204D1}" presName="background4" presStyleLbl="node4" presStyleIdx="3" presStyleCnt="6"/>
      <dgm:spPr/>
    </dgm:pt>
    <dgm:pt modelId="{5DA67CFE-A21C-4D54-A44B-88CF559491E2}" type="pres">
      <dgm:prSet presAssocID="{C1B0A8F1-26DF-48C1-93F2-676EFF5204D1}" presName="text4" presStyleLbl="fgAcc4" presStyleIdx="3" presStyleCnt="6" custScaleX="89918" custScaleY="63132">
        <dgm:presLayoutVars>
          <dgm:chPref val="3"/>
        </dgm:presLayoutVars>
      </dgm:prSet>
      <dgm:spPr/>
    </dgm:pt>
    <dgm:pt modelId="{D5467AC1-0834-4132-A81E-1AD987245865}" type="pres">
      <dgm:prSet presAssocID="{C1B0A8F1-26DF-48C1-93F2-676EFF5204D1}" presName="hierChild5" presStyleCnt="0"/>
      <dgm:spPr/>
    </dgm:pt>
    <dgm:pt modelId="{37BF777C-29DC-4C71-BE0B-1C68A62C6CAD}" type="pres">
      <dgm:prSet presAssocID="{21166EC7-FE64-427D-BE08-9EF1ECA3883E}" presName="Name17" presStyleLbl="parChTrans1D3" presStyleIdx="2" presStyleCnt="3"/>
      <dgm:spPr/>
    </dgm:pt>
    <dgm:pt modelId="{606A084C-D49D-49DD-A010-5E07E169A25A}" type="pres">
      <dgm:prSet presAssocID="{5C49364A-DA89-4436-8E4B-AA01493DCAC7}" presName="hierRoot3" presStyleCnt="0"/>
      <dgm:spPr/>
    </dgm:pt>
    <dgm:pt modelId="{F27B8773-9D43-4CD2-980B-044B709B01BD}" type="pres">
      <dgm:prSet presAssocID="{5C49364A-DA89-4436-8E4B-AA01493DCAC7}" presName="composite3" presStyleCnt="0"/>
      <dgm:spPr/>
    </dgm:pt>
    <dgm:pt modelId="{FE1776AB-FF1E-41E7-89DE-A7664E3CBF9B}" type="pres">
      <dgm:prSet presAssocID="{5C49364A-DA89-4436-8E4B-AA01493DCAC7}" presName="background3" presStyleLbl="node3" presStyleIdx="2" presStyleCnt="3"/>
      <dgm:spPr/>
    </dgm:pt>
    <dgm:pt modelId="{AF4F0165-521D-4044-B4F0-1C46EC934859}" type="pres">
      <dgm:prSet presAssocID="{5C49364A-DA89-4436-8E4B-AA01493DCAC7}" presName="text3" presStyleLbl="fgAcc3" presStyleIdx="2" presStyleCnt="3" custScaleX="120961" custScaleY="70224">
        <dgm:presLayoutVars>
          <dgm:chPref val="3"/>
        </dgm:presLayoutVars>
      </dgm:prSet>
      <dgm:spPr/>
    </dgm:pt>
    <dgm:pt modelId="{546DF0B6-80D4-48B7-A4C8-4865F8AE80C9}" type="pres">
      <dgm:prSet presAssocID="{5C49364A-DA89-4436-8E4B-AA01493DCAC7}" presName="hierChild4" presStyleCnt="0"/>
      <dgm:spPr/>
    </dgm:pt>
    <dgm:pt modelId="{3587A697-BBAF-4D8E-9EBE-526F1EFD4E15}" type="pres">
      <dgm:prSet presAssocID="{387440E6-57F0-4DB4-8445-D15904AA9581}" presName="Name23" presStyleLbl="parChTrans1D4" presStyleIdx="4" presStyleCnt="6"/>
      <dgm:spPr/>
    </dgm:pt>
    <dgm:pt modelId="{459D6514-96B5-4127-B835-36FBCF559347}" type="pres">
      <dgm:prSet presAssocID="{7D6B505D-3B8B-4F8A-959D-6552C354A50C}" presName="hierRoot4" presStyleCnt="0"/>
      <dgm:spPr/>
    </dgm:pt>
    <dgm:pt modelId="{3E0B4695-EA0C-4CD7-A621-528148A071C5}" type="pres">
      <dgm:prSet presAssocID="{7D6B505D-3B8B-4F8A-959D-6552C354A50C}" presName="composite4" presStyleCnt="0"/>
      <dgm:spPr/>
    </dgm:pt>
    <dgm:pt modelId="{9797AEEF-BD76-4DA4-B0CB-237AF3555C2E}" type="pres">
      <dgm:prSet presAssocID="{7D6B505D-3B8B-4F8A-959D-6552C354A50C}" presName="background4" presStyleLbl="node4" presStyleIdx="4" presStyleCnt="6"/>
      <dgm:spPr/>
    </dgm:pt>
    <dgm:pt modelId="{7104B4AF-AF1E-4B24-B504-47AEFBC2C14F}" type="pres">
      <dgm:prSet presAssocID="{7D6B505D-3B8B-4F8A-959D-6552C354A50C}" presName="text4" presStyleLbl="fgAcc4" presStyleIdx="4" presStyleCnt="6" custScaleX="89918" custScaleY="63132">
        <dgm:presLayoutVars>
          <dgm:chPref val="3"/>
        </dgm:presLayoutVars>
      </dgm:prSet>
      <dgm:spPr/>
    </dgm:pt>
    <dgm:pt modelId="{03255F1B-6879-4753-AEE8-FBC2C981DC89}" type="pres">
      <dgm:prSet presAssocID="{7D6B505D-3B8B-4F8A-959D-6552C354A50C}" presName="hierChild5" presStyleCnt="0"/>
      <dgm:spPr/>
    </dgm:pt>
    <dgm:pt modelId="{2BB34A40-4B6E-4297-91F2-34E3ECC606D5}" type="pres">
      <dgm:prSet presAssocID="{D88FE648-6BB0-4437-ACEF-238F414179CC}" presName="Name23" presStyleLbl="parChTrans1D4" presStyleIdx="5" presStyleCnt="6"/>
      <dgm:spPr/>
    </dgm:pt>
    <dgm:pt modelId="{821776A1-5FCE-4583-A74E-1138C753F7DE}" type="pres">
      <dgm:prSet presAssocID="{58F76C55-9637-484E-B3E1-D99A46187E66}" presName="hierRoot4" presStyleCnt="0"/>
      <dgm:spPr/>
    </dgm:pt>
    <dgm:pt modelId="{D4640386-8169-4AFC-B812-53A6124AE817}" type="pres">
      <dgm:prSet presAssocID="{58F76C55-9637-484E-B3E1-D99A46187E66}" presName="composite4" presStyleCnt="0"/>
      <dgm:spPr/>
    </dgm:pt>
    <dgm:pt modelId="{5773F246-3331-4E09-BB59-F734D1BDA942}" type="pres">
      <dgm:prSet presAssocID="{58F76C55-9637-484E-B3E1-D99A46187E66}" presName="background4" presStyleLbl="node4" presStyleIdx="5" presStyleCnt="6"/>
      <dgm:spPr/>
    </dgm:pt>
    <dgm:pt modelId="{14614473-AF4A-4966-8639-4F4E591859C2}" type="pres">
      <dgm:prSet presAssocID="{58F76C55-9637-484E-B3E1-D99A46187E66}" presName="text4" presStyleLbl="fgAcc4" presStyleIdx="5" presStyleCnt="6" custScaleX="89918" custScaleY="63132">
        <dgm:presLayoutVars>
          <dgm:chPref val="3"/>
        </dgm:presLayoutVars>
      </dgm:prSet>
      <dgm:spPr/>
    </dgm:pt>
    <dgm:pt modelId="{0CED4FFD-A981-44DA-8690-32EFF2FB22E3}" type="pres">
      <dgm:prSet presAssocID="{58F76C55-9637-484E-B3E1-D99A46187E66}" presName="hierChild5" presStyleCnt="0"/>
      <dgm:spPr/>
    </dgm:pt>
    <dgm:pt modelId="{12D6C7E4-EEA2-499E-B27C-A98537F13A79}" type="pres">
      <dgm:prSet presAssocID="{DEF01443-5DF7-4A6A-836E-FF6E13096DC0}" presName="Name10" presStyleLbl="parChTrans1D2" presStyleIdx="2" presStyleCnt="4"/>
      <dgm:spPr/>
    </dgm:pt>
    <dgm:pt modelId="{CD172F27-5D98-4CAC-A8A4-881059990961}" type="pres">
      <dgm:prSet presAssocID="{805E36AA-6CD3-4111-B709-C5628F720390}" presName="hierRoot2" presStyleCnt="0"/>
      <dgm:spPr/>
    </dgm:pt>
    <dgm:pt modelId="{C1154B4C-8BF6-453C-ACB7-69E95AF05CED}" type="pres">
      <dgm:prSet presAssocID="{805E36AA-6CD3-4111-B709-C5628F720390}" presName="composite2" presStyleCnt="0"/>
      <dgm:spPr/>
    </dgm:pt>
    <dgm:pt modelId="{2CF11F89-9846-4CFB-AFA7-20621FB53007}" type="pres">
      <dgm:prSet presAssocID="{805E36AA-6CD3-4111-B709-C5628F720390}" presName="background2" presStyleLbl="node2" presStyleIdx="2" presStyleCnt="4"/>
      <dgm:spPr/>
    </dgm:pt>
    <dgm:pt modelId="{6406F05D-4D07-4395-9955-8F8BC2C4254F}" type="pres">
      <dgm:prSet presAssocID="{805E36AA-6CD3-4111-B709-C5628F720390}" presName="text2" presStyleLbl="fgAcc2" presStyleIdx="2" presStyleCnt="4" custScaleX="120961" custScaleY="70224">
        <dgm:presLayoutVars>
          <dgm:chPref val="3"/>
        </dgm:presLayoutVars>
      </dgm:prSet>
      <dgm:spPr/>
    </dgm:pt>
    <dgm:pt modelId="{9D649E38-CFA4-4AE9-A4F1-6DE004A0AD28}" type="pres">
      <dgm:prSet presAssocID="{805E36AA-6CD3-4111-B709-C5628F720390}" presName="hierChild3" presStyleCnt="0"/>
      <dgm:spPr/>
    </dgm:pt>
    <dgm:pt modelId="{2E986CE0-897C-458A-98CB-4955D9ECE38E}" type="pres">
      <dgm:prSet presAssocID="{373BB6AE-895E-4589-857F-5FDCFE6F5DCE}" presName="Name10" presStyleLbl="parChTrans1D2" presStyleIdx="3" presStyleCnt="4"/>
      <dgm:spPr/>
    </dgm:pt>
    <dgm:pt modelId="{F7C1BD59-C400-4689-A218-3F2D2DFA4FA1}" type="pres">
      <dgm:prSet presAssocID="{4422A375-BA5C-4F4E-96F1-E0530B7AC2AE}" presName="hierRoot2" presStyleCnt="0"/>
      <dgm:spPr/>
    </dgm:pt>
    <dgm:pt modelId="{970C98AE-970B-4128-8E1C-019DE84CBDA5}" type="pres">
      <dgm:prSet presAssocID="{4422A375-BA5C-4F4E-96F1-E0530B7AC2AE}" presName="composite2" presStyleCnt="0"/>
      <dgm:spPr/>
    </dgm:pt>
    <dgm:pt modelId="{00B9025E-266B-4020-9E61-454D4ACC4595}" type="pres">
      <dgm:prSet presAssocID="{4422A375-BA5C-4F4E-96F1-E0530B7AC2AE}" presName="background2" presStyleLbl="node2" presStyleIdx="3" presStyleCnt="4"/>
      <dgm:spPr/>
    </dgm:pt>
    <dgm:pt modelId="{7F715566-6BA2-4A02-A7A6-D34C6DCA24D4}" type="pres">
      <dgm:prSet presAssocID="{4422A375-BA5C-4F4E-96F1-E0530B7AC2AE}" presName="text2" presStyleLbl="fgAcc2" presStyleIdx="3" presStyleCnt="4" custScaleX="120961" custScaleY="70224">
        <dgm:presLayoutVars>
          <dgm:chPref val="3"/>
        </dgm:presLayoutVars>
      </dgm:prSet>
      <dgm:spPr/>
    </dgm:pt>
    <dgm:pt modelId="{07F4F44F-DF3B-4C9A-A8B5-520D113FD52F}" type="pres">
      <dgm:prSet presAssocID="{4422A375-BA5C-4F4E-96F1-E0530B7AC2AE}" presName="hierChild3" presStyleCnt="0"/>
      <dgm:spPr/>
    </dgm:pt>
  </dgm:ptLst>
  <dgm:cxnLst>
    <dgm:cxn modelId="{74BC6300-082E-4065-83B0-C8CE4EE2D812}" type="presOf" srcId="{4D835348-6DCD-491E-898D-11A18F9487C8}" destId="{168585D1-B809-4ADD-B02B-5CEF0A088900}" srcOrd="0" destOrd="0" presId="urn:microsoft.com/office/officeart/2005/8/layout/hierarchy1"/>
    <dgm:cxn modelId="{3FF26503-68F0-40FE-B09E-CC81EF761599}" type="presOf" srcId="{74CA2FB4-0E83-48ED-8D85-0FB4E9B0345A}" destId="{08E46156-7A31-4CB2-95EC-A1E714ACBB7A}" srcOrd="0" destOrd="0" presId="urn:microsoft.com/office/officeart/2005/8/layout/hierarchy1"/>
    <dgm:cxn modelId="{443A3C07-3AD9-4EF3-9D24-6C621061BB52}" srcId="{FDA825D5-1517-4302-8F48-AABD09F516D3}" destId="{D5B20F16-6464-4AD9-B70B-5C1ACB2F4A4E}" srcOrd="1" destOrd="0" parTransId="{7DCB9661-245F-422C-AFDA-F67015E7E860}" sibTransId="{C17DFB47-B517-48D6-A6D2-C68197D417F6}"/>
    <dgm:cxn modelId="{7CCD1109-A73C-41E7-83CF-AE15217BB0F5}" type="presOf" srcId="{95C74C70-76CA-4201-A8C8-FE4BEAACC09D}" destId="{73313519-BB14-43BE-8737-DF0A68063501}" srcOrd="0" destOrd="0" presId="urn:microsoft.com/office/officeart/2005/8/layout/hierarchy1"/>
    <dgm:cxn modelId="{E770F20B-359D-4642-866B-7B1BD9683E9B}" type="presOf" srcId="{7DCB9661-245F-422C-AFDA-F67015E7E860}" destId="{4B8A21CA-B55A-40B5-BCC2-C57D9549B614}" srcOrd="0" destOrd="0" presId="urn:microsoft.com/office/officeart/2005/8/layout/hierarchy1"/>
    <dgm:cxn modelId="{4C56C614-7333-442F-AED7-DA976068DE96}" srcId="{5C49364A-DA89-4436-8E4B-AA01493DCAC7}" destId="{7D6B505D-3B8B-4F8A-959D-6552C354A50C}" srcOrd="0" destOrd="0" parTransId="{387440E6-57F0-4DB4-8445-D15904AA9581}" sibTransId="{F3AE791D-172C-4CD8-BF34-B1D1F49F61F2}"/>
    <dgm:cxn modelId="{E27EA719-7278-4823-B855-77BE7B5917C9}" type="presOf" srcId="{21166EC7-FE64-427D-BE08-9EF1ECA3883E}" destId="{37BF777C-29DC-4C71-BE0B-1C68A62C6CAD}" srcOrd="0" destOrd="0" presId="urn:microsoft.com/office/officeart/2005/8/layout/hierarchy1"/>
    <dgm:cxn modelId="{92841C21-14BE-4E75-BEE5-D452F4CFB623}" srcId="{9F176837-58B1-4748-9495-CEA7C2A6C64E}" destId="{A5F21141-FBA2-4F60-989D-06835E85D27A}" srcOrd="1" destOrd="0" parTransId="{ADD2B304-2247-423C-9C2A-587EDC59F61E}" sibTransId="{26D56045-782E-4951-90D9-C753EC791344}"/>
    <dgm:cxn modelId="{250C9524-B48A-4A07-BFA5-07134D4F40ED}" type="presOf" srcId="{A5F21141-FBA2-4F60-989D-06835E85D27A}" destId="{B9D250A3-9398-44CC-B0AD-AF09683A692B}" srcOrd="0" destOrd="0" presId="urn:microsoft.com/office/officeart/2005/8/layout/hierarchy1"/>
    <dgm:cxn modelId="{D1EDFD3C-BE23-42E9-B823-A0267AAAD215}" type="presOf" srcId="{ADD2B304-2247-423C-9C2A-587EDC59F61E}" destId="{D0E4D779-6433-4535-8A8C-B6F08EEAD197}" srcOrd="0" destOrd="0" presId="urn:microsoft.com/office/officeart/2005/8/layout/hierarchy1"/>
    <dgm:cxn modelId="{1EEEE93D-0419-407C-B92F-7D356D041845}" type="presOf" srcId="{4422A375-BA5C-4F4E-96F1-E0530B7AC2AE}" destId="{7F715566-6BA2-4A02-A7A6-D34C6DCA24D4}" srcOrd="0" destOrd="0" presId="urn:microsoft.com/office/officeart/2005/8/layout/hierarchy1"/>
    <dgm:cxn modelId="{CE1AE85E-F461-4606-B370-4EC7C83365A5}" srcId="{9F176837-58B1-4748-9495-CEA7C2A6C64E}" destId="{FDA825D5-1517-4302-8F48-AABD09F516D3}" srcOrd="0" destOrd="0" parTransId="{74CA2FB4-0E83-48ED-8D85-0FB4E9B0345A}" sibTransId="{556A4607-916C-487F-AD34-25F6937CB312}"/>
    <dgm:cxn modelId="{FD7D4E66-A196-41A7-8804-35976FE26947}" srcId="{FDA825D5-1517-4302-8F48-AABD09F516D3}" destId="{95C74C70-76CA-4201-A8C8-FE4BEAACC09D}" srcOrd="0" destOrd="0" parTransId="{AA42DB54-C372-4909-99A4-1B897C482F35}" sibTransId="{0EE5F70D-BC02-4120-B4CD-F6E2DF557763}"/>
    <dgm:cxn modelId="{D9FE3F6A-847B-4E30-8176-22B02F0DC1E8}" type="presOf" srcId="{DEF01443-5DF7-4A6A-836E-FF6E13096DC0}" destId="{12D6C7E4-EEA2-499E-B27C-A98537F13A79}" srcOrd="0" destOrd="0" presId="urn:microsoft.com/office/officeart/2005/8/layout/hierarchy1"/>
    <dgm:cxn modelId="{E02A7F6C-66DB-4830-965D-80BB443BF127}" srcId="{FAA52AEE-338C-4924-9236-66125BC63A66}" destId="{9F176837-58B1-4748-9495-CEA7C2A6C64E}" srcOrd="1" destOrd="0" parTransId="{68B675B2-6516-46F8-8234-E864D589DD33}" sibTransId="{09214697-58CB-450C-A893-0645C1B62D2A}"/>
    <dgm:cxn modelId="{74D4DC73-AB33-42FE-BA6D-65538F68BE19}" type="presOf" srcId="{BCA34197-4891-4113-9E8F-F3AD4C71D932}" destId="{4635F503-B613-4E62-A494-262022374A83}" srcOrd="0" destOrd="0" presId="urn:microsoft.com/office/officeart/2005/8/layout/hierarchy1"/>
    <dgm:cxn modelId="{CBCC9F74-93FB-4127-B8BD-5FFECE53881E}" type="presOf" srcId="{7D6B505D-3B8B-4F8A-959D-6552C354A50C}" destId="{7104B4AF-AF1E-4B24-B504-47AEFBC2C14F}" srcOrd="0" destOrd="0" presId="urn:microsoft.com/office/officeart/2005/8/layout/hierarchy1"/>
    <dgm:cxn modelId="{A3DDCD54-8269-47BC-A081-3CA91550C489}" type="presOf" srcId="{68B675B2-6516-46F8-8234-E864D589DD33}" destId="{5EDBAE24-5D2D-49AF-9DA6-B62A2EC92016}" srcOrd="0" destOrd="0" presId="urn:microsoft.com/office/officeart/2005/8/layout/hierarchy1"/>
    <dgm:cxn modelId="{B1A0BD77-B7E5-41BD-8F10-C692AF11A708}" srcId="{BCA34197-4891-4113-9E8F-F3AD4C71D932}" destId="{FAA52AEE-338C-4924-9236-66125BC63A66}" srcOrd="0" destOrd="0" parTransId="{92122068-43A3-4634-910B-75434E5F2310}" sibTransId="{A5C449B5-5013-48E5-BCED-6404E58A38C7}"/>
    <dgm:cxn modelId="{6AEADE7B-FEFC-4004-95AF-54415EBCD507}" srcId="{FAA52AEE-338C-4924-9236-66125BC63A66}" destId="{4422A375-BA5C-4F4E-96F1-E0530B7AC2AE}" srcOrd="3" destOrd="0" parTransId="{373BB6AE-895E-4589-857F-5FDCFE6F5DCE}" sibTransId="{A691B01F-5D9D-4ACF-B18A-875837819E34}"/>
    <dgm:cxn modelId="{706B9082-E2DD-4B7F-A6CE-8245EBF1F2EA}" type="presOf" srcId="{FA01DF74-E6EA-4E3C-84FD-F64154DA1839}" destId="{895209BE-499B-4AA1-9FAA-81C5A4B2439C}" srcOrd="0" destOrd="0" presId="urn:microsoft.com/office/officeart/2005/8/layout/hierarchy1"/>
    <dgm:cxn modelId="{A02EF884-4E79-43E0-95FE-8829542CB823}" srcId="{FAA52AEE-338C-4924-9236-66125BC63A66}" destId="{805E36AA-6CD3-4111-B709-C5628F720390}" srcOrd="2" destOrd="0" parTransId="{DEF01443-5DF7-4A6A-836E-FF6E13096DC0}" sibTransId="{743F204F-19BA-444C-AFA0-B6B2D3415BD4}"/>
    <dgm:cxn modelId="{D247AC85-74D0-4C63-8C09-3362EE3E3AE5}" type="presOf" srcId="{D5B20F16-6464-4AD9-B70B-5C1ACB2F4A4E}" destId="{7FA801B2-ED9B-4F65-A46D-C55EC8537C19}" srcOrd="0" destOrd="0" presId="urn:microsoft.com/office/officeart/2005/8/layout/hierarchy1"/>
    <dgm:cxn modelId="{8AE30A8A-AE95-4CB5-91AF-83E55F5FC174}" srcId="{A5F21141-FBA2-4F60-989D-06835E85D27A}" destId="{4D835348-6DCD-491E-898D-11A18F9487C8}" srcOrd="0" destOrd="0" parTransId="{7C9E41E1-29AE-4A8D-A7D6-DAEAE3D1F515}" sibTransId="{B97CF733-E805-405D-8271-3E9DB405FCB9}"/>
    <dgm:cxn modelId="{70A4CD8D-7253-4604-A0EE-74C14010AC76}" type="presOf" srcId="{7C9E41E1-29AE-4A8D-A7D6-DAEAE3D1F515}" destId="{2ADB5FB6-C98C-4DC4-BEC5-9D6BAE01B3EE}" srcOrd="0" destOrd="0" presId="urn:microsoft.com/office/officeart/2005/8/layout/hierarchy1"/>
    <dgm:cxn modelId="{2BC1C78E-9CEA-424E-95AE-7CF9576F3A2F}" type="presOf" srcId="{E197C1F1-4ABC-4701-9C8C-409EF54FE3E8}" destId="{A7CEAA4E-9DF2-43B9-B496-ED7F2E327135}" srcOrd="0" destOrd="0" presId="urn:microsoft.com/office/officeart/2005/8/layout/hierarchy1"/>
    <dgm:cxn modelId="{4877AD95-5B43-4C14-8A52-193939031FAF}" type="presOf" srcId="{805E36AA-6CD3-4111-B709-C5628F720390}" destId="{6406F05D-4D07-4395-9955-8F8BC2C4254F}" srcOrd="0" destOrd="0" presId="urn:microsoft.com/office/officeart/2005/8/layout/hierarchy1"/>
    <dgm:cxn modelId="{B2C58297-873C-42B7-B41F-02A5BBB96A95}" type="presOf" srcId="{387440E6-57F0-4DB4-8445-D15904AA9581}" destId="{3587A697-BBAF-4D8E-9EBE-526F1EFD4E15}" srcOrd="0" destOrd="0" presId="urn:microsoft.com/office/officeart/2005/8/layout/hierarchy1"/>
    <dgm:cxn modelId="{2AE93F98-2C8F-4151-B8FE-CB19065570D5}" type="presOf" srcId="{373BB6AE-895E-4589-857F-5FDCFE6F5DCE}" destId="{2E986CE0-897C-458A-98CB-4955D9ECE38E}" srcOrd="0" destOrd="0" presId="urn:microsoft.com/office/officeart/2005/8/layout/hierarchy1"/>
    <dgm:cxn modelId="{DE7C4D9A-8EDE-4702-AB0A-736B2F72145A}" type="presOf" srcId="{FAA52AEE-338C-4924-9236-66125BC63A66}" destId="{94622B38-5991-4750-A1D5-99C8804DE4CD}" srcOrd="0" destOrd="0" presId="urn:microsoft.com/office/officeart/2005/8/layout/hierarchy1"/>
    <dgm:cxn modelId="{AC9F11A1-B505-4698-87FA-39D050BA20AA}" type="presOf" srcId="{AA42DB54-C372-4909-99A4-1B897C482F35}" destId="{B9CEB5DD-1579-49B5-9AA7-416F15165A29}" srcOrd="0" destOrd="0" presId="urn:microsoft.com/office/officeart/2005/8/layout/hierarchy1"/>
    <dgm:cxn modelId="{77D9C0A6-FE74-42DE-B387-48857B608F38}" type="presOf" srcId="{E300E67D-64E0-4BBE-B2D6-01485167684E}" destId="{714357B1-1837-4116-ABDF-F539FF928357}" srcOrd="0" destOrd="0" presId="urn:microsoft.com/office/officeart/2005/8/layout/hierarchy1"/>
    <dgm:cxn modelId="{C14E86AB-DC5F-403A-9429-930018C4E865}" srcId="{FAA52AEE-338C-4924-9236-66125BC63A66}" destId="{E197C1F1-4ABC-4701-9C8C-409EF54FE3E8}" srcOrd="0" destOrd="0" parTransId="{E300E67D-64E0-4BBE-B2D6-01485167684E}" sibTransId="{4D1C96AD-6062-4382-BAAF-2F7034251293}"/>
    <dgm:cxn modelId="{45B77FBA-EAD6-44C2-9952-C1A059BAFA02}" type="presOf" srcId="{D88FE648-6BB0-4437-ACEF-238F414179CC}" destId="{2BB34A40-4B6E-4297-91F2-34E3ECC606D5}" srcOrd="0" destOrd="0" presId="urn:microsoft.com/office/officeart/2005/8/layout/hierarchy1"/>
    <dgm:cxn modelId="{6A796BC2-FA12-43DE-9BD0-F7FDC07D0176}" type="presOf" srcId="{C1B0A8F1-26DF-48C1-93F2-676EFF5204D1}" destId="{5DA67CFE-A21C-4D54-A44B-88CF559491E2}" srcOrd="0" destOrd="0" presId="urn:microsoft.com/office/officeart/2005/8/layout/hierarchy1"/>
    <dgm:cxn modelId="{6802FBC5-6E84-4814-B3AC-192E57807107}" srcId="{A5F21141-FBA2-4F60-989D-06835E85D27A}" destId="{C1B0A8F1-26DF-48C1-93F2-676EFF5204D1}" srcOrd="1" destOrd="0" parTransId="{FA01DF74-E6EA-4E3C-84FD-F64154DA1839}" sibTransId="{69E6F8B9-80A4-4BBB-B56E-63126EC59110}"/>
    <dgm:cxn modelId="{EA05EBCB-9222-49FB-BC4D-27D38BFC546C}" srcId="{9F176837-58B1-4748-9495-CEA7C2A6C64E}" destId="{5C49364A-DA89-4436-8E4B-AA01493DCAC7}" srcOrd="2" destOrd="0" parTransId="{21166EC7-FE64-427D-BE08-9EF1ECA3883E}" sibTransId="{850779AE-B83F-485C-B927-4FB33C33B0F0}"/>
    <dgm:cxn modelId="{DA84FACD-0ADA-457A-9B85-6678A1F8036B}" type="presOf" srcId="{9F176837-58B1-4748-9495-CEA7C2A6C64E}" destId="{B01FFC51-BCD9-4D0F-8A72-FFD649E446E4}" srcOrd="0" destOrd="0" presId="urn:microsoft.com/office/officeart/2005/8/layout/hierarchy1"/>
    <dgm:cxn modelId="{8C2764D8-7ED6-4B35-8F34-6204F01C16D1}" srcId="{5C49364A-DA89-4436-8E4B-AA01493DCAC7}" destId="{58F76C55-9637-484E-B3E1-D99A46187E66}" srcOrd="1" destOrd="0" parTransId="{D88FE648-6BB0-4437-ACEF-238F414179CC}" sibTransId="{BD668B6D-AF01-427A-A29A-173DF7F6D6B5}"/>
    <dgm:cxn modelId="{9E9985DC-8A3D-4832-9444-7A55A2D6E340}" type="presOf" srcId="{5C49364A-DA89-4436-8E4B-AA01493DCAC7}" destId="{AF4F0165-521D-4044-B4F0-1C46EC934859}" srcOrd="0" destOrd="0" presId="urn:microsoft.com/office/officeart/2005/8/layout/hierarchy1"/>
    <dgm:cxn modelId="{F273D6F3-8EA9-4264-A2D7-EED5181115A3}" type="presOf" srcId="{FDA825D5-1517-4302-8F48-AABD09F516D3}" destId="{3A11D39C-2643-4DB2-8FEE-112C40E9F2E2}" srcOrd="0" destOrd="0" presId="urn:microsoft.com/office/officeart/2005/8/layout/hierarchy1"/>
    <dgm:cxn modelId="{77DF97FF-B907-49D7-9770-F6F55767299C}" type="presOf" srcId="{58F76C55-9637-484E-B3E1-D99A46187E66}" destId="{14614473-AF4A-4966-8639-4F4E591859C2}" srcOrd="0" destOrd="0" presId="urn:microsoft.com/office/officeart/2005/8/layout/hierarchy1"/>
    <dgm:cxn modelId="{572D641E-6F2B-4402-ACBC-7108C80BEC75}" type="presParOf" srcId="{4635F503-B613-4E62-A494-262022374A83}" destId="{8188A2C2-A432-40AC-9C8C-800D34AF54FC}" srcOrd="0" destOrd="0" presId="urn:microsoft.com/office/officeart/2005/8/layout/hierarchy1"/>
    <dgm:cxn modelId="{BDE05994-932E-4ADA-90DC-3397E03E4DF9}" type="presParOf" srcId="{8188A2C2-A432-40AC-9C8C-800D34AF54FC}" destId="{43FB7E0C-ED5F-4F07-A185-57239FD532C6}" srcOrd="0" destOrd="0" presId="urn:microsoft.com/office/officeart/2005/8/layout/hierarchy1"/>
    <dgm:cxn modelId="{3B5195D7-35E9-44D7-A8F7-C15B59E5B2C1}" type="presParOf" srcId="{43FB7E0C-ED5F-4F07-A185-57239FD532C6}" destId="{1C18CCF0-5BBF-429F-9113-D5BFAB6904B3}" srcOrd="0" destOrd="0" presId="urn:microsoft.com/office/officeart/2005/8/layout/hierarchy1"/>
    <dgm:cxn modelId="{AB22A685-C7B5-4C86-98AF-CCC75F72FFDE}" type="presParOf" srcId="{43FB7E0C-ED5F-4F07-A185-57239FD532C6}" destId="{94622B38-5991-4750-A1D5-99C8804DE4CD}" srcOrd="1" destOrd="0" presId="urn:microsoft.com/office/officeart/2005/8/layout/hierarchy1"/>
    <dgm:cxn modelId="{8F6E99BE-B57C-4369-BF8F-DBB2F1A010CC}" type="presParOf" srcId="{8188A2C2-A432-40AC-9C8C-800D34AF54FC}" destId="{2E52B255-0D7C-4269-9379-B1C5299F8C0B}" srcOrd="1" destOrd="0" presId="urn:microsoft.com/office/officeart/2005/8/layout/hierarchy1"/>
    <dgm:cxn modelId="{AF0D76EA-A9B4-4012-BB68-78CDB77898AB}" type="presParOf" srcId="{2E52B255-0D7C-4269-9379-B1C5299F8C0B}" destId="{714357B1-1837-4116-ABDF-F539FF928357}" srcOrd="0" destOrd="0" presId="urn:microsoft.com/office/officeart/2005/8/layout/hierarchy1"/>
    <dgm:cxn modelId="{EA4E489F-5DCC-4953-BA87-87F148416F49}" type="presParOf" srcId="{2E52B255-0D7C-4269-9379-B1C5299F8C0B}" destId="{A067DD5D-A17F-441E-B85A-B6062E41D62B}" srcOrd="1" destOrd="0" presId="urn:microsoft.com/office/officeart/2005/8/layout/hierarchy1"/>
    <dgm:cxn modelId="{80E301A8-7EBF-4298-9865-B3C100F5FD49}" type="presParOf" srcId="{A067DD5D-A17F-441E-B85A-B6062E41D62B}" destId="{6A0EF9F1-02E6-43E4-8A67-230461A42E48}" srcOrd="0" destOrd="0" presId="urn:microsoft.com/office/officeart/2005/8/layout/hierarchy1"/>
    <dgm:cxn modelId="{63047B97-ACEB-4CBD-8C95-3A0203F84BD8}" type="presParOf" srcId="{6A0EF9F1-02E6-43E4-8A67-230461A42E48}" destId="{F88FB592-F416-4BCF-9BA6-6788BD37280E}" srcOrd="0" destOrd="0" presId="urn:microsoft.com/office/officeart/2005/8/layout/hierarchy1"/>
    <dgm:cxn modelId="{FF75B524-57BE-45C8-8AF8-695586B10417}" type="presParOf" srcId="{6A0EF9F1-02E6-43E4-8A67-230461A42E48}" destId="{A7CEAA4E-9DF2-43B9-B496-ED7F2E327135}" srcOrd="1" destOrd="0" presId="urn:microsoft.com/office/officeart/2005/8/layout/hierarchy1"/>
    <dgm:cxn modelId="{0633CE48-20A1-4694-BEF4-427AF15837D4}" type="presParOf" srcId="{A067DD5D-A17F-441E-B85A-B6062E41D62B}" destId="{2BAFE0E0-C715-4F5F-9C86-0B05C6F99BD3}" srcOrd="1" destOrd="0" presId="urn:microsoft.com/office/officeart/2005/8/layout/hierarchy1"/>
    <dgm:cxn modelId="{1435CB6E-7F19-426C-88C1-92B5FC29F4D6}" type="presParOf" srcId="{2E52B255-0D7C-4269-9379-B1C5299F8C0B}" destId="{5EDBAE24-5D2D-49AF-9DA6-B62A2EC92016}" srcOrd="2" destOrd="0" presId="urn:microsoft.com/office/officeart/2005/8/layout/hierarchy1"/>
    <dgm:cxn modelId="{8FD281D1-1F98-425C-8CBD-F7F171C7E63A}" type="presParOf" srcId="{2E52B255-0D7C-4269-9379-B1C5299F8C0B}" destId="{D617DDC7-FBD2-4D43-A7CE-E481084F6136}" srcOrd="3" destOrd="0" presId="urn:microsoft.com/office/officeart/2005/8/layout/hierarchy1"/>
    <dgm:cxn modelId="{843FDB2E-4091-4304-850C-711F2D097E86}" type="presParOf" srcId="{D617DDC7-FBD2-4D43-A7CE-E481084F6136}" destId="{9B985AD4-DB79-4178-B25E-48C40A885A6F}" srcOrd="0" destOrd="0" presId="urn:microsoft.com/office/officeart/2005/8/layout/hierarchy1"/>
    <dgm:cxn modelId="{E50C98A1-1FF9-4B0A-9FFC-C30047E8E8F2}" type="presParOf" srcId="{9B985AD4-DB79-4178-B25E-48C40A885A6F}" destId="{8C36B25A-FF77-4077-9AAF-B5C02EFF2762}" srcOrd="0" destOrd="0" presId="urn:microsoft.com/office/officeart/2005/8/layout/hierarchy1"/>
    <dgm:cxn modelId="{28C396EC-1F22-469C-8210-D6FA06A0AF9D}" type="presParOf" srcId="{9B985AD4-DB79-4178-B25E-48C40A885A6F}" destId="{B01FFC51-BCD9-4D0F-8A72-FFD649E446E4}" srcOrd="1" destOrd="0" presId="urn:microsoft.com/office/officeart/2005/8/layout/hierarchy1"/>
    <dgm:cxn modelId="{F844DD54-FCE1-4830-95F0-656BFC17A71A}" type="presParOf" srcId="{D617DDC7-FBD2-4D43-A7CE-E481084F6136}" destId="{DFD24C23-77D5-4B0C-83A9-099774B3A8F6}" srcOrd="1" destOrd="0" presId="urn:microsoft.com/office/officeart/2005/8/layout/hierarchy1"/>
    <dgm:cxn modelId="{50BD5E99-21B0-4A3F-B327-C7CE9493BDC4}" type="presParOf" srcId="{DFD24C23-77D5-4B0C-83A9-099774B3A8F6}" destId="{08E46156-7A31-4CB2-95EC-A1E714ACBB7A}" srcOrd="0" destOrd="0" presId="urn:microsoft.com/office/officeart/2005/8/layout/hierarchy1"/>
    <dgm:cxn modelId="{4A1D2E07-C89C-47AB-AE6A-E571A6E19601}" type="presParOf" srcId="{DFD24C23-77D5-4B0C-83A9-099774B3A8F6}" destId="{F77A9717-414B-4ED9-92AF-D8858436669E}" srcOrd="1" destOrd="0" presId="urn:microsoft.com/office/officeart/2005/8/layout/hierarchy1"/>
    <dgm:cxn modelId="{726D7178-F861-4CA8-ACE4-E690A26F78F2}" type="presParOf" srcId="{F77A9717-414B-4ED9-92AF-D8858436669E}" destId="{6A5FDB07-7256-4B15-9773-7AEC660A9EEF}" srcOrd="0" destOrd="0" presId="urn:microsoft.com/office/officeart/2005/8/layout/hierarchy1"/>
    <dgm:cxn modelId="{E5F38FDA-1A38-4A63-8C92-28DA50515313}" type="presParOf" srcId="{6A5FDB07-7256-4B15-9773-7AEC660A9EEF}" destId="{BB245F8B-60E8-408A-8710-CBB233A0A78C}" srcOrd="0" destOrd="0" presId="urn:microsoft.com/office/officeart/2005/8/layout/hierarchy1"/>
    <dgm:cxn modelId="{3E43FDEE-C1E3-465D-8A52-03DE7A7A61BE}" type="presParOf" srcId="{6A5FDB07-7256-4B15-9773-7AEC660A9EEF}" destId="{3A11D39C-2643-4DB2-8FEE-112C40E9F2E2}" srcOrd="1" destOrd="0" presId="urn:microsoft.com/office/officeart/2005/8/layout/hierarchy1"/>
    <dgm:cxn modelId="{02288584-EB35-49E6-90BC-29E238AC3CF6}" type="presParOf" srcId="{F77A9717-414B-4ED9-92AF-D8858436669E}" destId="{0B673E0B-7839-4F68-B94B-E8E86724255B}" srcOrd="1" destOrd="0" presId="urn:microsoft.com/office/officeart/2005/8/layout/hierarchy1"/>
    <dgm:cxn modelId="{7D038906-1750-4B2C-8695-AF47BF011CEF}" type="presParOf" srcId="{0B673E0B-7839-4F68-B94B-E8E86724255B}" destId="{B9CEB5DD-1579-49B5-9AA7-416F15165A29}" srcOrd="0" destOrd="0" presId="urn:microsoft.com/office/officeart/2005/8/layout/hierarchy1"/>
    <dgm:cxn modelId="{C7F2FE8B-6DF3-4595-A812-6825C31DB157}" type="presParOf" srcId="{0B673E0B-7839-4F68-B94B-E8E86724255B}" destId="{10AA5BE9-F7C1-4F52-974A-C0AC0A1E2571}" srcOrd="1" destOrd="0" presId="urn:microsoft.com/office/officeart/2005/8/layout/hierarchy1"/>
    <dgm:cxn modelId="{D3D70EE2-EC25-4A81-8511-D2AA9851BB08}" type="presParOf" srcId="{10AA5BE9-F7C1-4F52-974A-C0AC0A1E2571}" destId="{6616C22C-0EF9-421F-9A17-69157168A480}" srcOrd="0" destOrd="0" presId="urn:microsoft.com/office/officeart/2005/8/layout/hierarchy1"/>
    <dgm:cxn modelId="{19BA31B5-07C6-4D99-94D5-55A9C4B527FA}" type="presParOf" srcId="{6616C22C-0EF9-421F-9A17-69157168A480}" destId="{7B6B51FD-4A96-41E8-9FDD-5DFC88989F7B}" srcOrd="0" destOrd="0" presId="urn:microsoft.com/office/officeart/2005/8/layout/hierarchy1"/>
    <dgm:cxn modelId="{B12A4E2D-761A-400C-A366-7FEAA3E891B6}" type="presParOf" srcId="{6616C22C-0EF9-421F-9A17-69157168A480}" destId="{73313519-BB14-43BE-8737-DF0A68063501}" srcOrd="1" destOrd="0" presId="urn:microsoft.com/office/officeart/2005/8/layout/hierarchy1"/>
    <dgm:cxn modelId="{31EB1BE0-B12E-415F-A5A0-1DCB2960305B}" type="presParOf" srcId="{10AA5BE9-F7C1-4F52-974A-C0AC0A1E2571}" destId="{F0070D0D-022C-427F-8E8A-669A249A3167}" srcOrd="1" destOrd="0" presId="urn:microsoft.com/office/officeart/2005/8/layout/hierarchy1"/>
    <dgm:cxn modelId="{53BAAC23-FE69-4FAB-A313-2856D191CF09}" type="presParOf" srcId="{0B673E0B-7839-4F68-B94B-E8E86724255B}" destId="{4B8A21CA-B55A-40B5-BCC2-C57D9549B614}" srcOrd="2" destOrd="0" presId="urn:microsoft.com/office/officeart/2005/8/layout/hierarchy1"/>
    <dgm:cxn modelId="{126B6F5C-F493-4AF3-B5F4-98F9A4FB8D26}" type="presParOf" srcId="{0B673E0B-7839-4F68-B94B-E8E86724255B}" destId="{81673890-F012-49C0-A7E4-327861B5DA53}" srcOrd="3" destOrd="0" presId="urn:microsoft.com/office/officeart/2005/8/layout/hierarchy1"/>
    <dgm:cxn modelId="{F8D07747-4901-4944-909F-D4A48322E75C}" type="presParOf" srcId="{81673890-F012-49C0-A7E4-327861B5DA53}" destId="{A37B0051-84D7-4D4B-939F-DA05E63F93AF}" srcOrd="0" destOrd="0" presId="urn:microsoft.com/office/officeart/2005/8/layout/hierarchy1"/>
    <dgm:cxn modelId="{3E6AE5F8-37C8-4866-AB7F-7666AB6055ED}" type="presParOf" srcId="{A37B0051-84D7-4D4B-939F-DA05E63F93AF}" destId="{2C7A9C51-6681-4605-8386-9B697BFC4FB6}" srcOrd="0" destOrd="0" presId="urn:microsoft.com/office/officeart/2005/8/layout/hierarchy1"/>
    <dgm:cxn modelId="{C18E78F8-6EF1-475F-915C-BB46C8469FFA}" type="presParOf" srcId="{A37B0051-84D7-4D4B-939F-DA05E63F93AF}" destId="{7FA801B2-ED9B-4F65-A46D-C55EC8537C19}" srcOrd="1" destOrd="0" presId="urn:microsoft.com/office/officeart/2005/8/layout/hierarchy1"/>
    <dgm:cxn modelId="{D3BCC2A4-C430-499B-9C48-5FAF3C40FDAF}" type="presParOf" srcId="{81673890-F012-49C0-A7E4-327861B5DA53}" destId="{83829B5A-623F-40C1-BED3-D445EB95CF69}" srcOrd="1" destOrd="0" presId="urn:microsoft.com/office/officeart/2005/8/layout/hierarchy1"/>
    <dgm:cxn modelId="{FA7D88BB-E312-4AEB-8693-22125A59FB39}" type="presParOf" srcId="{DFD24C23-77D5-4B0C-83A9-099774B3A8F6}" destId="{D0E4D779-6433-4535-8A8C-B6F08EEAD197}" srcOrd="2" destOrd="0" presId="urn:microsoft.com/office/officeart/2005/8/layout/hierarchy1"/>
    <dgm:cxn modelId="{41217D24-EDDC-466B-96D8-EF1714B229CD}" type="presParOf" srcId="{DFD24C23-77D5-4B0C-83A9-099774B3A8F6}" destId="{1C3C371F-E738-43BA-B8C6-6BD3A36BE915}" srcOrd="3" destOrd="0" presId="urn:microsoft.com/office/officeart/2005/8/layout/hierarchy1"/>
    <dgm:cxn modelId="{B18B910D-68B1-495D-9D0F-0514B7040E71}" type="presParOf" srcId="{1C3C371F-E738-43BA-B8C6-6BD3A36BE915}" destId="{52737558-7F82-4D47-951B-53F25421AC34}" srcOrd="0" destOrd="0" presId="urn:microsoft.com/office/officeart/2005/8/layout/hierarchy1"/>
    <dgm:cxn modelId="{B76CA8EB-831A-4D01-88E7-68BB4690C277}" type="presParOf" srcId="{52737558-7F82-4D47-951B-53F25421AC34}" destId="{956AAEA4-A742-4EB0-9BEB-A95122CB169C}" srcOrd="0" destOrd="0" presId="urn:microsoft.com/office/officeart/2005/8/layout/hierarchy1"/>
    <dgm:cxn modelId="{16385957-2C00-4BC7-A375-2D4426B5CEBE}" type="presParOf" srcId="{52737558-7F82-4D47-951B-53F25421AC34}" destId="{B9D250A3-9398-44CC-B0AD-AF09683A692B}" srcOrd="1" destOrd="0" presId="urn:microsoft.com/office/officeart/2005/8/layout/hierarchy1"/>
    <dgm:cxn modelId="{F007C75E-BDB7-48BB-8400-68B4DC4C2D52}" type="presParOf" srcId="{1C3C371F-E738-43BA-B8C6-6BD3A36BE915}" destId="{948B5936-FBEF-449C-A877-F54ABE4E09D8}" srcOrd="1" destOrd="0" presId="urn:microsoft.com/office/officeart/2005/8/layout/hierarchy1"/>
    <dgm:cxn modelId="{E7F40FF3-1996-4AD0-850C-E6BF8EF899A2}" type="presParOf" srcId="{948B5936-FBEF-449C-A877-F54ABE4E09D8}" destId="{2ADB5FB6-C98C-4DC4-BEC5-9D6BAE01B3EE}" srcOrd="0" destOrd="0" presId="urn:microsoft.com/office/officeart/2005/8/layout/hierarchy1"/>
    <dgm:cxn modelId="{3C027006-ED5A-4C80-9F0D-5156CCBF22BA}" type="presParOf" srcId="{948B5936-FBEF-449C-A877-F54ABE4E09D8}" destId="{C09AF2F5-2882-4687-B01C-658F261BB813}" srcOrd="1" destOrd="0" presId="urn:microsoft.com/office/officeart/2005/8/layout/hierarchy1"/>
    <dgm:cxn modelId="{81769E9E-6D7A-4E96-8543-4C46A4F9949D}" type="presParOf" srcId="{C09AF2F5-2882-4687-B01C-658F261BB813}" destId="{2236FEDA-4FC2-4422-AAB2-2E6DF663E69D}" srcOrd="0" destOrd="0" presId="urn:microsoft.com/office/officeart/2005/8/layout/hierarchy1"/>
    <dgm:cxn modelId="{9D45632D-0BEE-4764-BE5D-489D1D31489A}" type="presParOf" srcId="{2236FEDA-4FC2-4422-AAB2-2E6DF663E69D}" destId="{DEB4AC51-9021-478F-950D-CBA6EBDD226A}" srcOrd="0" destOrd="0" presId="urn:microsoft.com/office/officeart/2005/8/layout/hierarchy1"/>
    <dgm:cxn modelId="{45287FB4-CCFD-46C5-A999-D5ADC44A8C7E}" type="presParOf" srcId="{2236FEDA-4FC2-4422-AAB2-2E6DF663E69D}" destId="{168585D1-B809-4ADD-B02B-5CEF0A088900}" srcOrd="1" destOrd="0" presId="urn:microsoft.com/office/officeart/2005/8/layout/hierarchy1"/>
    <dgm:cxn modelId="{329B20E5-8FDF-462A-946E-3444E024AF40}" type="presParOf" srcId="{C09AF2F5-2882-4687-B01C-658F261BB813}" destId="{70721137-D2CC-4512-AA40-910A79CCCE35}" srcOrd="1" destOrd="0" presId="urn:microsoft.com/office/officeart/2005/8/layout/hierarchy1"/>
    <dgm:cxn modelId="{126CA5D3-7D9D-440C-B1B1-EA2109AB0D07}" type="presParOf" srcId="{948B5936-FBEF-449C-A877-F54ABE4E09D8}" destId="{895209BE-499B-4AA1-9FAA-81C5A4B2439C}" srcOrd="2" destOrd="0" presId="urn:microsoft.com/office/officeart/2005/8/layout/hierarchy1"/>
    <dgm:cxn modelId="{758D2844-C3E5-4B72-9698-A2BA2AF7FD9D}" type="presParOf" srcId="{948B5936-FBEF-449C-A877-F54ABE4E09D8}" destId="{DC34257C-576A-4A68-9C32-00A348DC3260}" srcOrd="3" destOrd="0" presId="urn:microsoft.com/office/officeart/2005/8/layout/hierarchy1"/>
    <dgm:cxn modelId="{4B908467-D76B-4EFE-B0FA-FF9E5AF1E10F}" type="presParOf" srcId="{DC34257C-576A-4A68-9C32-00A348DC3260}" destId="{7A94345E-18C7-4325-B76E-50987CC1E326}" srcOrd="0" destOrd="0" presId="urn:microsoft.com/office/officeart/2005/8/layout/hierarchy1"/>
    <dgm:cxn modelId="{D2741D76-9A6A-4EA3-8C2B-23D2B5C1427B}" type="presParOf" srcId="{7A94345E-18C7-4325-B76E-50987CC1E326}" destId="{EEA0C08D-80E9-48E5-A6E9-90994D0E307B}" srcOrd="0" destOrd="0" presId="urn:microsoft.com/office/officeart/2005/8/layout/hierarchy1"/>
    <dgm:cxn modelId="{593E9103-DA81-4CC4-AE24-81D6DF2649AE}" type="presParOf" srcId="{7A94345E-18C7-4325-B76E-50987CC1E326}" destId="{5DA67CFE-A21C-4D54-A44B-88CF559491E2}" srcOrd="1" destOrd="0" presId="urn:microsoft.com/office/officeart/2005/8/layout/hierarchy1"/>
    <dgm:cxn modelId="{81240939-6289-4432-B0D3-F59D2ADD0723}" type="presParOf" srcId="{DC34257C-576A-4A68-9C32-00A348DC3260}" destId="{D5467AC1-0834-4132-A81E-1AD987245865}" srcOrd="1" destOrd="0" presId="urn:microsoft.com/office/officeart/2005/8/layout/hierarchy1"/>
    <dgm:cxn modelId="{8CC4D758-3797-49AB-A729-5726C16322F2}" type="presParOf" srcId="{DFD24C23-77D5-4B0C-83A9-099774B3A8F6}" destId="{37BF777C-29DC-4C71-BE0B-1C68A62C6CAD}" srcOrd="4" destOrd="0" presId="urn:microsoft.com/office/officeart/2005/8/layout/hierarchy1"/>
    <dgm:cxn modelId="{73223CEC-7976-4D68-98B3-7C4C6571C654}" type="presParOf" srcId="{DFD24C23-77D5-4B0C-83A9-099774B3A8F6}" destId="{606A084C-D49D-49DD-A010-5E07E169A25A}" srcOrd="5" destOrd="0" presId="urn:microsoft.com/office/officeart/2005/8/layout/hierarchy1"/>
    <dgm:cxn modelId="{AEF0CE32-E94C-4C0C-872F-0BACF6B10A95}" type="presParOf" srcId="{606A084C-D49D-49DD-A010-5E07E169A25A}" destId="{F27B8773-9D43-4CD2-980B-044B709B01BD}" srcOrd="0" destOrd="0" presId="urn:microsoft.com/office/officeart/2005/8/layout/hierarchy1"/>
    <dgm:cxn modelId="{6B9B1718-87BA-46A6-A62F-ADBC69F148CC}" type="presParOf" srcId="{F27B8773-9D43-4CD2-980B-044B709B01BD}" destId="{FE1776AB-FF1E-41E7-89DE-A7664E3CBF9B}" srcOrd="0" destOrd="0" presId="urn:microsoft.com/office/officeart/2005/8/layout/hierarchy1"/>
    <dgm:cxn modelId="{96AFCEB8-2BB0-4760-946D-A31F6A68590E}" type="presParOf" srcId="{F27B8773-9D43-4CD2-980B-044B709B01BD}" destId="{AF4F0165-521D-4044-B4F0-1C46EC934859}" srcOrd="1" destOrd="0" presId="urn:microsoft.com/office/officeart/2005/8/layout/hierarchy1"/>
    <dgm:cxn modelId="{67C11964-3385-4D7D-B7DE-5E8899E8AEC7}" type="presParOf" srcId="{606A084C-D49D-49DD-A010-5E07E169A25A}" destId="{546DF0B6-80D4-48B7-A4C8-4865F8AE80C9}" srcOrd="1" destOrd="0" presId="urn:microsoft.com/office/officeart/2005/8/layout/hierarchy1"/>
    <dgm:cxn modelId="{44D3A958-5EAA-4018-BA1F-2C149D8D77E3}" type="presParOf" srcId="{546DF0B6-80D4-48B7-A4C8-4865F8AE80C9}" destId="{3587A697-BBAF-4D8E-9EBE-526F1EFD4E15}" srcOrd="0" destOrd="0" presId="urn:microsoft.com/office/officeart/2005/8/layout/hierarchy1"/>
    <dgm:cxn modelId="{0D2B4500-F5D9-4B4D-AD6E-67E318E028A9}" type="presParOf" srcId="{546DF0B6-80D4-48B7-A4C8-4865F8AE80C9}" destId="{459D6514-96B5-4127-B835-36FBCF559347}" srcOrd="1" destOrd="0" presId="urn:microsoft.com/office/officeart/2005/8/layout/hierarchy1"/>
    <dgm:cxn modelId="{307A78F4-4B69-4D50-A640-43993130765A}" type="presParOf" srcId="{459D6514-96B5-4127-B835-36FBCF559347}" destId="{3E0B4695-EA0C-4CD7-A621-528148A071C5}" srcOrd="0" destOrd="0" presId="urn:microsoft.com/office/officeart/2005/8/layout/hierarchy1"/>
    <dgm:cxn modelId="{A32A6D95-D7D0-47EB-9B12-F826D31C5938}" type="presParOf" srcId="{3E0B4695-EA0C-4CD7-A621-528148A071C5}" destId="{9797AEEF-BD76-4DA4-B0CB-237AF3555C2E}" srcOrd="0" destOrd="0" presId="urn:microsoft.com/office/officeart/2005/8/layout/hierarchy1"/>
    <dgm:cxn modelId="{9C463E70-77D1-4632-B0BD-250829E9312D}" type="presParOf" srcId="{3E0B4695-EA0C-4CD7-A621-528148A071C5}" destId="{7104B4AF-AF1E-4B24-B504-47AEFBC2C14F}" srcOrd="1" destOrd="0" presId="urn:microsoft.com/office/officeart/2005/8/layout/hierarchy1"/>
    <dgm:cxn modelId="{6B16F3DA-8082-4E10-8E5C-90C487FF0149}" type="presParOf" srcId="{459D6514-96B5-4127-B835-36FBCF559347}" destId="{03255F1B-6879-4753-AEE8-FBC2C981DC89}" srcOrd="1" destOrd="0" presId="urn:microsoft.com/office/officeart/2005/8/layout/hierarchy1"/>
    <dgm:cxn modelId="{A6E82D46-2B7F-4999-8564-4D188A4E1817}" type="presParOf" srcId="{546DF0B6-80D4-48B7-A4C8-4865F8AE80C9}" destId="{2BB34A40-4B6E-4297-91F2-34E3ECC606D5}" srcOrd="2" destOrd="0" presId="urn:microsoft.com/office/officeart/2005/8/layout/hierarchy1"/>
    <dgm:cxn modelId="{4A35F730-1DC4-4290-9085-7D1C416DCE4B}" type="presParOf" srcId="{546DF0B6-80D4-48B7-A4C8-4865F8AE80C9}" destId="{821776A1-5FCE-4583-A74E-1138C753F7DE}" srcOrd="3" destOrd="0" presId="urn:microsoft.com/office/officeart/2005/8/layout/hierarchy1"/>
    <dgm:cxn modelId="{5BC34263-0001-45FA-9F7F-9D4B4699E80A}" type="presParOf" srcId="{821776A1-5FCE-4583-A74E-1138C753F7DE}" destId="{D4640386-8169-4AFC-B812-53A6124AE817}" srcOrd="0" destOrd="0" presId="urn:microsoft.com/office/officeart/2005/8/layout/hierarchy1"/>
    <dgm:cxn modelId="{9C0C7875-77AA-4FE8-B0AE-308BEDBABDB4}" type="presParOf" srcId="{D4640386-8169-4AFC-B812-53A6124AE817}" destId="{5773F246-3331-4E09-BB59-F734D1BDA942}" srcOrd="0" destOrd="0" presId="urn:microsoft.com/office/officeart/2005/8/layout/hierarchy1"/>
    <dgm:cxn modelId="{8C2BABE0-4611-46A5-B01E-6FDDD34E21CF}" type="presParOf" srcId="{D4640386-8169-4AFC-B812-53A6124AE817}" destId="{14614473-AF4A-4966-8639-4F4E591859C2}" srcOrd="1" destOrd="0" presId="urn:microsoft.com/office/officeart/2005/8/layout/hierarchy1"/>
    <dgm:cxn modelId="{8BB43109-3D5A-4811-8DE2-B7E48737E5B4}" type="presParOf" srcId="{821776A1-5FCE-4583-A74E-1138C753F7DE}" destId="{0CED4FFD-A981-44DA-8690-32EFF2FB22E3}" srcOrd="1" destOrd="0" presId="urn:microsoft.com/office/officeart/2005/8/layout/hierarchy1"/>
    <dgm:cxn modelId="{C3AA2B99-AEFA-4848-B209-212E631026D6}" type="presParOf" srcId="{2E52B255-0D7C-4269-9379-B1C5299F8C0B}" destId="{12D6C7E4-EEA2-499E-B27C-A98537F13A79}" srcOrd="4" destOrd="0" presId="urn:microsoft.com/office/officeart/2005/8/layout/hierarchy1"/>
    <dgm:cxn modelId="{DA061CF9-3B1A-4C4D-AE48-5862C14AB2D7}" type="presParOf" srcId="{2E52B255-0D7C-4269-9379-B1C5299F8C0B}" destId="{CD172F27-5D98-4CAC-A8A4-881059990961}" srcOrd="5" destOrd="0" presId="urn:microsoft.com/office/officeart/2005/8/layout/hierarchy1"/>
    <dgm:cxn modelId="{E0C5A3D2-75A7-4AEB-8F30-1A95BBC274F2}" type="presParOf" srcId="{CD172F27-5D98-4CAC-A8A4-881059990961}" destId="{C1154B4C-8BF6-453C-ACB7-69E95AF05CED}" srcOrd="0" destOrd="0" presId="urn:microsoft.com/office/officeart/2005/8/layout/hierarchy1"/>
    <dgm:cxn modelId="{401EB1B5-26F5-4275-AA04-3D82E280F2C7}" type="presParOf" srcId="{C1154B4C-8BF6-453C-ACB7-69E95AF05CED}" destId="{2CF11F89-9846-4CFB-AFA7-20621FB53007}" srcOrd="0" destOrd="0" presId="urn:microsoft.com/office/officeart/2005/8/layout/hierarchy1"/>
    <dgm:cxn modelId="{600DBF98-BE90-466A-9A11-692033CC41AB}" type="presParOf" srcId="{C1154B4C-8BF6-453C-ACB7-69E95AF05CED}" destId="{6406F05D-4D07-4395-9955-8F8BC2C4254F}" srcOrd="1" destOrd="0" presId="urn:microsoft.com/office/officeart/2005/8/layout/hierarchy1"/>
    <dgm:cxn modelId="{FC32459C-ABAA-4816-8FCD-756F4CC4DC9D}" type="presParOf" srcId="{CD172F27-5D98-4CAC-A8A4-881059990961}" destId="{9D649E38-CFA4-4AE9-A4F1-6DE004A0AD28}" srcOrd="1" destOrd="0" presId="urn:microsoft.com/office/officeart/2005/8/layout/hierarchy1"/>
    <dgm:cxn modelId="{8C096A0E-332B-4466-8665-97578D1F941A}" type="presParOf" srcId="{2E52B255-0D7C-4269-9379-B1C5299F8C0B}" destId="{2E986CE0-897C-458A-98CB-4955D9ECE38E}" srcOrd="6" destOrd="0" presId="urn:microsoft.com/office/officeart/2005/8/layout/hierarchy1"/>
    <dgm:cxn modelId="{3F5AB344-0ACF-4A4E-8EB0-31E1F01B4A14}" type="presParOf" srcId="{2E52B255-0D7C-4269-9379-B1C5299F8C0B}" destId="{F7C1BD59-C400-4689-A218-3F2D2DFA4FA1}" srcOrd="7" destOrd="0" presId="urn:microsoft.com/office/officeart/2005/8/layout/hierarchy1"/>
    <dgm:cxn modelId="{279BE27A-3693-4C7F-B707-666D05536759}" type="presParOf" srcId="{F7C1BD59-C400-4689-A218-3F2D2DFA4FA1}" destId="{970C98AE-970B-4128-8E1C-019DE84CBDA5}" srcOrd="0" destOrd="0" presId="urn:microsoft.com/office/officeart/2005/8/layout/hierarchy1"/>
    <dgm:cxn modelId="{E2B63FCE-864B-49FB-81DA-C407D23B8AC4}" type="presParOf" srcId="{970C98AE-970B-4128-8E1C-019DE84CBDA5}" destId="{00B9025E-266B-4020-9E61-454D4ACC4595}" srcOrd="0" destOrd="0" presId="urn:microsoft.com/office/officeart/2005/8/layout/hierarchy1"/>
    <dgm:cxn modelId="{45942D6D-4C71-4A74-BC4B-9328431DEF8E}" type="presParOf" srcId="{970C98AE-970B-4128-8E1C-019DE84CBDA5}" destId="{7F715566-6BA2-4A02-A7A6-D34C6DCA24D4}" srcOrd="1" destOrd="0" presId="urn:microsoft.com/office/officeart/2005/8/layout/hierarchy1"/>
    <dgm:cxn modelId="{36CC0665-2EC8-4139-831C-6AF875160DFC}" type="presParOf" srcId="{F7C1BD59-C400-4689-A218-3F2D2DFA4FA1}" destId="{07F4F44F-DF3B-4C9A-A8B5-520D113FD52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86CE0-897C-458A-98CB-4955D9ECE38E}">
      <dsp:nvSpPr>
        <dsp:cNvPr id="0" name=""/>
        <dsp:cNvSpPr/>
      </dsp:nvSpPr>
      <dsp:spPr>
        <a:xfrm>
          <a:off x="1486611" y="-38204"/>
          <a:ext cx="91440" cy="91440"/>
        </a:xfrm>
        <a:custGeom>
          <a:avLst/>
          <a:gdLst/>
          <a:ahLst/>
          <a:cxnLst/>
          <a:rect l="0" t="0" r="0" b="0"/>
          <a:pathLst>
            <a:path>
              <a:moveTo>
                <a:pt x="45720" y="45720"/>
              </a:moveTo>
              <a:lnTo>
                <a:pt x="45720" y="49052"/>
              </a:lnTo>
              <a:lnTo>
                <a:pt x="81837" y="49052"/>
              </a:lnTo>
              <a:lnTo>
                <a:pt x="81837" y="506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D6C7E4-EEA2-499E-B27C-A98537F13A79}">
      <dsp:nvSpPr>
        <dsp:cNvPr id="0" name=""/>
        <dsp:cNvSpPr/>
      </dsp:nvSpPr>
      <dsp:spPr>
        <a:xfrm>
          <a:off x="1486611" y="-38204"/>
          <a:ext cx="91440" cy="91440"/>
        </a:xfrm>
        <a:custGeom>
          <a:avLst/>
          <a:gdLst/>
          <a:ahLst/>
          <a:cxnLst/>
          <a:rect l="0" t="0" r="0" b="0"/>
          <a:pathLst>
            <a:path>
              <a:moveTo>
                <a:pt x="45720" y="45720"/>
              </a:moveTo>
              <a:lnTo>
                <a:pt x="45720" y="49052"/>
              </a:lnTo>
              <a:lnTo>
                <a:pt x="57759" y="49052"/>
              </a:lnTo>
              <a:lnTo>
                <a:pt x="57759" y="506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B34A40-4B6E-4297-91F2-34E3ECC606D5}">
      <dsp:nvSpPr>
        <dsp:cNvPr id="0" name=""/>
        <dsp:cNvSpPr/>
      </dsp:nvSpPr>
      <dsp:spPr>
        <a:xfrm>
          <a:off x="1512287" y="-13425"/>
          <a:ext cx="91440" cy="91440"/>
        </a:xfrm>
        <a:custGeom>
          <a:avLst/>
          <a:gdLst/>
          <a:ahLst/>
          <a:cxnLst/>
          <a:rect l="0" t="0" r="0" b="0"/>
          <a:pathLst>
            <a:path>
              <a:moveTo>
                <a:pt x="45720" y="45720"/>
              </a:moveTo>
              <a:lnTo>
                <a:pt x="45720" y="49052"/>
              </a:lnTo>
              <a:lnTo>
                <a:pt x="55148" y="49052"/>
              </a:lnTo>
              <a:lnTo>
                <a:pt x="55148" y="5061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87A697-BBAF-4D8E-9EBE-526F1EFD4E15}">
      <dsp:nvSpPr>
        <dsp:cNvPr id="0" name=""/>
        <dsp:cNvSpPr/>
      </dsp:nvSpPr>
      <dsp:spPr>
        <a:xfrm>
          <a:off x="1502859" y="-13425"/>
          <a:ext cx="91440" cy="91440"/>
        </a:xfrm>
        <a:custGeom>
          <a:avLst/>
          <a:gdLst/>
          <a:ahLst/>
          <a:cxnLst/>
          <a:rect l="0" t="0" r="0" b="0"/>
          <a:pathLst>
            <a:path>
              <a:moveTo>
                <a:pt x="55148" y="45720"/>
              </a:moveTo>
              <a:lnTo>
                <a:pt x="55148" y="49052"/>
              </a:lnTo>
              <a:lnTo>
                <a:pt x="45720" y="49052"/>
              </a:lnTo>
              <a:lnTo>
                <a:pt x="45720" y="5061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BF777C-29DC-4C71-BE0B-1C68A62C6CAD}">
      <dsp:nvSpPr>
        <dsp:cNvPr id="0" name=""/>
        <dsp:cNvSpPr/>
      </dsp:nvSpPr>
      <dsp:spPr>
        <a:xfrm>
          <a:off x="1474572" y="-25814"/>
          <a:ext cx="91440" cy="91440"/>
        </a:xfrm>
        <a:custGeom>
          <a:avLst/>
          <a:gdLst/>
          <a:ahLst/>
          <a:cxnLst/>
          <a:rect l="0" t="0" r="0" b="0"/>
          <a:pathLst>
            <a:path>
              <a:moveTo>
                <a:pt x="45720" y="45720"/>
              </a:moveTo>
              <a:lnTo>
                <a:pt x="45720" y="49052"/>
              </a:lnTo>
              <a:lnTo>
                <a:pt x="83435" y="49052"/>
              </a:lnTo>
              <a:lnTo>
                <a:pt x="83435" y="5061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209BE-499B-4AA1-9FAA-81C5A4B2439C}">
      <dsp:nvSpPr>
        <dsp:cNvPr id="0" name=""/>
        <dsp:cNvSpPr/>
      </dsp:nvSpPr>
      <dsp:spPr>
        <a:xfrm>
          <a:off x="1474572" y="-13425"/>
          <a:ext cx="91440" cy="91440"/>
        </a:xfrm>
        <a:custGeom>
          <a:avLst/>
          <a:gdLst/>
          <a:ahLst/>
          <a:cxnLst/>
          <a:rect l="0" t="0" r="0" b="0"/>
          <a:pathLst>
            <a:path>
              <a:moveTo>
                <a:pt x="45720" y="45720"/>
              </a:moveTo>
              <a:lnTo>
                <a:pt x="45720" y="49052"/>
              </a:lnTo>
              <a:lnTo>
                <a:pt x="55148" y="49052"/>
              </a:lnTo>
              <a:lnTo>
                <a:pt x="55148" y="5061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DB5FB6-C98C-4DC4-BEC5-9D6BAE01B3EE}">
      <dsp:nvSpPr>
        <dsp:cNvPr id="0" name=""/>
        <dsp:cNvSpPr/>
      </dsp:nvSpPr>
      <dsp:spPr>
        <a:xfrm>
          <a:off x="1465143" y="-13425"/>
          <a:ext cx="91440" cy="91440"/>
        </a:xfrm>
        <a:custGeom>
          <a:avLst/>
          <a:gdLst/>
          <a:ahLst/>
          <a:cxnLst/>
          <a:rect l="0" t="0" r="0" b="0"/>
          <a:pathLst>
            <a:path>
              <a:moveTo>
                <a:pt x="55148" y="45720"/>
              </a:moveTo>
              <a:lnTo>
                <a:pt x="55148" y="49052"/>
              </a:lnTo>
              <a:lnTo>
                <a:pt x="45720" y="49052"/>
              </a:lnTo>
              <a:lnTo>
                <a:pt x="45720" y="5061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E4D779-6433-4535-8A8C-B6F08EEAD197}">
      <dsp:nvSpPr>
        <dsp:cNvPr id="0" name=""/>
        <dsp:cNvSpPr/>
      </dsp:nvSpPr>
      <dsp:spPr>
        <a:xfrm>
          <a:off x="1474572" y="-25814"/>
          <a:ext cx="91440" cy="91440"/>
        </a:xfrm>
        <a:custGeom>
          <a:avLst/>
          <a:gdLst/>
          <a:ahLst/>
          <a:cxnLst/>
          <a:rect l="0" t="0" r="0" b="0"/>
          <a:pathLst>
            <a:path>
              <a:moveTo>
                <a:pt x="45720" y="45720"/>
              </a:moveTo>
              <a:lnTo>
                <a:pt x="45720" y="5061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8A21CA-B55A-40B5-BCC2-C57D9549B614}">
      <dsp:nvSpPr>
        <dsp:cNvPr id="0" name=""/>
        <dsp:cNvSpPr/>
      </dsp:nvSpPr>
      <dsp:spPr>
        <a:xfrm>
          <a:off x="1436856" y="-13425"/>
          <a:ext cx="91440" cy="91440"/>
        </a:xfrm>
        <a:custGeom>
          <a:avLst/>
          <a:gdLst/>
          <a:ahLst/>
          <a:cxnLst/>
          <a:rect l="0" t="0" r="0" b="0"/>
          <a:pathLst>
            <a:path>
              <a:moveTo>
                <a:pt x="45720" y="45720"/>
              </a:moveTo>
              <a:lnTo>
                <a:pt x="45720" y="49052"/>
              </a:lnTo>
              <a:lnTo>
                <a:pt x="55148" y="49052"/>
              </a:lnTo>
              <a:lnTo>
                <a:pt x="55148" y="5061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CEB5DD-1579-49B5-9AA7-416F15165A29}">
      <dsp:nvSpPr>
        <dsp:cNvPr id="0" name=""/>
        <dsp:cNvSpPr/>
      </dsp:nvSpPr>
      <dsp:spPr>
        <a:xfrm>
          <a:off x="1427427" y="-13425"/>
          <a:ext cx="91440" cy="91440"/>
        </a:xfrm>
        <a:custGeom>
          <a:avLst/>
          <a:gdLst/>
          <a:ahLst/>
          <a:cxnLst/>
          <a:rect l="0" t="0" r="0" b="0"/>
          <a:pathLst>
            <a:path>
              <a:moveTo>
                <a:pt x="55148" y="45720"/>
              </a:moveTo>
              <a:lnTo>
                <a:pt x="55148" y="49052"/>
              </a:lnTo>
              <a:lnTo>
                <a:pt x="45720" y="49052"/>
              </a:lnTo>
              <a:lnTo>
                <a:pt x="45720" y="5061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E46156-7A31-4CB2-95EC-A1E714ACBB7A}">
      <dsp:nvSpPr>
        <dsp:cNvPr id="0" name=""/>
        <dsp:cNvSpPr/>
      </dsp:nvSpPr>
      <dsp:spPr>
        <a:xfrm>
          <a:off x="1436856" y="-25814"/>
          <a:ext cx="91440" cy="91440"/>
        </a:xfrm>
        <a:custGeom>
          <a:avLst/>
          <a:gdLst/>
          <a:ahLst/>
          <a:cxnLst/>
          <a:rect l="0" t="0" r="0" b="0"/>
          <a:pathLst>
            <a:path>
              <a:moveTo>
                <a:pt x="83435" y="45720"/>
              </a:moveTo>
              <a:lnTo>
                <a:pt x="83435" y="49052"/>
              </a:lnTo>
              <a:lnTo>
                <a:pt x="45720" y="49052"/>
              </a:lnTo>
              <a:lnTo>
                <a:pt x="45720" y="5061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DBAE24-5D2D-49AF-9DA6-B62A2EC92016}">
      <dsp:nvSpPr>
        <dsp:cNvPr id="0" name=""/>
        <dsp:cNvSpPr/>
      </dsp:nvSpPr>
      <dsp:spPr>
        <a:xfrm>
          <a:off x="1474572" y="-38204"/>
          <a:ext cx="91440" cy="91440"/>
        </a:xfrm>
        <a:custGeom>
          <a:avLst/>
          <a:gdLst/>
          <a:ahLst/>
          <a:cxnLst/>
          <a:rect l="0" t="0" r="0" b="0"/>
          <a:pathLst>
            <a:path>
              <a:moveTo>
                <a:pt x="57759" y="45720"/>
              </a:moveTo>
              <a:lnTo>
                <a:pt x="57759" y="49052"/>
              </a:lnTo>
              <a:lnTo>
                <a:pt x="45720" y="49052"/>
              </a:lnTo>
              <a:lnTo>
                <a:pt x="45720" y="506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4357B1-1837-4116-ABDF-F539FF928357}">
      <dsp:nvSpPr>
        <dsp:cNvPr id="0" name=""/>
        <dsp:cNvSpPr/>
      </dsp:nvSpPr>
      <dsp:spPr>
        <a:xfrm>
          <a:off x="1450494" y="-38204"/>
          <a:ext cx="91440" cy="91440"/>
        </a:xfrm>
        <a:custGeom>
          <a:avLst/>
          <a:gdLst/>
          <a:ahLst/>
          <a:cxnLst/>
          <a:rect l="0" t="0" r="0" b="0"/>
          <a:pathLst>
            <a:path>
              <a:moveTo>
                <a:pt x="81837" y="45720"/>
              </a:moveTo>
              <a:lnTo>
                <a:pt x="81837" y="49052"/>
              </a:lnTo>
              <a:lnTo>
                <a:pt x="45720" y="49052"/>
              </a:lnTo>
              <a:lnTo>
                <a:pt x="45720" y="506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18CCF0-5BBF-429F-9113-D5BFAB6904B3}">
      <dsp:nvSpPr>
        <dsp:cNvPr id="0" name=""/>
        <dsp:cNvSpPr/>
      </dsp:nvSpPr>
      <dsp:spPr>
        <a:xfrm>
          <a:off x="1514158" y="17"/>
          <a:ext cx="36346" cy="749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622B38-5991-4750-A1D5-99C8804DE4CD}">
      <dsp:nvSpPr>
        <dsp:cNvPr id="0" name=""/>
        <dsp:cNvSpPr/>
      </dsp:nvSpPr>
      <dsp:spPr>
        <a:xfrm>
          <a:off x="1516026" y="1792"/>
          <a:ext cx="36346" cy="749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b="1" kern="1200">
              <a:latin typeface="Arial Narrow" panose="020B0606020202030204" pitchFamily="34" charset="0"/>
            </a:rPr>
            <a:t>Page d'accueil (Index)</a:t>
          </a:r>
        </a:p>
      </dsp:txBody>
      <dsp:txXfrm>
        <a:off x="1516246" y="2012"/>
        <a:ext cx="35906" cy="7058"/>
      </dsp:txXfrm>
    </dsp:sp>
    <dsp:sp modelId="{F88FB592-F416-4BCF-9BA6-6788BD37280E}">
      <dsp:nvSpPr>
        <dsp:cNvPr id="0" name=""/>
        <dsp:cNvSpPr/>
      </dsp:nvSpPr>
      <dsp:spPr>
        <a:xfrm>
          <a:off x="1486043" y="12406"/>
          <a:ext cx="20341" cy="749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CEAA4E-9DF2-43B9-B496-ED7F2E327135}">
      <dsp:nvSpPr>
        <dsp:cNvPr id="0" name=""/>
        <dsp:cNvSpPr/>
      </dsp:nvSpPr>
      <dsp:spPr>
        <a:xfrm>
          <a:off x="1487912" y="14181"/>
          <a:ext cx="20341" cy="749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Société</a:t>
          </a:r>
        </a:p>
      </dsp:txBody>
      <dsp:txXfrm>
        <a:off x="1488132" y="14401"/>
        <a:ext cx="19901" cy="7058"/>
      </dsp:txXfrm>
    </dsp:sp>
    <dsp:sp modelId="{8C36B25A-FF77-4077-9AAF-B5C02EFF2762}">
      <dsp:nvSpPr>
        <dsp:cNvPr id="0" name=""/>
        <dsp:cNvSpPr/>
      </dsp:nvSpPr>
      <dsp:spPr>
        <a:xfrm>
          <a:off x="1510121" y="12406"/>
          <a:ext cx="20341" cy="749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1FFC51-BCD9-4D0F-8A72-FFD649E446E4}">
      <dsp:nvSpPr>
        <dsp:cNvPr id="0" name=""/>
        <dsp:cNvSpPr/>
      </dsp:nvSpPr>
      <dsp:spPr>
        <a:xfrm>
          <a:off x="1511990" y="14181"/>
          <a:ext cx="20341" cy="749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Catalogue</a:t>
          </a:r>
        </a:p>
      </dsp:txBody>
      <dsp:txXfrm>
        <a:off x="1512210" y="14401"/>
        <a:ext cx="19901" cy="7058"/>
      </dsp:txXfrm>
    </dsp:sp>
    <dsp:sp modelId="{BB245F8B-60E8-408A-8710-CBB233A0A78C}">
      <dsp:nvSpPr>
        <dsp:cNvPr id="0" name=""/>
        <dsp:cNvSpPr/>
      </dsp:nvSpPr>
      <dsp:spPr>
        <a:xfrm>
          <a:off x="1472406" y="24795"/>
          <a:ext cx="20341" cy="749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11D39C-2643-4DB2-8FEE-112C40E9F2E2}">
      <dsp:nvSpPr>
        <dsp:cNvPr id="0" name=""/>
        <dsp:cNvSpPr/>
      </dsp:nvSpPr>
      <dsp:spPr>
        <a:xfrm>
          <a:off x="1474274" y="26571"/>
          <a:ext cx="20341" cy="749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Economique</a:t>
          </a:r>
        </a:p>
      </dsp:txBody>
      <dsp:txXfrm>
        <a:off x="1474494" y="26791"/>
        <a:ext cx="19901" cy="7058"/>
      </dsp:txXfrm>
    </dsp:sp>
    <dsp:sp modelId="{7B6B51FD-4A96-41E8-9FDD-5DFC88989F7B}">
      <dsp:nvSpPr>
        <dsp:cNvPr id="0" name=""/>
        <dsp:cNvSpPr/>
      </dsp:nvSpPr>
      <dsp:spPr>
        <a:xfrm>
          <a:off x="1465587" y="37185"/>
          <a:ext cx="15120" cy="674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313519-BB14-43BE-8737-DF0A68063501}">
      <dsp:nvSpPr>
        <dsp:cNvPr id="0" name=""/>
        <dsp:cNvSpPr/>
      </dsp:nvSpPr>
      <dsp:spPr>
        <a:xfrm>
          <a:off x="1467455" y="38960"/>
          <a:ext cx="15120" cy="674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Prod. E1</a:t>
          </a:r>
        </a:p>
      </dsp:txBody>
      <dsp:txXfrm>
        <a:off x="1467652" y="39157"/>
        <a:ext cx="14726" cy="6347"/>
      </dsp:txXfrm>
    </dsp:sp>
    <dsp:sp modelId="{2C7A9C51-6681-4605-8386-9B697BFC4FB6}">
      <dsp:nvSpPr>
        <dsp:cNvPr id="0" name=""/>
        <dsp:cNvSpPr/>
      </dsp:nvSpPr>
      <dsp:spPr>
        <a:xfrm>
          <a:off x="1484445" y="37185"/>
          <a:ext cx="15120" cy="674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A801B2-ED9B-4F65-A46D-C55EC8537C19}">
      <dsp:nvSpPr>
        <dsp:cNvPr id="0" name=""/>
        <dsp:cNvSpPr/>
      </dsp:nvSpPr>
      <dsp:spPr>
        <a:xfrm>
          <a:off x="1486313" y="38960"/>
          <a:ext cx="15120" cy="674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Prod. E2</a:t>
          </a:r>
        </a:p>
      </dsp:txBody>
      <dsp:txXfrm>
        <a:off x="1486510" y="39157"/>
        <a:ext cx="14726" cy="6347"/>
      </dsp:txXfrm>
    </dsp:sp>
    <dsp:sp modelId="{956AAEA4-A742-4EB0-9BEB-A95122CB169C}">
      <dsp:nvSpPr>
        <dsp:cNvPr id="0" name=""/>
        <dsp:cNvSpPr/>
      </dsp:nvSpPr>
      <dsp:spPr>
        <a:xfrm>
          <a:off x="1510121" y="24795"/>
          <a:ext cx="20341" cy="749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D250A3-9398-44CC-B0AD-AF09683A692B}">
      <dsp:nvSpPr>
        <dsp:cNvPr id="0" name=""/>
        <dsp:cNvSpPr/>
      </dsp:nvSpPr>
      <dsp:spPr>
        <a:xfrm>
          <a:off x="1511990" y="26571"/>
          <a:ext cx="20341" cy="749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Premium</a:t>
          </a:r>
        </a:p>
      </dsp:txBody>
      <dsp:txXfrm>
        <a:off x="1512210" y="26791"/>
        <a:ext cx="19901" cy="7058"/>
      </dsp:txXfrm>
    </dsp:sp>
    <dsp:sp modelId="{DEB4AC51-9021-478F-950D-CBA6EBDD226A}">
      <dsp:nvSpPr>
        <dsp:cNvPr id="0" name=""/>
        <dsp:cNvSpPr/>
      </dsp:nvSpPr>
      <dsp:spPr>
        <a:xfrm>
          <a:off x="1503303" y="37185"/>
          <a:ext cx="15120" cy="674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8585D1-B809-4ADD-B02B-5CEF0A088900}">
      <dsp:nvSpPr>
        <dsp:cNvPr id="0" name=""/>
        <dsp:cNvSpPr/>
      </dsp:nvSpPr>
      <dsp:spPr>
        <a:xfrm>
          <a:off x="1505171" y="38960"/>
          <a:ext cx="15120" cy="674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Prod. P1</a:t>
          </a:r>
        </a:p>
      </dsp:txBody>
      <dsp:txXfrm>
        <a:off x="1505368" y="39157"/>
        <a:ext cx="14726" cy="6347"/>
      </dsp:txXfrm>
    </dsp:sp>
    <dsp:sp modelId="{EEA0C08D-80E9-48E5-A6E9-90994D0E307B}">
      <dsp:nvSpPr>
        <dsp:cNvPr id="0" name=""/>
        <dsp:cNvSpPr/>
      </dsp:nvSpPr>
      <dsp:spPr>
        <a:xfrm>
          <a:off x="1522160" y="37185"/>
          <a:ext cx="15120" cy="674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A67CFE-A21C-4D54-A44B-88CF559491E2}">
      <dsp:nvSpPr>
        <dsp:cNvPr id="0" name=""/>
        <dsp:cNvSpPr/>
      </dsp:nvSpPr>
      <dsp:spPr>
        <a:xfrm>
          <a:off x="1524029" y="38960"/>
          <a:ext cx="15120" cy="674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Prod. P2</a:t>
          </a:r>
        </a:p>
      </dsp:txBody>
      <dsp:txXfrm>
        <a:off x="1524226" y="39157"/>
        <a:ext cx="14726" cy="6347"/>
      </dsp:txXfrm>
    </dsp:sp>
    <dsp:sp modelId="{FE1776AB-FF1E-41E7-89DE-A7664E3CBF9B}">
      <dsp:nvSpPr>
        <dsp:cNvPr id="0" name=""/>
        <dsp:cNvSpPr/>
      </dsp:nvSpPr>
      <dsp:spPr>
        <a:xfrm>
          <a:off x="1547837" y="24795"/>
          <a:ext cx="20341" cy="749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4F0165-521D-4044-B4F0-1C46EC934859}">
      <dsp:nvSpPr>
        <dsp:cNvPr id="0" name=""/>
        <dsp:cNvSpPr/>
      </dsp:nvSpPr>
      <dsp:spPr>
        <a:xfrm>
          <a:off x="1549705" y="26571"/>
          <a:ext cx="20341" cy="749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Affaire </a:t>
          </a:r>
        </a:p>
      </dsp:txBody>
      <dsp:txXfrm>
        <a:off x="1549925" y="26791"/>
        <a:ext cx="19901" cy="7058"/>
      </dsp:txXfrm>
    </dsp:sp>
    <dsp:sp modelId="{9797AEEF-BD76-4DA4-B0CB-237AF3555C2E}">
      <dsp:nvSpPr>
        <dsp:cNvPr id="0" name=""/>
        <dsp:cNvSpPr/>
      </dsp:nvSpPr>
      <dsp:spPr>
        <a:xfrm>
          <a:off x="1541018" y="37185"/>
          <a:ext cx="15120" cy="674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04B4AF-AF1E-4B24-B504-47AEFBC2C14F}">
      <dsp:nvSpPr>
        <dsp:cNvPr id="0" name=""/>
        <dsp:cNvSpPr/>
      </dsp:nvSpPr>
      <dsp:spPr>
        <a:xfrm>
          <a:off x="1542887" y="38960"/>
          <a:ext cx="15120" cy="674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Prod. A1</a:t>
          </a:r>
        </a:p>
      </dsp:txBody>
      <dsp:txXfrm>
        <a:off x="1543084" y="39157"/>
        <a:ext cx="14726" cy="6347"/>
      </dsp:txXfrm>
    </dsp:sp>
    <dsp:sp modelId="{5773F246-3331-4E09-BB59-F734D1BDA942}">
      <dsp:nvSpPr>
        <dsp:cNvPr id="0" name=""/>
        <dsp:cNvSpPr/>
      </dsp:nvSpPr>
      <dsp:spPr>
        <a:xfrm>
          <a:off x="1559876" y="37185"/>
          <a:ext cx="15120" cy="674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614473-AF4A-4966-8639-4F4E591859C2}">
      <dsp:nvSpPr>
        <dsp:cNvPr id="0" name=""/>
        <dsp:cNvSpPr/>
      </dsp:nvSpPr>
      <dsp:spPr>
        <a:xfrm>
          <a:off x="1561744" y="38960"/>
          <a:ext cx="15120" cy="674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Prod. A2</a:t>
          </a:r>
        </a:p>
      </dsp:txBody>
      <dsp:txXfrm>
        <a:off x="1561941" y="39157"/>
        <a:ext cx="14726" cy="6347"/>
      </dsp:txXfrm>
    </dsp:sp>
    <dsp:sp modelId="{2CF11F89-9846-4CFB-AFA7-20621FB53007}">
      <dsp:nvSpPr>
        <dsp:cNvPr id="0" name=""/>
        <dsp:cNvSpPr/>
      </dsp:nvSpPr>
      <dsp:spPr>
        <a:xfrm>
          <a:off x="1534199" y="12406"/>
          <a:ext cx="20341" cy="749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06F05D-4D07-4395-9955-8F8BC2C4254F}">
      <dsp:nvSpPr>
        <dsp:cNvPr id="0" name=""/>
        <dsp:cNvSpPr/>
      </dsp:nvSpPr>
      <dsp:spPr>
        <a:xfrm>
          <a:off x="1536068" y="14181"/>
          <a:ext cx="20341" cy="749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Actualité</a:t>
          </a:r>
        </a:p>
      </dsp:txBody>
      <dsp:txXfrm>
        <a:off x="1536288" y="14401"/>
        <a:ext cx="19901" cy="7058"/>
      </dsp:txXfrm>
    </dsp:sp>
    <dsp:sp modelId="{00B9025E-266B-4020-9E61-454D4ACC4595}">
      <dsp:nvSpPr>
        <dsp:cNvPr id="0" name=""/>
        <dsp:cNvSpPr/>
      </dsp:nvSpPr>
      <dsp:spPr>
        <a:xfrm>
          <a:off x="1558277" y="12406"/>
          <a:ext cx="20341" cy="749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715566-6BA2-4A02-A7A6-D34C6DCA24D4}">
      <dsp:nvSpPr>
        <dsp:cNvPr id="0" name=""/>
        <dsp:cNvSpPr/>
      </dsp:nvSpPr>
      <dsp:spPr>
        <a:xfrm>
          <a:off x="1560146" y="14181"/>
          <a:ext cx="20341" cy="749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latin typeface="Arial Narrow" panose="020B0606020202030204" pitchFamily="34" charset="0"/>
            </a:rPr>
            <a:t>Contact</a:t>
          </a:r>
        </a:p>
      </dsp:txBody>
      <dsp:txXfrm>
        <a:off x="1560366" y="14401"/>
        <a:ext cx="19901" cy="70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86CE0-897C-458A-98CB-4955D9ECE38E}">
      <dsp:nvSpPr>
        <dsp:cNvPr id="0" name=""/>
        <dsp:cNvSpPr/>
      </dsp:nvSpPr>
      <dsp:spPr>
        <a:xfrm>
          <a:off x="5727342" y="543780"/>
          <a:ext cx="2614347" cy="354016"/>
        </a:xfrm>
        <a:custGeom>
          <a:avLst/>
          <a:gdLst/>
          <a:ahLst/>
          <a:cxnLst/>
          <a:rect l="0" t="0" r="0" b="0"/>
          <a:pathLst>
            <a:path>
              <a:moveTo>
                <a:pt x="0" y="0"/>
              </a:moveTo>
              <a:lnTo>
                <a:pt x="0" y="241252"/>
              </a:lnTo>
              <a:lnTo>
                <a:pt x="2614347" y="241252"/>
              </a:lnTo>
              <a:lnTo>
                <a:pt x="2614347" y="35401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D6C7E4-EEA2-499E-B27C-A98537F13A79}">
      <dsp:nvSpPr>
        <dsp:cNvPr id="0" name=""/>
        <dsp:cNvSpPr/>
      </dsp:nvSpPr>
      <dsp:spPr>
        <a:xfrm>
          <a:off x="5727342" y="543780"/>
          <a:ext cx="871449" cy="354016"/>
        </a:xfrm>
        <a:custGeom>
          <a:avLst/>
          <a:gdLst/>
          <a:ahLst/>
          <a:cxnLst/>
          <a:rect l="0" t="0" r="0" b="0"/>
          <a:pathLst>
            <a:path>
              <a:moveTo>
                <a:pt x="0" y="0"/>
              </a:moveTo>
              <a:lnTo>
                <a:pt x="0" y="241252"/>
              </a:lnTo>
              <a:lnTo>
                <a:pt x="871449" y="241252"/>
              </a:lnTo>
              <a:lnTo>
                <a:pt x="871449" y="35401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B34A40-4B6E-4297-91F2-34E3ECC606D5}">
      <dsp:nvSpPr>
        <dsp:cNvPr id="0" name=""/>
        <dsp:cNvSpPr/>
      </dsp:nvSpPr>
      <dsp:spPr>
        <a:xfrm>
          <a:off x="7585947" y="2337412"/>
          <a:ext cx="682513" cy="354016"/>
        </a:xfrm>
        <a:custGeom>
          <a:avLst/>
          <a:gdLst/>
          <a:ahLst/>
          <a:cxnLst/>
          <a:rect l="0" t="0" r="0" b="0"/>
          <a:pathLst>
            <a:path>
              <a:moveTo>
                <a:pt x="0" y="0"/>
              </a:moveTo>
              <a:lnTo>
                <a:pt x="0" y="241252"/>
              </a:lnTo>
              <a:lnTo>
                <a:pt x="682513" y="241252"/>
              </a:lnTo>
              <a:lnTo>
                <a:pt x="682513" y="354016"/>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87A697-BBAF-4D8E-9EBE-526F1EFD4E15}">
      <dsp:nvSpPr>
        <dsp:cNvPr id="0" name=""/>
        <dsp:cNvSpPr/>
      </dsp:nvSpPr>
      <dsp:spPr>
        <a:xfrm>
          <a:off x="6903433" y="2337412"/>
          <a:ext cx="682513" cy="354016"/>
        </a:xfrm>
        <a:custGeom>
          <a:avLst/>
          <a:gdLst/>
          <a:ahLst/>
          <a:cxnLst/>
          <a:rect l="0" t="0" r="0" b="0"/>
          <a:pathLst>
            <a:path>
              <a:moveTo>
                <a:pt x="682513" y="0"/>
              </a:moveTo>
              <a:lnTo>
                <a:pt x="682513" y="241252"/>
              </a:lnTo>
              <a:lnTo>
                <a:pt x="0" y="241252"/>
              </a:lnTo>
              <a:lnTo>
                <a:pt x="0" y="354016"/>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BF777C-29DC-4C71-BE0B-1C68A62C6CAD}">
      <dsp:nvSpPr>
        <dsp:cNvPr id="0" name=""/>
        <dsp:cNvSpPr/>
      </dsp:nvSpPr>
      <dsp:spPr>
        <a:xfrm>
          <a:off x="4855893" y="1440596"/>
          <a:ext cx="2730054" cy="354016"/>
        </a:xfrm>
        <a:custGeom>
          <a:avLst/>
          <a:gdLst/>
          <a:ahLst/>
          <a:cxnLst/>
          <a:rect l="0" t="0" r="0" b="0"/>
          <a:pathLst>
            <a:path>
              <a:moveTo>
                <a:pt x="0" y="0"/>
              </a:moveTo>
              <a:lnTo>
                <a:pt x="0" y="241252"/>
              </a:lnTo>
              <a:lnTo>
                <a:pt x="2730054" y="241252"/>
              </a:lnTo>
              <a:lnTo>
                <a:pt x="2730054" y="354016"/>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209BE-499B-4AA1-9FAA-81C5A4B2439C}">
      <dsp:nvSpPr>
        <dsp:cNvPr id="0" name=""/>
        <dsp:cNvSpPr/>
      </dsp:nvSpPr>
      <dsp:spPr>
        <a:xfrm>
          <a:off x="4855893" y="2337412"/>
          <a:ext cx="682513" cy="354016"/>
        </a:xfrm>
        <a:custGeom>
          <a:avLst/>
          <a:gdLst/>
          <a:ahLst/>
          <a:cxnLst/>
          <a:rect l="0" t="0" r="0" b="0"/>
          <a:pathLst>
            <a:path>
              <a:moveTo>
                <a:pt x="0" y="0"/>
              </a:moveTo>
              <a:lnTo>
                <a:pt x="0" y="241252"/>
              </a:lnTo>
              <a:lnTo>
                <a:pt x="682513" y="241252"/>
              </a:lnTo>
              <a:lnTo>
                <a:pt x="682513" y="354016"/>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DB5FB6-C98C-4DC4-BEC5-9D6BAE01B3EE}">
      <dsp:nvSpPr>
        <dsp:cNvPr id="0" name=""/>
        <dsp:cNvSpPr/>
      </dsp:nvSpPr>
      <dsp:spPr>
        <a:xfrm>
          <a:off x="4173379" y="2337412"/>
          <a:ext cx="682513" cy="354016"/>
        </a:xfrm>
        <a:custGeom>
          <a:avLst/>
          <a:gdLst/>
          <a:ahLst/>
          <a:cxnLst/>
          <a:rect l="0" t="0" r="0" b="0"/>
          <a:pathLst>
            <a:path>
              <a:moveTo>
                <a:pt x="682513" y="0"/>
              </a:moveTo>
              <a:lnTo>
                <a:pt x="682513" y="241252"/>
              </a:lnTo>
              <a:lnTo>
                <a:pt x="0" y="241252"/>
              </a:lnTo>
              <a:lnTo>
                <a:pt x="0" y="354016"/>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E4D779-6433-4535-8A8C-B6F08EEAD197}">
      <dsp:nvSpPr>
        <dsp:cNvPr id="0" name=""/>
        <dsp:cNvSpPr/>
      </dsp:nvSpPr>
      <dsp:spPr>
        <a:xfrm>
          <a:off x="4810173" y="1440596"/>
          <a:ext cx="91440" cy="354016"/>
        </a:xfrm>
        <a:custGeom>
          <a:avLst/>
          <a:gdLst/>
          <a:ahLst/>
          <a:cxnLst/>
          <a:rect l="0" t="0" r="0" b="0"/>
          <a:pathLst>
            <a:path>
              <a:moveTo>
                <a:pt x="45720" y="0"/>
              </a:moveTo>
              <a:lnTo>
                <a:pt x="45720" y="354016"/>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8A21CA-B55A-40B5-BCC2-C57D9549B614}">
      <dsp:nvSpPr>
        <dsp:cNvPr id="0" name=""/>
        <dsp:cNvSpPr/>
      </dsp:nvSpPr>
      <dsp:spPr>
        <a:xfrm>
          <a:off x="2125838" y="2337412"/>
          <a:ext cx="682513" cy="354016"/>
        </a:xfrm>
        <a:custGeom>
          <a:avLst/>
          <a:gdLst/>
          <a:ahLst/>
          <a:cxnLst/>
          <a:rect l="0" t="0" r="0" b="0"/>
          <a:pathLst>
            <a:path>
              <a:moveTo>
                <a:pt x="0" y="0"/>
              </a:moveTo>
              <a:lnTo>
                <a:pt x="0" y="241252"/>
              </a:lnTo>
              <a:lnTo>
                <a:pt x="682513" y="241252"/>
              </a:lnTo>
              <a:lnTo>
                <a:pt x="682513" y="354016"/>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CEB5DD-1579-49B5-9AA7-416F15165A29}">
      <dsp:nvSpPr>
        <dsp:cNvPr id="0" name=""/>
        <dsp:cNvSpPr/>
      </dsp:nvSpPr>
      <dsp:spPr>
        <a:xfrm>
          <a:off x="1443324" y="2337412"/>
          <a:ext cx="682513" cy="354016"/>
        </a:xfrm>
        <a:custGeom>
          <a:avLst/>
          <a:gdLst/>
          <a:ahLst/>
          <a:cxnLst/>
          <a:rect l="0" t="0" r="0" b="0"/>
          <a:pathLst>
            <a:path>
              <a:moveTo>
                <a:pt x="682513" y="0"/>
              </a:moveTo>
              <a:lnTo>
                <a:pt x="682513" y="241252"/>
              </a:lnTo>
              <a:lnTo>
                <a:pt x="0" y="241252"/>
              </a:lnTo>
              <a:lnTo>
                <a:pt x="0" y="354016"/>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E46156-7A31-4CB2-95EC-A1E714ACBB7A}">
      <dsp:nvSpPr>
        <dsp:cNvPr id="0" name=""/>
        <dsp:cNvSpPr/>
      </dsp:nvSpPr>
      <dsp:spPr>
        <a:xfrm>
          <a:off x="2125838" y="1440596"/>
          <a:ext cx="2730054" cy="354016"/>
        </a:xfrm>
        <a:custGeom>
          <a:avLst/>
          <a:gdLst/>
          <a:ahLst/>
          <a:cxnLst/>
          <a:rect l="0" t="0" r="0" b="0"/>
          <a:pathLst>
            <a:path>
              <a:moveTo>
                <a:pt x="2730054" y="0"/>
              </a:moveTo>
              <a:lnTo>
                <a:pt x="2730054" y="241252"/>
              </a:lnTo>
              <a:lnTo>
                <a:pt x="0" y="241252"/>
              </a:lnTo>
              <a:lnTo>
                <a:pt x="0" y="354016"/>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DBAE24-5D2D-49AF-9DA6-B62A2EC92016}">
      <dsp:nvSpPr>
        <dsp:cNvPr id="0" name=""/>
        <dsp:cNvSpPr/>
      </dsp:nvSpPr>
      <dsp:spPr>
        <a:xfrm>
          <a:off x="4855893" y="543780"/>
          <a:ext cx="871449" cy="354016"/>
        </a:xfrm>
        <a:custGeom>
          <a:avLst/>
          <a:gdLst/>
          <a:ahLst/>
          <a:cxnLst/>
          <a:rect l="0" t="0" r="0" b="0"/>
          <a:pathLst>
            <a:path>
              <a:moveTo>
                <a:pt x="871449" y="0"/>
              </a:moveTo>
              <a:lnTo>
                <a:pt x="871449" y="241252"/>
              </a:lnTo>
              <a:lnTo>
                <a:pt x="0" y="241252"/>
              </a:lnTo>
              <a:lnTo>
                <a:pt x="0" y="35401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4357B1-1837-4116-ABDF-F539FF928357}">
      <dsp:nvSpPr>
        <dsp:cNvPr id="0" name=""/>
        <dsp:cNvSpPr/>
      </dsp:nvSpPr>
      <dsp:spPr>
        <a:xfrm>
          <a:off x="3112994" y="543780"/>
          <a:ext cx="2614347" cy="354016"/>
        </a:xfrm>
        <a:custGeom>
          <a:avLst/>
          <a:gdLst/>
          <a:ahLst/>
          <a:cxnLst/>
          <a:rect l="0" t="0" r="0" b="0"/>
          <a:pathLst>
            <a:path>
              <a:moveTo>
                <a:pt x="2614347" y="0"/>
              </a:moveTo>
              <a:lnTo>
                <a:pt x="2614347" y="241252"/>
              </a:lnTo>
              <a:lnTo>
                <a:pt x="0" y="241252"/>
              </a:lnTo>
              <a:lnTo>
                <a:pt x="0" y="35401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18CCF0-5BBF-429F-9113-D5BFAB6904B3}">
      <dsp:nvSpPr>
        <dsp:cNvPr id="0" name=""/>
        <dsp:cNvSpPr/>
      </dsp:nvSpPr>
      <dsp:spPr>
        <a:xfrm>
          <a:off x="4411871" y="980"/>
          <a:ext cx="2630940" cy="54279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622B38-5991-4750-A1D5-99C8804DE4CD}">
      <dsp:nvSpPr>
        <dsp:cNvPr id="0" name=""/>
        <dsp:cNvSpPr/>
      </dsp:nvSpPr>
      <dsp:spPr>
        <a:xfrm>
          <a:off x="4547121" y="129468"/>
          <a:ext cx="2630940" cy="54279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latin typeface="Arial Narrow" panose="020B0606020202030204" pitchFamily="34" charset="0"/>
            </a:rPr>
            <a:t>Page d'accueil (Index)</a:t>
          </a:r>
        </a:p>
      </dsp:txBody>
      <dsp:txXfrm>
        <a:off x="4563019" y="145366"/>
        <a:ext cx="2599144" cy="511003"/>
      </dsp:txXfrm>
    </dsp:sp>
    <dsp:sp modelId="{F88FB592-F416-4BCF-9BA6-6788BD37280E}">
      <dsp:nvSpPr>
        <dsp:cNvPr id="0" name=""/>
        <dsp:cNvSpPr/>
      </dsp:nvSpPr>
      <dsp:spPr>
        <a:xfrm>
          <a:off x="2376795" y="897796"/>
          <a:ext cx="1472398" cy="54279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CEAA4E-9DF2-43B9-B496-ED7F2E327135}">
      <dsp:nvSpPr>
        <dsp:cNvPr id="0" name=""/>
        <dsp:cNvSpPr/>
      </dsp:nvSpPr>
      <dsp:spPr>
        <a:xfrm>
          <a:off x="2512045" y="1026284"/>
          <a:ext cx="1472398" cy="54279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Société</a:t>
          </a:r>
        </a:p>
      </dsp:txBody>
      <dsp:txXfrm>
        <a:off x="2527943" y="1042182"/>
        <a:ext cx="1440602" cy="511003"/>
      </dsp:txXfrm>
    </dsp:sp>
    <dsp:sp modelId="{8C36B25A-FF77-4077-9AAF-B5C02EFF2762}">
      <dsp:nvSpPr>
        <dsp:cNvPr id="0" name=""/>
        <dsp:cNvSpPr/>
      </dsp:nvSpPr>
      <dsp:spPr>
        <a:xfrm>
          <a:off x="4119693" y="897796"/>
          <a:ext cx="1472398" cy="54279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1FFC51-BCD9-4D0F-8A72-FFD649E446E4}">
      <dsp:nvSpPr>
        <dsp:cNvPr id="0" name=""/>
        <dsp:cNvSpPr/>
      </dsp:nvSpPr>
      <dsp:spPr>
        <a:xfrm>
          <a:off x="4254943" y="1026284"/>
          <a:ext cx="1472398" cy="54279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Catalogue</a:t>
          </a:r>
        </a:p>
      </dsp:txBody>
      <dsp:txXfrm>
        <a:off x="4270841" y="1042182"/>
        <a:ext cx="1440602" cy="511003"/>
      </dsp:txXfrm>
    </dsp:sp>
    <dsp:sp modelId="{BB245F8B-60E8-408A-8710-CBB233A0A78C}">
      <dsp:nvSpPr>
        <dsp:cNvPr id="0" name=""/>
        <dsp:cNvSpPr/>
      </dsp:nvSpPr>
      <dsp:spPr>
        <a:xfrm>
          <a:off x="1389639" y="1794613"/>
          <a:ext cx="1472398" cy="54279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11D39C-2643-4DB2-8FEE-112C40E9F2E2}">
      <dsp:nvSpPr>
        <dsp:cNvPr id="0" name=""/>
        <dsp:cNvSpPr/>
      </dsp:nvSpPr>
      <dsp:spPr>
        <a:xfrm>
          <a:off x="1524889" y="1923100"/>
          <a:ext cx="1472398" cy="54279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Economique</a:t>
          </a:r>
        </a:p>
      </dsp:txBody>
      <dsp:txXfrm>
        <a:off x="1540787" y="1938998"/>
        <a:ext cx="1440602" cy="511003"/>
      </dsp:txXfrm>
    </dsp:sp>
    <dsp:sp modelId="{7B6B51FD-4A96-41E8-9FDD-5DFC88989F7B}">
      <dsp:nvSpPr>
        <dsp:cNvPr id="0" name=""/>
        <dsp:cNvSpPr/>
      </dsp:nvSpPr>
      <dsp:spPr>
        <a:xfrm>
          <a:off x="896061" y="2691429"/>
          <a:ext cx="1094527" cy="48798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313519-BB14-43BE-8737-DF0A68063501}">
      <dsp:nvSpPr>
        <dsp:cNvPr id="0" name=""/>
        <dsp:cNvSpPr/>
      </dsp:nvSpPr>
      <dsp:spPr>
        <a:xfrm>
          <a:off x="1031311" y="2819916"/>
          <a:ext cx="1094527" cy="48798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Prod. E1</a:t>
          </a:r>
        </a:p>
      </dsp:txBody>
      <dsp:txXfrm>
        <a:off x="1045603" y="2834208"/>
        <a:ext cx="1065943" cy="459397"/>
      </dsp:txXfrm>
    </dsp:sp>
    <dsp:sp modelId="{2C7A9C51-6681-4605-8386-9B697BFC4FB6}">
      <dsp:nvSpPr>
        <dsp:cNvPr id="0" name=""/>
        <dsp:cNvSpPr/>
      </dsp:nvSpPr>
      <dsp:spPr>
        <a:xfrm>
          <a:off x="2261088" y="2691429"/>
          <a:ext cx="1094527" cy="48798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A801B2-ED9B-4F65-A46D-C55EC8537C19}">
      <dsp:nvSpPr>
        <dsp:cNvPr id="0" name=""/>
        <dsp:cNvSpPr/>
      </dsp:nvSpPr>
      <dsp:spPr>
        <a:xfrm>
          <a:off x="2396338" y="2819916"/>
          <a:ext cx="1094527" cy="48798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Prod. E2</a:t>
          </a:r>
        </a:p>
      </dsp:txBody>
      <dsp:txXfrm>
        <a:off x="2410630" y="2834208"/>
        <a:ext cx="1065943" cy="459397"/>
      </dsp:txXfrm>
    </dsp:sp>
    <dsp:sp modelId="{956AAEA4-A742-4EB0-9BEB-A95122CB169C}">
      <dsp:nvSpPr>
        <dsp:cNvPr id="0" name=""/>
        <dsp:cNvSpPr/>
      </dsp:nvSpPr>
      <dsp:spPr>
        <a:xfrm>
          <a:off x="4119693" y="1794613"/>
          <a:ext cx="1472398" cy="54279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D250A3-9398-44CC-B0AD-AF09683A692B}">
      <dsp:nvSpPr>
        <dsp:cNvPr id="0" name=""/>
        <dsp:cNvSpPr/>
      </dsp:nvSpPr>
      <dsp:spPr>
        <a:xfrm>
          <a:off x="4254943" y="1923100"/>
          <a:ext cx="1472398" cy="54279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Premium</a:t>
          </a:r>
        </a:p>
      </dsp:txBody>
      <dsp:txXfrm>
        <a:off x="4270841" y="1938998"/>
        <a:ext cx="1440602" cy="511003"/>
      </dsp:txXfrm>
    </dsp:sp>
    <dsp:sp modelId="{DEB4AC51-9021-478F-950D-CBA6EBDD226A}">
      <dsp:nvSpPr>
        <dsp:cNvPr id="0" name=""/>
        <dsp:cNvSpPr/>
      </dsp:nvSpPr>
      <dsp:spPr>
        <a:xfrm>
          <a:off x="3626115" y="2691429"/>
          <a:ext cx="1094527" cy="48798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8585D1-B809-4ADD-B02B-5CEF0A088900}">
      <dsp:nvSpPr>
        <dsp:cNvPr id="0" name=""/>
        <dsp:cNvSpPr/>
      </dsp:nvSpPr>
      <dsp:spPr>
        <a:xfrm>
          <a:off x="3761365" y="2819916"/>
          <a:ext cx="1094527" cy="48798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Prod. P1</a:t>
          </a:r>
        </a:p>
      </dsp:txBody>
      <dsp:txXfrm>
        <a:off x="3775657" y="2834208"/>
        <a:ext cx="1065943" cy="459397"/>
      </dsp:txXfrm>
    </dsp:sp>
    <dsp:sp modelId="{EEA0C08D-80E9-48E5-A6E9-90994D0E307B}">
      <dsp:nvSpPr>
        <dsp:cNvPr id="0" name=""/>
        <dsp:cNvSpPr/>
      </dsp:nvSpPr>
      <dsp:spPr>
        <a:xfrm>
          <a:off x="4991143" y="2691429"/>
          <a:ext cx="1094527" cy="48798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A67CFE-A21C-4D54-A44B-88CF559491E2}">
      <dsp:nvSpPr>
        <dsp:cNvPr id="0" name=""/>
        <dsp:cNvSpPr/>
      </dsp:nvSpPr>
      <dsp:spPr>
        <a:xfrm>
          <a:off x="5126393" y="2819916"/>
          <a:ext cx="1094527" cy="48798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Prod. P2</a:t>
          </a:r>
        </a:p>
      </dsp:txBody>
      <dsp:txXfrm>
        <a:off x="5140685" y="2834208"/>
        <a:ext cx="1065943" cy="459397"/>
      </dsp:txXfrm>
    </dsp:sp>
    <dsp:sp modelId="{FE1776AB-FF1E-41E7-89DE-A7664E3CBF9B}">
      <dsp:nvSpPr>
        <dsp:cNvPr id="0" name=""/>
        <dsp:cNvSpPr/>
      </dsp:nvSpPr>
      <dsp:spPr>
        <a:xfrm>
          <a:off x="6849748" y="1794613"/>
          <a:ext cx="1472398" cy="54279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4F0165-521D-4044-B4F0-1C46EC934859}">
      <dsp:nvSpPr>
        <dsp:cNvPr id="0" name=""/>
        <dsp:cNvSpPr/>
      </dsp:nvSpPr>
      <dsp:spPr>
        <a:xfrm>
          <a:off x="6984998" y="1923100"/>
          <a:ext cx="1472398" cy="54279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Affaire </a:t>
          </a:r>
        </a:p>
      </dsp:txBody>
      <dsp:txXfrm>
        <a:off x="7000896" y="1938998"/>
        <a:ext cx="1440602" cy="511003"/>
      </dsp:txXfrm>
    </dsp:sp>
    <dsp:sp modelId="{9797AEEF-BD76-4DA4-B0CB-237AF3555C2E}">
      <dsp:nvSpPr>
        <dsp:cNvPr id="0" name=""/>
        <dsp:cNvSpPr/>
      </dsp:nvSpPr>
      <dsp:spPr>
        <a:xfrm>
          <a:off x="6356170" y="2691429"/>
          <a:ext cx="1094527" cy="48798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04B4AF-AF1E-4B24-B504-47AEFBC2C14F}">
      <dsp:nvSpPr>
        <dsp:cNvPr id="0" name=""/>
        <dsp:cNvSpPr/>
      </dsp:nvSpPr>
      <dsp:spPr>
        <a:xfrm>
          <a:off x="6491420" y="2819916"/>
          <a:ext cx="1094527" cy="48798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Prod. A1</a:t>
          </a:r>
        </a:p>
      </dsp:txBody>
      <dsp:txXfrm>
        <a:off x="6505712" y="2834208"/>
        <a:ext cx="1065943" cy="459397"/>
      </dsp:txXfrm>
    </dsp:sp>
    <dsp:sp modelId="{5773F246-3331-4E09-BB59-F734D1BDA942}">
      <dsp:nvSpPr>
        <dsp:cNvPr id="0" name=""/>
        <dsp:cNvSpPr/>
      </dsp:nvSpPr>
      <dsp:spPr>
        <a:xfrm>
          <a:off x="7721197" y="2691429"/>
          <a:ext cx="1094527" cy="48798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614473-AF4A-4966-8639-4F4E591859C2}">
      <dsp:nvSpPr>
        <dsp:cNvPr id="0" name=""/>
        <dsp:cNvSpPr/>
      </dsp:nvSpPr>
      <dsp:spPr>
        <a:xfrm>
          <a:off x="7856447" y="2819916"/>
          <a:ext cx="1094527" cy="48798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Prod. A2</a:t>
          </a:r>
        </a:p>
      </dsp:txBody>
      <dsp:txXfrm>
        <a:off x="7870739" y="2834208"/>
        <a:ext cx="1065943" cy="459397"/>
      </dsp:txXfrm>
    </dsp:sp>
    <dsp:sp modelId="{2CF11F89-9846-4CFB-AFA7-20621FB53007}">
      <dsp:nvSpPr>
        <dsp:cNvPr id="0" name=""/>
        <dsp:cNvSpPr/>
      </dsp:nvSpPr>
      <dsp:spPr>
        <a:xfrm>
          <a:off x="5862592" y="897796"/>
          <a:ext cx="1472398" cy="54279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06F05D-4D07-4395-9955-8F8BC2C4254F}">
      <dsp:nvSpPr>
        <dsp:cNvPr id="0" name=""/>
        <dsp:cNvSpPr/>
      </dsp:nvSpPr>
      <dsp:spPr>
        <a:xfrm>
          <a:off x="5997842" y="1026284"/>
          <a:ext cx="1472398" cy="54279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Actualité</a:t>
          </a:r>
        </a:p>
      </dsp:txBody>
      <dsp:txXfrm>
        <a:off x="6013740" y="1042182"/>
        <a:ext cx="1440602" cy="511003"/>
      </dsp:txXfrm>
    </dsp:sp>
    <dsp:sp modelId="{00B9025E-266B-4020-9E61-454D4ACC4595}">
      <dsp:nvSpPr>
        <dsp:cNvPr id="0" name=""/>
        <dsp:cNvSpPr/>
      </dsp:nvSpPr>
      <dsp:spPr>
        <a:xfrm>
          <a:off x="7605490" y="897796"/>
          <a:ext cx="1472398" cy="54279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715566-6BA2-4A02-A7A6-D34C6DCA24D4}">
      <dsp:nvSpPr>
        <dsp:cNvPr id="0" name=""/>
        <dsp:cNvSpPr/>
      </dsp:nvSpPr>
      <dsp:spPr>
        <a:xfrm>
          <a:off x="7740740" y="1026284"/>
          <a:ext cx="1472398" cy="54279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latin typeface="Arial Narrow" panose="020B0606020202030204" pitchFamily="34" charset="0"/>
            </a:rPr>
            <a:t>Contact</a:t>
          </a:r>
        </a:p>
      </dsp:txBody>
      <dsp:txXfrm>
        <a:off x="7756638" y="1042182"/>
        <a:ext cx="1440602" cy="5110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19/03/2024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19/03/2024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19/03/2024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19/03/2024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19/03/2024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19/03/2024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19/03/2024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19/03/2024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19/03/2024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19/03/2024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965" y="46569"/>
            <a:ext cx="10016067" cy="1000913"/>
          </a:xfrm>
        </p:spPr>
        <p:txBody>
          <a:bodyPr>
            <a:normAutofit fontScale="90000"/>
          </a:bodyPr>
          <a:lstStyle/>
          <a:p>
            <a:r>
              <a:rPr lang="fr-FR" sz="3200" b="1" dirty="0">
                <a:latin typeface="Arial" panose="020B0604020202020204" pitchFamily="34" charset="0"/>
                <a:cs typeface="Arial" panose="020B0604020202020204" pitchFamily="34" charset="0"/>
              </a:rPr>
              <a:t>Chap. 11 : La communication globale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 </a:t>
            </a:r>
            <a:r>
              <a:rPr lang="fr-FR" sz="2800" b="1" dirty="0">
                <a:latin typeface="Arial" panose="020B0604020202020204" pitchFamily="34" charset="0"/>
                <a:cs typeface="Arial" panose="020B0604020202020204" pitchFamily="34" charset="0"/>
              </a:rPr>
              <a:t>Contrôler l’identité numérique de l’entreprise</a:t>
            </a:r>
            <a:endParaRPr lang="fr-FR" sz="5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EE470BE3-0760-4022-BF95-94DD5DE87B52}"/>
              </a:ext>
            </a:extLst>
          </p:cNvPr>
          <p:cNvSpPr/>
          <p:nvPr/>
        </p:nvSpPr>
        <p:spPr>
          <a:xfrm>
            <a:off x="437882" y="1425261"/>
            <a:ext cx="11316235" cy="4708981"/>
          </a:xfrm>
          <a:prstGeom prst="rect">
            <a:avLst/>
          </a:prstGeom>
        </p:spPr>
        <p:txBody>
          <a:bodyPr wrap="square">
            <a:spAutoFit/>
          </a:bodyPr>
          <a:lstStyle/>
          <a:p>
            <a:pPr algn="ctr">
              <a:spcBef>
                <a:spcPts val="18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Internet est devenu l'un des premiers moyens de communication avec le public et l</a:t>
            </a:r>
            <a:r>
              <a:rPr lang="fr-FR" sz="2400" dirty="0">
                <a:latin typeface="Arial" panose="020B0604020202020204" pitchFamily="34" charset="0"/>
                <a:ea typeface="Calibri" panose="020F0502020204030204" pitchFamily="34" charset="0"/>
                <a:cs typeface="Arial" panose="020B0604020202020204" pitchFamily="34" charset="0"/>
              </a:rPr>
              <a:t>a réputation d’une entreprise se joue en grande partie sur le web. </a:t>
            </a:r>
          </a:p>
          <a:p>
            <a:pPr marL="342900" indent="-342900">
              <a:spcBef>
                <a:spcPts val="1800"/>
              </a:spcBef>
              <a:spcAft>
                <a:spcPts val="0"/>
              </a:spcAft>
              <a:buFont typeface="Wingdings" panose="05000000000000000000" pitchFamily="2" charset="2"/>
              <a:buChar char="q"/>
            </a:pPr>
            <a:r>
              <a:rPr lang="fr-FR" sz="2400" dirty="0">
                <a:latin typeface="Arial" panose="020B0604020202020204" pitchFamily="34" charset="0"/>
                <a:ea typeface="Calibri" panose="020F0502020204030204" pitchFamily="34" charset="0"/>
                <a:cs typeface="Arial" panose="020B0604020202020204" pitchFamily="34" charset="0"/>
              </a:rPr>
              <a:t>Les clients potentiels ou actuels se tournent largement vers les sites internet, les blogs, les forums et les réseaux sociaux pour s’informer et partager leurs expériences avec leur communauté. </a:t>
            </a:r>
          </a:p>
          <a:p>
            <a:pPr marL="342900" indent="-342900">
              <a:spcBef>
                <a:spcPts val="1800"/>
              </a:spcBef>
              <a:spcAft>
                <a:spcPts val="0"/>
              </a:spcAft>
              <a:buFont typeface="Wingdings" panose="05000000000000000000" pitchFamily="2" charset="2"/>
              <a:buChar char="q"/>
            </a:pPr>
            <a:r>
              <a:rPr lang="fr-FR" sz="2400" dirty="0">
                <a:latin typeface="Arial" panose="020B0604020202020204" pitchFamily="34" charset="0"/>
                <a:ea typeface="Calibri" panose="020F0502020204030204" pitchFamily="34" charset="0"/>
                <a:cs typeface="Arial" panose="020B0604020202020204" pitchFamily="34" charset="0"/>
              </a:rPr>
              <a:t>La réputation de l'entreprise se joue de plus en plus sur le Web. </a:t>
            </a:r>
            <a:endParaRPr lang="fr-FR" sz="2400" dirty="0">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1800"/>
              </a:spcBef>
              <a:spcAft>
                <a:spcPts val="0"/>
              </a:spcAft>
              <a:buFont typeface="Wingdings" panose="05000000000000000000" pitchFamily="2" charset="2"/>
              <a:buChar char="q"/>
            </a:pPr>
            <a:r>
              <a:rPr lang="fr-FR" sz="2400" dirty="0">
                <a:latin typeface="Arial" panose="020B0604020202020204" pitchFamily="34" charset="0"/>
                <a:ea typeface="Calibri" panose="020F0502020204030204" pitchFamily="34" charset="0"/>
                <a:cs typeface="Times New Roman" panose="02020603050405020304" pitchFamily="18" charset="0"/>
              </a:rPr>
              <a:t>L’entreprise doit donner une image positive et valorisante qui transmet ses valeurs, sa philosophie, son quotidien, son l'actualité. </a:t>
            </a:r>
          </a:p>
          <a:p>
            <a:pPr marL="342900" indent="-342900">
              <a:spcBef>
                <a:spcPts val="1800"/>
              </a:spcBef>
              <a:spcAft>
                <a:spcPts val="0"/>
              </a:spcAft>
              <a:buFont typeface="Wingdings" panose="05000000000000000000" pitchFamily="2" charset="2"/>
              <a:buChar char="q"/>
            </a:pPr>
            <a:r>
              <a:rPr lang="fr-FR" sz="2400" dirty="0">
                <a:latin typeface="Arial" panose="020B0604020202020204" pitchFamily="34" charset="0"/>
                <a:ea typeface="Calibri" panose="020F0502020204030204" pitchFamily="34" charset="0"/>
                <a:cs typeface="Times New Roman" panose="02020603050405020304" pitchFamily="18" charset="0"/>
              </a:rPr>
              <a:t>La société doit être particulièrement vigilante sur les contenus qui la concernent et qui sont publiés sur son site et sur les réseaux sociaux.</a:t>
            </a:r>
          </a:p>
        </p:txBody>
      </p:sp>
    </p:spTree>
    <p:extLst>
      <p:ext uri="{BB962C8B-B14F-4D97-AF65-F5344CB8AC3E}">
        <p14:creationId xmlns:p14="http://schemas.microsoft.com/office/powerpoint/2010/main" val="30641121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965" y="46568"/>
            <a:ext cx="10016067" cy="960965"/>
          </a:xfrm>
        </p:spPr>
        <p:txBody>
          <a:bodyPr>
            <a:normAutofit fontScale="90000"/>
          </a:bodyPr>
          <a:lstStyle/>
          <a:p>
            <a:r>
              <a:rPr lang="fr-FR" sz="3200" b="1" dirty="0">
                <a:latin typeface="Arial" panose="020B0604020202020204" pitchFamily="34" charset="0"/>
                <a:cs typeface="Arial" panose="020B0604020202020204" pitchFamily="34" charset="0"/>
              </a:rPr>
              <a:t>3. Contrôler l’identité numérique de l’entreprise</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3.1. Site internet</a:t>
            </a:r>
            <a:endParaRPr lang="fr-FR" sz="5400" dirty="0">
              <a:latin typeface="Arial" panose="020B0604020202020204" pitchFamily="34" charset="0"/>
              <a:cs typeface="Arial" panose="020B0604020202020204" pitchFamily="34" charset="0"/>
            </a:endParaRPr>
          </a:p>
        </p:txBody>
      </p:sp>
      <p:graphicFrame>
        <p:nvGraphicFramePr>
          <p:cNvPr id="4" name="Diagramme 3">
            <a:extLst>
              <a:ext uri="{FF2B5EF4-FFF2-40B4-BE49-F238E27FC236}">
                <a16:creationId xmlns:a16="http://schemas.microsoft.com/office/drawing/2014/main" id="{A17C04BA-F612-4FB9-BF28-D8DC509CF59A}"/>
              </a:ext>
            </a:extLst>
          </p:cNvPr>
          <p:cNvGraphicFramePr/>
          <p:nvPr>
            <p:extLst>
              <p:ext uri="{D42A27DB-BD31-4B8C-83A1-F6EECF244321}">
                <p14:modId xmlns:p14="http://schemas.microsoft.com/office/powerpoint/2010/main" val="2849381926"/>
              </p:ext>
            </p:extLst>
          </p:nvPr>
        </p:nvGraphicFramePr>
        <p:xfrm>
          <a:off x="2637175" y="10873955"/>
          <a:ext cx="3046075" cy="45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a:extLst>
              <a:ext uri="{FF2B5EF4-FFF2-40B4-BE49-F238E27FC236}">
                <a16:creationId xmlns:a16="http://schemas.microsoft.com/office/drawing/2014/main" id="{8D94C99A-0354-3BB9-9A8F-B271DF4F286B}"/>
              </a:ext>
            </a:extLst>
          </p:cNvPr>
          <p:cNvSpPr txBox="1"/>
          <p:nvPr/>
        </p:nvSpPr>
        <p:spPr>
          <a:xfrm>
            <a:off x="497983" y="1416255"/>
            <a:ext cx="11123054" cy="4555093"/>
          </a:xfrm>
          <a:prstGeom prst="rect">
            <a:avLst/>
          </a:prstGeom>
          <a:noFill/>
        </p:spPr>
        <p:txBody>
          <a:bodyPr wrap="square">
            <a:spAutoFit/>
          </a:bodyPr>
          <a:lstStyle/>
          <a:p>
            <a:pPr algn="ctr">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Il présente l’entreprise, les produits, l’activité, l’actualité et permet de demander des devis ou d’acheter. </a:t>
            </a:r>
          </a:p>
          <a:p>
            <a:pPr algn="ctr">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Sa conception répond aux mêmes exigences que celles mises en œuvre pour concevoir une plaquette. </a:t>
            </a:r>
          </a:p>
          <a:p>
            <a:pPr marL="342900" indent="-342900">
              <a:spcBef>
                <a:spcPts val="1200"/>
              </a:spcBef>
              <a:buFont typeface="Wingdings" panose="05000000000000000000" pitchFamily="2" charset="2"/>
              <a:buChar char="Ø"/>
            </a:pPr>
            <a:r>
              <a:rPr lang="fr-FR" sz="2400" dirty="0">
                <a:effectLst/>
                <a:latin typeface="Arial" panose="020B0604020202020204" pitchFamily="34" charset="0"/>
                <a:ea typeface="Calibri" panose="020F0502020204030204" pitchFamily="34" charset="0"/>
                <a:cs typeface="Times New Roman" panose="02020603050405020304" pitchFamily="18" charset="0"/>
              </a:rPr>
              <a:t>lister les informations à mettre en ligne puis les structurer en domaines puis en pages. </a:t>
            </a:r>
          </a:p>
          <a:p>
            <a:pPr marL="342900" indent="-342900">
              <a:spcBef>
                <a:spcPts val="1200"/>
              </a:spcBef>
              <a:buFont typeface="Wingdings" panose="05000000000000000000" pitchFamily="2" charset="2"/>
              <a:buChar char="Ø"/>
            </a:pPr>
            <a:r>
              <a:rPr lang="fr-FR" sz="2400" dirty="0">
                <a:effectLst/>
                <a:latin typeface="Arial" panose="020B0604020202020204" pitchFamily="34" charset="0"/>
                <a:ea typeface="Calibri" panose="020F0502020204030204" pitchFamily="34" charset="0"/>
                <a:cs typeface="Times New Roman" panose="02020603050405020304" pitchFamily="18" charset="0"/>
              </a:rPr>
              <a:t>Hiérarchiser les informations afin de pouvoir les relier par des liens hypertextes. </a:t>
            </a:r>
          </a:p>
          <a:p>
            <a:pPr marL="342900" indent="-342900">
              <a:spcBef>
                <a:spcPts val="1200"/>
              </a:spcBef>
              <a:buFont typeface="Wingdings" panose="05000000000000000000" pitchFamily="2" charset="2"/>
              <a:buChar char="Ø"/>
            </a:pPr>
            <a:r>
              <a:rPr lang="fr-FR" sz="2400" dirty="0">
                <a:effectLst/>
                <a:latin typeface="Arial" panose="020B0604020202020204" pitchFamily="34" charset="0"/>
                <a:ea typeface="Calibri" panose="020F0502020204030204" pitchFamily="34" charset="0"/>
                <a:cs typeface="Times New Roman" panose="02020603050405020304" pitchFamily="18" charset="0"/>
              </a:rPr>
              <a:t>La structure du site est souvent représentée sous la forme d'un organigramme qui détaille l’arborescence de l’index aux pages qui détaillent les contenus.</a:t>
            </a:r>
          </a:p>
        </p:txBody>
      </p:sp>
    </p:spTree>
    <p:extLst>
      <p:ext uri="{BB962C8B-B14F-4D97-AF65-F5344CB8AC3E}">
        <p14:creationId xmlns:p14="http://schemas.microsoft.com/office/powerpoint/2010/main" val="23871758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965" y="46568"/>
            <a:ext cx="10016067" cy="1049865"/>
          </a:xfrm>
        </p:spPr>
        <p:txBody>
          <a:bodyPr>
            <a:normAutofit fontScale="90000"/>
          </a:bodyPr>
          <a:lstStyle/>
          <a:p>
            <a:r>
              <a:rPr lang="fr-FR" sz="3200" b="1" dirty="0">
                <a:latin typeface="Arial" panose="020B0604020202020204" pitchFamily="34" charset="0"/>
                <a:cs typeface="Arial" panose="020B0604020202020204" pitchFamily="34" charset="0"/>
              </a:rPr>
              <a:t>3. Contrôler l’identité numérique de l’entreprise</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3.1. Site internet</a:t>
            </a:r>
            <a:endParaRPr lang="fr-FR" sz="5400" dirty="0">
              <a:latin typeface="Arial" panose="020B0604020202020204" pitchFamily="34" charset="0"/>
              <a:cs typeface="Arial" panose="020B0604020202020204" pitchFamily="34" charset="0"/>
            </a:endParaRPr>
          </a:p>
        </p:txBody>
      </p:sp>
      <p:sp>
        <p:nvSpPr>
          <p:cNvPr id="3" name="Rectangle 3">
            <a:extLst>
              <a:ext uri="{FF2B5EF4-FFF2-40B4-BE49-F238E27FC236}">
                <a16:creationId xmlns:a16="http://schemas.microsoft.com/office/drawing/2014/main" id="{55DD21A1-3997-43E1-A213-BE0178A146DC}"/>
              </a:ext>
            </a:extLst>
          </p:cNvPr>
          <p:cNvSpPr>
            <a:spLocks noChangeArrowheads="1"/>
          </p:cNvSpPr>
          <p:nvPr/>
        </p:nvSpPr>
        <p:spPr bwMode="auto">
          <a:xfrm>
            <a:off x="520342" y="1458017"/>
            <a:ext cx="107823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00000"/>
              </a:lnSpc>
              <a:spcBef>
                <a:spcPct val="0"/>
              </a:spcBef>
              <a:spcAft>
                <a:spcPct val="0"/>
              </a:spcAft>
              <a:buClrTx/>
              <a:buSzTx/>
              <a:buFont typeface="Symbol" panose="05050102010706020507" pitchFamily="18" charset="2"/>
              <a:buChar char="Þ"/>
              <a:tabLst/>
            </a:pP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La structure du site est souvent représentée sous la forme d'un organigramme qui détaille l’arborescence de l’index jusqu’aux pages qui détaillent les contenus selon leur nature.</a:t>
            </a:r>
            <a:endParaRPr kumimoji="0" lang="fr-FR" altLang="fr-FR" sz="2200" b="0" i="0" u="none" strike="noStrike" cap="none" normalizeH="0" baseline="0" dirty="0">
              <a:ln>
                <a:noFill/>
              </a:ln>
              <a:solidFill>
                <a:schemeClr val="tx1"/>
              </a:solidFill>
              <a:effectLst/>
              <a:latin typeface="Arial" panose="020B0604020202020204" pitchFamily="34" charset="0"/>
            </a:endParaRPr>
          </a:p>
        </p:txBody>
      </p:sp>
      <p:graphicFrame>
        <p:nvGraphicFramePr>
          <p:cNvPr id="4" name="Diagramme 3">
            <a:extLst>
              <a:ext uri="{FF2B5EF4-FFF2-40B4-BE49-F238E27FC236}">
                <a16:creationId xmlns:a16="http://schemas.microsoft.com/office/drawing/2014/main" id="{E0879925-1E35-425C-9510-E345EA4E5073}"/>
              </a:ext>
            </a:extLst>
          </p:cNvPr>
          <p:cNvGraphicFramePr/>
          <p:nvPr>
            <p:extLst>
              <p:ext uri="{D42A27DB-BD31-4B8C-83A1-F6EECF244321}">
                <p14:modId xmlns:p14="http://schemas.microsoft.com/office/powerpoint/2010/main" val="2373337304"/>
              </p:ext>
            </p:extLst>
          </p:nvPr>
        </p:nvGraphicFramePr>
        <p:xfrm>
          <a:off x="918633" y="2778655"/>
          <a:ext cx="10109200" cy="33088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15283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965" y="46569"/>
            <a:ext cx="10016067" cy="969432"/>
          </a:xfrm>
        </p:spPr>
        <p:txBody>
          <a:bodyPr>
            <a:normAutofit fontScale="90000"/>
          </a:bodyPr>
          <a:lstStyle/>
          <a:p>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 Contrôler l’identité numérique de l’entreprise</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3.2. réseaux sociaux</a:t>
            </a:r>
            <a:endParaRPr lang="fr-FR" sz="54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FB5D736-4055-47E0-AA11-1E4F6E6EE431}"/>
              </a:ext>
            </a:extLst>
          </p:cNvPr>
          <p:cNvSpPr/>
          <p:nvPr/>
        </p:nvSpPr>
        <p:spPr>
          <a:xfrm>
            <a:off x="334432" y="1281150"/>
            <a:ext cx="11432565" cy="5609228"/>
          </a:xfrm>
          <a:prstGeom prst="rect">
            <a:avLst/>
          </a:prstGeom>
        </p:spPr>
        <p:txBody>
          <a:bodyPr wrap="square">
            <a:spAutoFit/>
          </a:bodyPr>
          <a:lstStyle/>
          <a:p>
            <a:pPr marL="342900" lvl="0" indent="-342900">
              <a:spcAft>
                <a:spcPts val="300"/>
              </a:spcAft>
              <a:buFont typeface="Symbol" panose="05050102010706020507" pitchFamily="18" charset="2"/>
              <a:buChar char=""/>
            </a:pPr>
            <a:r>
              <a:rPr lang="x-none" sz="2800" b="1" dirty="0">
                <a:latin typeface="Arial" panose="020B0604020202020204" pitchFamily="34" charset="0"/>
                <a:ea typeface="Times New Roman" panose="02020603050405020304" pitchFamily="18" charset="0"/>
                <a:cs typeface="Times New Roman" panose="02020603050405020304" pitchFamily="18" charset="0"/>
              </a:rPr>
              <a:t>Les avantages</a:t>
            </a:r>
            <a:endParaRPr lang="fr-FR" sz="2800" b="1" dirty="0">
              <a:latin typeface="Arial" panose="020B0604020202020204" pitchFamily="34" charset="0"/>
              <a:ea typeface="Times New Roman" panose="02020603050405020304" pitchFamily="18" charset="0"/>
              <a:cs typeface="Times New Roman" panose="02020603050405020304" pitchFamily="18" charset="0"/>
            </a:endParaRPr>
          </a:p>
          <a:p>
            <a:pPr algn="ct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Ils sont une vitrine interactive et en temps réel de l’actualité de l’entreprise. </a:t>
            </a:r>
          </a:p>
          <a:p>
            <a:pPr algn="ct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Pour « accrocher » des abonnées, les informations mises en lignes doivent être vivantes, dynamiques et mises à jour régulièrement. </a:t>
            </a:r>
          </a:p>
          <a:p>
            <a:pPr algn="just">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Par le jeu des abonnements, le réseau permet de créer une </a:t>
            </a: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communauté</a:t>
            </a:r>
            <a:r>
              <a:rPr lang="fr-FR" sz="2400" dirty="0">
                <a:effectLst/>
                <a:latin typeface="Arial" panose="020B0604020202020204" pitchFamily="34" charset="0"/>
                <a:ea typeface="Calibri" panose="020F0502020204030204" pitchFamily="34" charset="0"/>
                <a:cs typeface="Times New Roman" panose="02020603050405020304" pitchFamily="18" charset="0"/>
              </a:rPr>
              <a:t> qui par cette démarche manifeste l’intérêt qu’il porte à la société. </a:t>
            </a:r>
          </a:p>
          <a:p>
            <a:pPr algn="just">
              <a:spcBef>
                <a:spcPts val="1800"/>
              </a:spcBef>
            </a:pPr>
            <a:r>
              <a:rPr lang="fr-FR" sz="2400" dirty="0">
                <a:latin typeface="Arial" panose="020B0604020202020204" pitchFamily="34" charset="0"/>
                <a:ea typeface="Calibri" panose="020F0502020204030204" pitchFamily="34" charset="0"/>
                <a:cs typeface="Times New Roman" panose="02020603050405020304" pitchFamily="18" charset="0"/>
              </a:rPr>
              <a:t>=&gt; </a:t>
            </a:r>
            <a:r>
              <a:rPr lang="fr-FR" sz="2400" dirty="0">
                <a:effectLst/>
                <a:latin typeface="Arial" panose="020B0604020202020204" pitchFamily="34" charset="0"/>
                <a:ea typeface="Calibri" panose="020F0502020204030204" pitchFamily="34" charset="0"/>
                <a:cs typeface="Times New Roman" panose="02020603050405020304" pitchFamily="18" charset="0"/>
              </a:rPr>
              <a:t>Pour cette raison une attention particulière doit être accordée à la nature et à la qualité des posts mis en ligne afin d’éviter la fuite des abonnés ou les réactions négatives qui peuvent se transformer en « Badbuzz ». C’est le cas notamment lorsque la communication est trop commerciale ou lorsque cette dernière est en contradiction avec les valeurs prônées.</a:t>
            </a:r>
          </a:p>
          <a:p>
            <a:pPr marL="342900" lvl="0" indent="-342900">
              <a:spcAft>
                <a:spcPts val="300"/>
              </a:spcAft>
              <a:buFont typeface="Symbol" panose="05050102010706020507" pitchFamily="18" charset="2"/>
              <a:buChar char=""/>
            </a:pPr>
            <a:endParaRPr lang="fr-FR" sz="2800" b="1"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62679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965" y="46569"/>
            <a:ext cx="10016067" cy="969432"/>
          </a:xfrm>
        </p:spPr>
        <p:txBody>
          <a:bodyPr>
            <a:normAutofit fontScale="90000"/>
          </a:bodyPr>
          <a:lstStyle/>
          <a:p>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 Contrôler l’identité numérique de l’entreprise</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3.2. réseaux sociaux</a:t>
            </a:r>
            <a:endParaRPr lang="fr-FR" sz="54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FB5D736-4055-47E0-AA11-1E4F6E6EE431}"/>
              </a:ext>
            </a:extLst>
          </p:cNvPr>
          <p:cNvSpPr/>
          <p:nvPr/>
        </p:nvSpPr>
        <p:spPr>
          <a:xfrm>
            <a:off x="252866" y="988256"/>
            <a:ext cx="11032067" cy="523220"/>
          </a:xfrm>
          <a:prstGeom prst="rect">
            <a:avLst/>
          </a:prstGeom>
        </p:spPr>
        <p:txBody>
          <a:bodyPr wrap="square">
            <a:spAutoFit/>
          </a:bodyPr>
          <a:lstStyle/>
          <a:p>
            <a:pPr marL="342900" lvl="0" indent="-342900">
              <a:spcAft>
                <a:spcPts val="300"/>
              </a:spcAft>
              <a:buFont typeface="Symbol" panose="05050102010706020507" pitchFamily="18" charset="2"/>
              <a:buChar char=""/>
            </a:pPr>
            <a:r>
              <a:rPr lang="x-none" sz="2800" b="1" dirty="0">
                <a:latin typeface="Arial" panose="020B0604020202020204" pitchFamily="34" charset="0"/>
                <a:ea typeface="Times New Roman" panose="02020603050405020304" pitchFamily="18" charset="0"/>
                <a:cs typeface="Times New Roman" panose="02020603050405020304" pitchFamily="18" charset="0"/>
              </a:rPr>
              <a:t>Les avantages</a:t>
            </a:r>
            <a:endParaRPr lang="fr-FR" sz="2800" b="1" dirty="0">
              <a:latin typeface="Arial" panose="020B0604020202020204" pitchFamily="34" charset="0"/>
              <a:ea typeface="Times New Roman" panose="02020603050405020304" pitchFamily="18" charset="0"/>
              <a:cs typeface="Times New Roman" panose="02020603050405020304" pitchFamily="18" charset="0"/>
            </a:endParaRPr>
          </a:p>
        </p:txBody>
      </p:sp>
      <p:pic>
        <p:nvPicPr>
          <p:cNvPr id="7" name="Image 6">
            <a:extLst>
              <a:ext uri="{FF2B5EF4-FFF2-40B4-BE49-F238E27FC236}">
                <a16:creationId xmlns:a16="http://schemas.microsoft.com/office/drawing/2014/main" id="{6805D3CC-42A5-46BA-AAE2-89F64BDCDB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33473" y="5546500"/>
            <a:ext cx="2972037" cy="1224021"/>
          </a:xfrm>
          <a:prstGeom prst="rect">
            <a:avLst/>
          </a:prstGeom>
        </p:spPr>
      </p:pic>
      <p:sp>
        <p:nvSpPr>
          <p:cNvPr id="5" name="ZoneTexte 4">
            <a:extLst>
              <a:ext uri="{FF2B5EF4-FFF2-40B4-BE49-F238E27FC236}">
                <a16:creationId xmlns:a16="http://schemas.microsoft.com/office/drawing/2014/main" id="{FEAC802A-29DE-A216-479D-04A5FD1F6BF4}"/>
              </a:ext>
            </a:extLst>
          </p:cNvPr>
          <p:cNvSpPr txBox="1"/>
          <p:nvPr/>
        </p:nvSpPr>
        <p:spPr>
          <a:xfrm>
            <a:off x="384219" y="1682368"/>
            <a:ext cx="11423561" cy="3647152"/>
          </a:xfrm>
          <a:prstGeom prst="rect">
            <a:avLst/>
          </a:prstGeom>
          <a:noFill/>
        </p:spPr>
        <p:txBody>
          <a:bodyPr wrap="square">
            <a:spAutoFit/>
          </a:bodyPr>
          <a:lstStyle/>
          <a:p>
            <a:pPr algn="just">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Les contenus sont principalement informatifs et concernent le plus souvent </a:t>
            </a:r>
            <a:r>
              <a:rPr lang="fr-FR" sz="2400" dirty="0">
                <a:effectLst/>
                <a:latin typeface="Arial" panose="020B0604020202020204" pitchFamily="34" charset="0"/>
                <a:ea typeface="Calibri" panose="020F0502020204030204" pitchFamily="34" charset="0"/>
                <a:cs typeface="Arial" panose="020B0604020202020204" pitchFamily="34" charset="0"/>
              </a:rPr>
              <a:t>la vie de l’entreprise, ses projets, son actualité, ses produits, ses  services, des conseils et des informations destinées à aider et fidéliser les abonnés. En retour les abonnées peuvent y partager leurs commentaires, remarques et avis.</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1800"/>
              </a:spcBef>
            </a:pP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Les fonction « likes » ou « j'aime » permettent de partager les coups de cœur avec sa communauté ainsi que ses avis et commentaires. Ces fonctionnalités sont enrichissantes pour l’entreprise qui peut connaitre en temps réel l’avis des internautes. L’effet viral de ce partage d’informations peut être un puissant moyen de promotion pour l'entreprise et ses produits.</a:t>
            </a:r>
          </a:p>
        </p:txBody>
      </p:sp>
    </p:spTree>
    <p:extLst>
      <p:ext uri="{BB962C8B-B14F-4D97-AF65-F5344CB8AC3E}">
        <p14:creationId xmlns:p14="http://schemas.microsoft.com/office/powerpoint/2010/main" val="24920703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965" y="46569"/>
            <a:ext cx="10016067" cy="863538"/>
          </a:xfrm>
        </p:spPr>
        <p:txBody>
          <a:bodyPr>
            <a:normAutofit fontScale="90000"/>
          </a:bodyPr>
          <a:lstStyle/>
          <a:p>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 Contrôler l’identité numérique de l’entreprise</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3.2. réseaux sociaux</a:t>
            </a:r>
            <a:endParaRPr lang="fr-FR" sz="54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637697B7-D390-4C52-BCBA-1E8942AA16F2}"/>
              </a:ext>
            </a:extLst>
          </p:cNvPr>
          <p:cNvSpPr/>
          <p:nvPr/>
        </p:nvSpPr>
        <p:spPr>
          <a:xfrm>
            <a:off x="388936" y="910107"/>
            <a:ext cx="11515435" cy="3393237"/>
          </a:xfrm>
          <a:prstGeom prst="rect">
            <a:avLst/>
          </a:prstGeom>
        </p:spPr>
        <p:txBody>
          <a:bodyPr wrap="square">
            <a:spAutoFit/>
          </a:bodyPr>
          <a:lstStyle/>
          <a:p>
            <a:pPr marL="342900" lvl="0" indent="-342900">
              <a:spcBef>
                <a:spcPts val="600"/>
              </a:spcBef>
              <a:spcAft>
                <a:spcPts val="300"/>
              </a:spcAft>
              <a:buFont typeface="Symbol" panose="05050102010706020507" pitchFamily="18" charset="2"/>
              <a:buChar char=""/>
            </a:pPr>
            <a:r>
              <a:rPr lang="x-none" sz="2800" b="1" dirty="0">
                <a:latin typeface="Arial" panose="020B0604020202020204" pitchFamily="34" charset="0"/>
                <a:ea typeface="Times New Roman" panose="02020603050405020304" pitchFamily="18" charset="0"/>
                <a:cs typeface="Times New Roman" panose="02020603050405020304" pitchFamily="18" charset="0"/>
              </a:rPr>
              <a:t>Les risques</a:t>
            </a:r>
            <a:endParaRPr lang="fr-FR" sz="2800" b="1" dirty="0">
              <a:latin typeface="Arial" panose="020B0604020202020204" pitchFamily="34" charset="0"/>
              <a:ea typeface="Times New Roman" panose="02020603050405020304" pitchFamily="18" charset="0"/>
              <a:cs typeface="Times New Roman" panose="02020603050405020304" pitchFamily="18" charset="0"/>
            </a:endParaRPr>
          </a:p>
          <a:p>
            <a:pPr algn="just">
              <a:spcBef>
                <a:spcPts val="1800"/>
              </a:spcBef>
              <a:spcAft>
                <a:spcPts val="0"/>
              </a:spcAft>
            </a:pPr>
            <a:r>
              <a:rPr lang="fr-FR" sz="2200" dirty="0">
                <a:latin typeface="Arial" panose="020B0604020202020204" pitchFamily="34" charset="0"/>
                <a:ea typeface="Calibri" panose="020F0502020204030204" pitchFamily="34" charset="0"/>
                <a:cs typeface="Arial" panose="020B0604020202020204" pitchFamily="34" charset="0"/>
              </a:rPr>
              <a:t>La</a:t>
            </a:r>
            <a:r>
              <a:rPr lang="fr-FR" sz="2200" b="1" dirty="0">
                <a:latin typeface="Arial" panose="020B0604020202020204" pitchFamily="34" charset="0"/>
                <a:ea typeface="Calibri" panose="020F0502020204030204" pitchFamily="34" charset="0"/>
                <a:cs typeface="Arial" panose="020B0604020202020204" pitchFamily="34" charset="0"/>
              </a:rPr>
              <a:t> viralité du web et des réseaux sociaux</a:t>
            </a:r>
            <a:r>
              <a:rPr lang="fr-FR" sz="2200" dirty="0">
                <a:latin typeface="Arial" panose="020B0604020202020204" pitchFamily="34" charset="0"/>
                <a:ea typeface="Calibri" panose="020F0502020204030204" pitchFamily="34" charset="0"/>
                <a:cs typeface="Arial" panose="020B0604020202020204" pitchFamily="34" charset="0"/>
              </a:rPr>
              <a:t> peut devenir un piège redoutable et le moindre problème (un tweet ou un post d'un client mécontent ou un scandale éthique) peut rapidement dégénérer et être partagé entre plusieurs milliers voire plusieurs millions d’internautes. </a:t>
            </a:r>
          </a:p>
          <a:p>
            <a:pPr>
              <a:spcBef>
                <a:spcPts val="1800"/>
              </a:spcBef>
              <a:spcAft>
                <a:spcPts val="0"/>
              </a:spcAft>
            </a:pPr>
            <a:r>
              <a:rPr lang="fr-FR" sz="2200" dirty="0">
                <a:latin typeface="Arial" panose="020B0604020202020204" pitchFamily="34" charset="0"/>
                <a:ea typeface="Calibri" panose="020F0502020204030204" pitchFamily="34" charset="0"/>
                <a:cs typeface="Arial" panose="020B0604020202020204" pitchFamily="34" charset="0"/>
              </a:rPr>
              <a:t>Les conséquences peuvent être </a:t>
            </a:r>
            <a:r>
              <a:rPr lang="fr-FR" sz="2200" b="1" dirty="0">
                <a:latin typeface="Arial" panose="020B0604020202020204" pitchFamily="34" charset="0"/>
                <a:ea typeface="Calibri" panose="020F0502020204030204" pitchFamily="34" charset="0"/>
                <a:cs typeface="Arial" panose="020B0604020202020204" pitchFamily="34" charset="0"/>
              </a:rPr>
              <a:t>immédiates</a:t>
            </a:r>
            <a:r>
              <a:rPr lang="fr-FR" sz="2200" dirty="0">
                <a:latin typeface="Arial" panose="020B0604020202020204" pitchFamily="34" charset="0"/>
                <a:ea typeface="Calibri" panose="020F0502020204030204" pitchFamily="34" charset="0"/>
                <a:cs typeface="Arial" panose="020B0604020202020204" pitchFamily="34" charset="0"/>
              </a:rPr>
              <a:t> ou </a:t>
            </a:r>
            <a:r>
              <a:rPr lang="fr-FR" sz="2200" b="1" dirty="0">
                <a:latin typeface="Arial" panose="020B0604020202020204" pitchFamily="34" charset="0"/>
                <a:ea typeface="Calibri" panose="020F0502020204030204" pitchFamily="34" charset="0"/>
                <a:cs typeface="Arial" panose="020B0604020202020204" pitchFamily="34" charset="0"/>
              </a:rPr>
              <a:t>plus insidieuses</a:t>
            </a:r>
            <a:r>
              <a:rPr lang="fr-FR" sz="2200" dirty="0">
                <a:latin typeface="Arial" panose="020B0604020202020204" pitchFamily="34" charset="0"/>
                <a:ea typeface="Calibri" panose="020F0502020204030204" pitchFamily="34" charset="0"/>
                <a:cs typeface="Arial" panose="020B0604020202020204" pitchFamily="34" charset="0"/>
              </a:rPr>
              <a:t> avec des commentaires négatifs qui s'accumulent et dégradent lentement la réputation de la marque, du produit ou de l’entreprise. </a:t>
            </a:r>
            <a:endParaRPr lang="fr-FR" sz="2200" dirty="0">
              <a:latin typeface="Arial" panose="020B060402020202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5CD0F453-4DC8-47DF-B884-CE917CE2EE96}"/>
              </a:ext>
            </a:extLst>
          </p:cNvPr>
          <p:cNvSpPr/>
          <p:nvPr/>
        </p:nvSpPr>
        <p:spPr>
          <a:xfrm>
            <a:off x="449039" y="4452626"/>
            <a:ext cx="10859030" cy="2015936"/>
          </a:xfrm>
          <a:prstGeom prst="rect">
            <a:avLst/>
          </a:prstGeom>
        </p:spPr>
        <p:txBody>
          <a:bodyPr wrap="square">
            <a:spAutoFit/>
          </a:bodyPr>
          <a:lstStyle/>
          <a:p>
            <a:pPr algn="ctr">
              <a:spcBef>
                <a:spcPts val="600"/>
              </a:spcBef>
              <a:spcAft>
                <a:spcPts val="0"/>
              </a:spcAft>
            </a:pPr>
            <a:r>
              <a:rPr lang="fr-FR" sz="2200" dirty="0">
                <a:latin typeface="Arial" panose="020B0604020202020204" pitchFamily="34" charset="0"/>
                <a:ea typeface="Calibri" panose="020F0502020204030204" pitchFamily="34" charset="0"/>
                <a:cs typeface="Arial" panose="020B0604020202020204" pitchFamily="34" charset="0"/>
              </a:rPr>
              <a:t>Plusieurs types d’informations présentent un danger : </a:t>
            </a:r>
            <a:r>
              <a:rPr lang="fr-FR" sz="2200" b="1" dirty="0">
                <a:latin typeface="Arial" panose="020B0604020202020204" pitchFamily="34" charset="0"/>
                <a:ea typeface="Calibri" panose="020F0502020204030204" pitchFamily="34" charset="0"/>
                <a:cs typeface="Arial" panose="020B0604020202020204" pitchFamily="34" charset="0"/>
              </a:rPr>
              <a:t>les fausses nouvelles, les commentaires négatifs des clients ou du personnel, les informations vraies que l’entreprise préfère ne pas ébruiter</a:t>
            </a:r>
            <a:r>
              <a:rPr lang="fr-FR" sz="2200" dirty="0">
                <a:latin typeface="Arial" panose="020B0604020202020204" pitchFamily="34" charset="0"/>
                <a:ea typeface="Calibri" panose="020F0502020204030204" pitchFamily="34" charset="0"/>
                <a:cs typeface="Arial" panose="020B0604020202020204" pitchFamily="34" charset="0"/>
              </a:rPr>
              <a:t>. </a:t>
            </a:r>
          </a:p>
          <a:p>
            <a:pPr algn="ctr">
              <a:spcBef>
                <a:spcPts val="1800"/>
              </a:spcBef>
              <a:spcAft>
                <a:spcPts val="0"/>
              </a:spcAft>
            </a:pPr>
            <a:r>
              <a:rPr lang="fr-FR" sz="2200" b="1" dirty="0">
                <a:solidFill>
                  <a:srgbClr val="FFFF00"/>
                </a:solidFill>
                <a:latin typeface="Arial" panose="020B0604020202020204" pitchFamily="34" charset="0"/>
                <a:ea typeface="Calibri" panose="020F0502020204030204" pitchFamily="34" charset="0"/>
                <a:cs typeface="Arial" panose="020B0604020202020204" pitchFamily="34" charset="0"/>
              </a:rPr>
              <a:t>L’entreprise doit les anticiper, dans la mesure du possible, et préparer les réponses à y apporter.</a:t>
            </a:r>
            <a:endPar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11573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965" y="46569"/>
            <a:ext cx="10016067" cy="969432"/>
          </a:xfrm>
        </p:spPr>
        <p:txBody>
          <a:bodyPr>
            <a:normAutofit fontScale="90000"/>
          </a:bodyPr>
          <a:lstStyle/>
          <a:p>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 Contrôler l’identité numérique de l’entreprise</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3.2. réseaux sociaux</a:t>
            </a:r>
            <a:endParaRPr lang="fr-FR" sz="5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BD23D7E-12B8-4227-B067-CB1AC1CE3BC1}"/>
              </a:ext>
            </a:extLst>
          </p:cNvPr>
          <p:cNvSpPr/>
          <p:nvPr/>
        </p:nvSpPr>
        <p:spPr>
          <a:xfrm>
            <a:off x="148167" y="1074720"/>
            <a:ext cx="11353799" cy="4408899"/>
          </a:xfrm>
          <a:prstGeom prst="rect">
            <a:avLst/>
          </a:prstGeom>
        </p:spPr>
        <p:txBody>
          <a:bodyPr wrap="square">
            <a:spAutoFit/>
          </a:bodyPr>
          <a:lstStyle/>
          <a:p>
            <a:pPr marL="342900" lvl="0" indent="-342900">
              <a:spcBef>
                <a:spcPts val="600"/>
              </a:spcBef>
              <a:spcAft>
                <a:spcPts val="300"/>
              </a:spcAft>
              <a:buFont typeface="Symbol" panose="05050102010706020507" pitchFamily="18" charset="2"/>
              <a:buChar char=""/>
            </a:pPr>
            <a:r>
              <a:rPr lang="x-none" sz="2800" b="1" dirty="0">
                <a:latin typeface="Arial" panose="020B0604020202020204" pitchFamily="34" charset="0"/>
                <a:ea typeface="Times New Roman" panose="02020603050405020304" pitchFamily="18" charset="0"/>
                <a:cs typeface="Times New Roman" panose="02020603050405020304" pitchFamily="18" charset="0"/>
              </a:rPr>
              <a:t>Les solutions</a:t>
            </a:r>
            <a:endParaRPr lang="fr-FR" sz="2800" b="1"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800"/>
              </a:spcBef>
              <a:spcAft>
                <a:spcPts val="0"/>
              </a:spcAft>
              <a:buFont typeface="Symbol" panose="05050102010706020507" pitchFamily="18" charset="2"/>
              <a:buChar char=""/>
            </a:pPr>
            <a:r>
              <a:rPr lang="fr-FR" sz="2200" b="1" dirty="0">
                <a:latin typeface="Arial" panose="020B0604020202020204" pitchFamily="34" charset="0"/>
                <a:ea typeface="Calibri" panose="020F0502020204030204" pitchFamily="34" charset="0"/>
                <a:cs typeface="Times New Roman" panose="02020603050405020304" pitchFamily="18" charset="0"/>
              </a:rPr>
              <a:t>Nommer un animateur réseaux </a:t>
            </a:r>
            <a:r>
              <a:rPr lang="fr-FR" sz="2200" dirty="0">
                <a:latin typeface="Arial" panose="020B0604020202020204" pitchFamily="34" charset="0"/>
                <a:ea typeface="Calibri" panose="020F0502020204030204" pitchFamily="34" charset="0"/>
                <a:cs typeface="Times New Roman" panose="02020603050405020304" pitchFamily="18" charset="0"/>
              </a:rPr>
              <a:t>(gestionnaire de réseaux ou </a:t>
            </a:r>
            <a:r>
              <a:rPr lang="fr-FR" sz="2200" dirty="0" err="1">
                <a:latin typeface="Arial" panose="020B0604020202020204" pitchFamily="34" charset="0"/>
                <a:ea typeface="Calibri" panose="020F0502020204030204" pitchFamily="34" charset="0"/>
                <a:cs typeface="Times New Roman" panose="02020603050405020304" pitchFamily="18" charset="0"/>
              </a:rPr>
              <a:t>community</a:t>
            </a:r>
            <a:r>
              <a:rPr lang="fr-FR" sz="2200" dirty="0">
                <a:latin typeface="Arial" panose="020B0604020202020204" pitchFamily="34" charset="0"/>
                <a:ea typeface="Calibri" panose="020F0502020204030204" pitchFamily="34" charset="0"/>
                <a:cs typeface="Times New Roman" panose="02020603050405020304" pitchFamily="18" charset="0"/>
              </a:rPr>
              <a:t> manager). Il gère les comptes de l’entreprise (Facebook, Instagram, Twitter, Pinterest, TikTok, LinkedIn…). Il publie les informations et fait l’interface avec l’entreprise. Il est modérateur des réseaux, il surveille les posts et intervient lorsque des réactions négatives ou des dysfonctionnements apparaissent. Il répond aux questions ou les transmet aux personnes concernées et il assure une partie de la veille concernant l’e-réputation.</a:t>
            </a:r>
          </a:p>
          <a:p>
            <a:pPr marL="342900" lvl="0" indent="-342900" algn="just">
              <a:spcBef>
                <a:spcPts val="1800"/>
              </a:spcBef>
              <a:spcAft>
                <a:spcPts val="0"/>
              </a:spcAft>
              <a:buFont typeface="Symbol" panose="05050102010706020507" pitchFamily="18" charset="2"/>
              <a:buChar char=""/>
            </a:pPr>
            <a:r>
              <a:rPr lang="fr-FR" sz="2200" b="1" dirty="0">
                <a:latin typeface="Arial" panose="020B0604020202020204" pitchFamily="34" charset="0"/>
                <a:ea typeface="Calibri" panose="020F0502020204030204" pitchFamily="34" charset="0"/>
                <a:cs typeface="Times New Roman" panose="02020603050405020304" pitchFamily="18" charset="0"/>
              </a:rPr>
              <a:t>Créer des comptes au nom de l’entreprise ou de la marque </a:t>
            </a:r>
            <a:r>
              <a:rPr lang="fr-FR" sz="2200" dirty="0">
                <a:latin typeface="Arial" panose="020B0604020202020204" pitchFamily="34" charset="0"/>
                <a:ea typeface="Calibri" panose="020F0502020204030204" pitchFamily="34" charset="0"/>
                <a:cs typeface="Times New Roman" panose="02020603050405020304" pitchFamily="18" charset="0"/>
              </a:rPr>
              <a:t>sur les réseaux sociaux (même si les comptes ne seront pas utilisés), pour empêcher d’autres personnes de prendre possession du nom de la marque ou de l’entreprise.</a:t>
            </a:r>
          </a:p>
        </p:txBody>
      </p:sp>
    </p:spTree>
    <p:extLst>
      <p:ext uri="{BB962C8B-B14F-4D97-AF65-F5344CB8AC3E}">
        <p14:creationId xmlns:p14="http://schemas.microsoft.com/office/powerpoint/2010/main" val="28929915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965" y="46569"/>
            <a:ext cx="10016067" cy="969432"/>
          </a:xfrm>
        </p:spPr>
        <p:txBody>
          <a:bodyPr>
            <a:normAutofit fontScale="90000"/>
          </a:bodyPr>
          <a:lstStyle/>
          <a:p>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 Contrôler l’identité numérique de l’entreprise</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3.2. réseaux sociaux</a:t>
            </a:r>
            <a:endParaRPr lang="fr-FR" sz="5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BD23D7E-12B8-4227-B067-CB1AC1CE3BC1}"/>
              </a:ext>
            </a:extLst>
          </p:cNvPr>
          <p:cNvSpPr/>
          <p:nvPr/>
        </p:nvSpPr>
        <p:spPr>
          <a:xfrm>
            <a:off x="237067" y="1121286"/>
            <a:ext cx="11353799" cy="5486117"/>
          </a:xfrm>
          <a:prstGeom prst="rect">
            <a:avLst/>
          </a:prstGeom>
        </p:spPr>
        <p:txBody>
          <a:bodyPr wrap="square">
            <a:spAutoFit/>
          </a:bodyPr>
          <a:lstStyle/>
          <a:p>
            <a:pPr marL="342900" lvl="0" indent="-342900">
              <a:spcBef>
                <a:spcPts val="600"/>
              </a:spcBef>
              <a:spcAft>
                <a:spcPts val="300"/>
              </a:spcAft>
              <a:buFont typeface="Symbol" panose="05050102010706020507" pitchFamily="18" charset="2"/>
              <a:buChar char=""/>
            </a:pPr>
            <a:r>
              <a:rPr lang="x-none" sz="2800" b="1" dirty="0">
                <a:latin typeface="Arial" panose="020B0604020202020204" pitchFamily="34" charset="0"/>
                <a:ea typeface="Times New Roman" panose="02020603050405020304" pitchFamily="18" charset="0"/>
                <a:cs typeface="Times New Roman" panose="02020603050405020304" pitchFamily="18" charset="0"/>
              </a:rPr>
              <a:t>Les solutions</a:t>
            </a:r>
            <a:endParaRPr lang="fr-FR" sz="2800" b="1"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800"/>
              </a:spcBef>
              <a:spcAft>
                <a:spcPts val="0"/>
              </a:spcAft>
              <a:buFont typeface="Symbol" panose="05050102010706020507" pitchFamily="18" charset="2"/>
              <a:buChar char=""/>
            </a:pPr>
            <a:r>
              <a:rPr lang="fr-FR" sz="2000" b="1" dirty="0">
                <a:latin typeface="Arial" panose="020B0604020202020204" pitchFamily="34" charset="0"/>
                <a:ea typeface="Calibri" panose="020F0502020204030204" pitchFamily="34" charset="0"/>
                <a:cs typeface="Times New Roman" panose="02020603050405020304" pitchFamily="18" charset="0"/>
              </a:rPr>
              <a:t>Mettre en place une veille efficace de l’e</a:t>
            </a:r>
            <a:r>
              <a:rPr lang="fr-FR" sz="2000" b="1" dirty="0">
                <a:latin typeface="Arial" panose="020B0604020202020204" pitchFamily="34" charset="0"/>
                <a:ea typeface="Calibri" panose="020F0502020204030204" pitchFamily="34" charset="0"/>
                <a:cs typeface="Arial" panose="020B0604020202020204" pitchFamily="34" charset="0"/>
              </a:rPr>
              <a:t>-réputation. </a:t>
            </a:r>
            <a:r>
              <a:rPr lang="fr-FR" sz="2000" dirty="0">
                <a:latin typeface="Arial" panose="020B0604020202020204" pitchFamily="34" charset="0"/>
                <a:ea typeface="Calibri" panose="020F0502020204030204" pitchFamily="34" charset="0"/>
                <a:cs typeface="Arial" panose="020B0604020202020204" pitchFamily="34" charset="0"/>
              </a:rPr>
              <a:t>Elle doit concerner le nom de la marque ou de l’entreprise. Il faut l’étendre à toutes les façons dont le nom de l’entreprise ou de la marque peut être écrit, surnoms, noms des dirigeants, slogan, hashtags, etc. Identifier et exclure les homonymes, etc. Utiliser des outils de veille performants et les paramétrer de façon approfondie. </a:t>
            </a:r>
            <a:endParaRPr lang="fr-FR"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800"/>
              </a:spcBef>
              <a:spcAft>
                <a:spcPts val="0"/>
              </a:spcAft>
              <a:buFont typeface="Symbol" panose="05050102010706020507" pitchFamily="18" charset="2"/>
              <a:buChar char=""/>
            </a:pPr>
            <a:r>
              <a:rPr lang="fr-FR" sz="2000" b="1" dirty="0">
                <a:latin typeface="Arial" panose="020B0604020202020204" pitchFamily="34" charset="0"/>
                <a:ea typeface="Calibri" panose="020F0502020204030204" pitchFamily="34" charset="0"/>
                <a:cs typeface="Times New Roman" panose="02020603050405020304" pitchFamily="18" charset="0"/>
              </a:rPr>
              <a:t>Suivre les conversations et i</a:t>
            </a:r>
            <a:r>
              <a:rPr lang="fr-FR" sz="2000" b="1" dirty="0">
                <a:latin typeface="Arial" panose="020B0604020202020204" pitchFamily="34" charset="0"/>
                <a:ea typeface="Calibri" panose="020F0502020204030204" pitchFamily="34" charset="0"/>
                <a:cs typeface="Arial" panose="020B0604020202020204" pitchFamily="34" charset="0"/>
              </a:rPr>
              <a:t>nteragir</a:t>
            </a:r>
            <a:r>
              <a:rPr lang="fr-FR" sz="2000" dirty="0">
                <a:latin typeface="Arial" panose="020B0604020202020204" pitchFamily="34" charset="0"/>
                <a:ea typeface="Calibri" panose="020F0502020204030204" pitchFamily="34" charset="0"/>
                <a:cs typeface="Arial" panose="020B0604020202020204" pitchFamily="34" charset="0"/>
              </a:rPr>
              <a:t> avec la communauté, même quand elle ne pose pas directement une question et transmettre les signaux produits aux personnes concernées dans l’entreprise.</a:t>
            </a:r>
            <a:endParaRPr lang="fr-FR"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800"/>
              </a:spcBef>
              <a:spcAft>
                <a:spcPts val="0"/>
              </a:spcAft>
              <a:buFont typeface="Symbol" panose="05050102010706020507" pitchFamily="18" charset="2"/>
              <a:buChar char=""/>
            </a:pPr>
            <a:r>
              <a:rPr lang="fr-FR" sz="2000" b="1" dirty="0">
                <a:latin typeface="Arial" panose="020B0604020202020204" pitchFamily="34" charset="0"/>
                <a:ea typeface="Calibri" panose="020F0502020204030204" pitchFamily="34" charset="0"/>
                <a:cs typeface="Times New Roman" panose="02020603050405020304" pitchFamily="18" charset="0"/>
              </a:rPr>
              <a:t>Créer une charte d’utilisation des réseaux </a:t>
            </a:r>
            <a:r>
              <a:rPr lang="fr-FR" sz="2000" dirty="0">
                <a:latin typeface="Arial" panose="020B0604020202020204" pitchFamily="34" charset="0"/>
                <a:ea typeface="Calibri" panose="020F0502020204030204" pitchFamily="34" charset="0"/>
                <a:cs typeface="Times New Roman" panose="02020603050405020304" pitchFamily="18" charset="0"/>
              </a:rPr>
              <a:t>: elle</a:t>
            </a:r>
            <a:r>
              <a:rPr lang="fr-FR" sz="2000" dirty="0">
                <a:latin typeface="Arial" panose="020B0604020202020204" pitchFamily="34" charset="0"/>
                <a:ea typeface="Calibri" panose="020F0502020204030204" pitchFamily="34" charset="0"/>
                <a:cs typeface="Arial" panose="020B0604020202020204" pitchFamily="34" charset="0"/>
              </a:rPr>
              <a:t> contribue à protéger l’entreprise contre les dérapages de certains salariés sur les réseaux et permet de </a:t>
            </a:r>
            <a:r>
              <a:rPr lang="fr-FR" sz="2000">
                <a:latin typeface="Arial" panose="020B0604020202020204" pitchFamily="34" charset="0"/>
                <a:ea typeface="Calibri" panose="020F0502020204030204" pitchFamily="34" charset="0"/>
                <a:cs typeface="Arial" panose="020B0604020202020204" pitchFamily="34" charset="0"/>
              </a:rPr>
              <a:t>sensibiliser le </a:t>
            </a:r>
            <a:r>
              <a:rPr lang="fr-FR" sz="2000" dirty="0">
                <a:latin typeface="Arial" panose="020B0604020202020204" pitchFamily="34" charset="0"/>
                <a:ea typeface="Calibri" panose="020F0502020204030204" pitchFamily="34" charset="0"/>
                <a:cs typeface="Arial" panose="020B0604020202020204" pitchFamily="34" charset="0"/>
              </a:rPr>
              <a:t>personnel sur les effets que peuvent avoir leurs actions en ligne sur la réputation de l’entreprise. </a:t>
            </a:r>
            <a:endParaRPr lang="fr-FR"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800"/>
              </a:spcBef>
              <a:spcAft>
                <a:spcPts val="0"/>
              </a:spcAft>
              <a:buFont typeface="Symbol" panose="05050102010706020507" pitchFamily="18" charset="2"/>
              <a:buChar char=""/>
            </a:pPr>
            <a:r>
              <a:rPr lang="fr-FR" sz="2000" b="1" dirty="0">
                <a:latin typeface="Arial" panose="020B0604020202020204" pitchFamily="34" charset="0"/>
                <a:ea typeface="Calibri" panose="020F0502020204030204" pitchFamily="34" charset="0"/>
                <a:cs typeface="Times New Roman" panose="02020603050405020304" pitchFamily="18" charset="0"/>
              </a:rPr>
              <a:t>Inciter les dirigeants à avoir un compte professionnel </a:t>
            </a:r>
            <a:r>
              <a:rPr lang="fr-FR" sz="2000" dirty="0">
                <a:latin typeface="Arial" panose="020B0604020202020204" pitchFamily="34" charset="0"/>
                <a:ea typeface="Calibri" panose="020F0502020204030204" pitchFamily="34" charset="0"/>
                <a:cs typeface="Times New Roman" panose="02020603050405020304" pitchFamily="18" charset="0"/>
              </a:rPr>
              <a:t>:</a:t>
            </a:r>
            <a:r>
              <a:rPr lang="fr-FR" sz="2000" b="1" dirty="0">
                <a:latin typeface="Arial" panose="020B0604020202020204" pitchFamily="34" charset="0"/>
                <a:ea typeface="Calibri" panose="020F0502020204030204" pitchFamily="34" charset="0"/>
                <a:cs typeface="Times New Roman" panose="02020603050405020304" pitchFamily="18" charset="0"/>
              </a:rPr>
              <a:t> </a:t>
            </a:r>
            <a:r>
              <a:rPr lang="fr-FR" sz="2000" dirty="0">
                <a:latin typeface="Arial" panose="020B0604020202020204" pitchFamily="34" charset="0"/>
                <a:ea typeface="Calibri" panose="020F0502020204030204" pitchFamily="34" charset="0"/>
                <a:cs typeface="Arial" panose="020B0604020202020204" pitchFamily="34" charset="0"/>
              </a:rPr>
              <a:t>les dirigeants actifs sur les réseaux sociaux sont plus populaires auprès de leurs employés.</a:t>
            </a:r>
            <a:endParaRPr lang="fr-FR" sz="20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45700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297</TotalTime>
  <Words>1064</Words>
  <Application>Microsoft Office PowerPoint</Application>
  <PresentationFormat>Grand écran</PresentationFormat>
  <Paragraphs>68</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Arial</vt:lpstr>
      <vt:lpstr>Arial Narrow</vt:lpstr>
      <vt:lpstr>Century Gothic</vt:lpstr>
      <vt:lpstr>Symbol</vt:lpstr>
      <vt:lpstr>Wingdings</vt:lpstr>
      <vt:lpstr>Wingdings 3</vt:lpstr>
      <vt:lpstr>Ion</vt:lpstr>
      <vt:lpstr>Chap. 11 : La communication globale  3. Contrôler l’identité numérique de l’entreprise</vt:lpstr>
      <vt:lpstr>3. Contrôler l’identité numérique de l’entreprise 3.1. Site internet</vt:lpstr>
      <vt:lpstr>3. Contrôler l’identité numérique de l’entreprise 3.1. Site internet</vt:lpstr>
      <vt:lpstr> 3. Contrôler l’identité numérique de l’entreprise 3.2. réseaux sociaux</vt:lpstr>
      <vt:lpstr> 3. Contrôler l’identité numérique de l’entreprise 3.2. réseaux sociaux</vt:lpstr>
      <vt:lpstr> 3. Contrôler l’identité numérique de l’entreprise 3.2. réseaux sociaux</vt:lpstr>
      <vt:lpstr> 3. Contrôler l’identité numérique de l’entreprise 3.2. réseaux sociaux</vt:lpstr>
      <vt:lpstr> 3. Contrôler l’identité numérique de l’entreprise 3.2. réseaux sociaux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38</cp:revision>
  <dcterms:created xsi:type="dcterms:W3CDTF">2014-01-14T07:42:30Z</dcterms:created>
  <dcterms:modified xsi:type="dcterms:W3CDTF">2024-03-18T23:28:10Z</dcterms:modified>
</cp:coreProperties>
</file>