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2FBC9D4-86AA-4CE7-94D4-36B3D1F75731}" type="doc">
      <dgm:prSet loTypeId="urn:microsoft.com/office/officeart/2005/8/layout/radial6" loCatId="cycle" qsTypeId="urn:microsoft.com/office/officeart/2005/8/quickstyle/simple3" qsCatId="simple" csTypeId="urn:microsoft.com/office/officeart/2005/8/colors/colorful1" csCatId="colorful" phldr="1"/>
      <dgm:spPr/>
      <dgm:t>
        <a:bodyPr/>
        <a:lstStyle/>
        <a:p>
          <a:endParaRPr lang="fr-FR"/>
        </a:p>
      </dgm:t>
    </dgm:pt>
    <dgm:pt modelId="{D25227BE-704E-4C3E-B04C-1D66BE952AF8}">
      <dgm:prSet phldrT="[Texte]" custT="1"/>
      <dgm:spPr/>
      <dgm:t>
        <a:bodyPr/>
        <a:lstStyle/>
        <a:p>
          <a:r>
            <a:rPr lang="fr-FR" sz="1600" b="1">
              <a:latin typeface="Arial Narrow" panose="020B0606020202030204" pitchFamily="34" charset="0"/>
              <a:cs typeface="Arial" panose="020B0604020202020204" pitchFamily="34" charset="0"/>
            </a:rPr>
            <a:t>Communication globale</a:t>
          </a:r>
          <a:endParaRPr lang="fr-FR" sz="1600">
            <a:latin typeface="Arial Narrow" panose="020B0606020202030204" pitchFamily="34" charset="0"/>
          </a:endParaRPr>
        </a:p>
      </dgm:t>
    </dgm:pt>
    <dgm:pt modelId="{CA486893-E536-4DB3-976F-F514871F154B}" type="parTrans" cxnId="{F80597E3-2289-49F8-894C-D21384529488}">
      <dgm:prSet/>
      <dgm:spPr/>
      <dgm:t>
        <a:bodyPr/>
        <a:lstStyle/>
        <a:p>
          <a:endParaRPr lang="fr-FR" sz="3200">
            <a:latin typeface="Arial Narrow" panose="020B0606020202030204" pitchFamily="34" charset="0"/>
          </a:endParaRPr>
        </a:p>
      </dgm:t>
    </dgm:pt>
    <dgm:pt modelId="{4435B1FB-933D-4CA4-953E-22DE6A31B30B}" type="sibTrans" cxnId="{F80597E3-2289-49F8-894C-D21384529488}">
      <dgm:prSet/>
      <dgm:spPr/>
      <dgm:t>
        <a:bodyPr/>
        <a:lstStyle/>
        <a:p>
          <a:endParaRPr lang="fr-FR" sz="3200">
            <a:latin typeface="Arial Narrow" panose="020B0606020202030204" pitchFamily="34" charset="0"/>
          </a:endParaRPr>
        </a:p>
      </dgm:t>
    </dgm:pt>
    <dgm:pt modelId="{BA3BF115-858C-4726-8EEA-240F99D030CB}">
      <dgm:prSet phldrT="[Texte]"/>
      <dgm:spPr/>
      <dgm:t>
        <a:bodyPr/>
        <a:lstStyle/>
        <a:p>
          <a:endParaRPr lang="fr-FR" sz="3200">
            <a:latin typeface="Arial Narrow" panose="020B0606020202030204" pitchFamily="34" charset="0"/>
          </a:endParaRPr>
        </a:p>
      </dgm:t>
    </dgm:pt>
    <dgm:pt modelId="{072ADF4C-CDFA-4907-9408-93FA82B5BC54}" type="parTrans" cxnId="{170DDA47-1D1C-4926-93F4-F56B6A106047}">
      <dgm:prSet/>
      <dgm:spPr/>
      <dgm:t>
        <a:bodyPr/>
        <a:lstStyle/>
        <a:p>
          <a:endParaRPr lang="fr-FR" sz="3200">
            <a:latin typeface="Arial Narrow" panose="020B0606020202030204" pitchFamily="34" charset="0"/>
          </a:endParaRPr>
        </a:p>
      </dgm:t>
    </dgm:pt>
    <dgm:pt modelId="{7C757AD6-67FD-4106-9178-CA48D26D4A81}" type="sibTrans" cxnId="{170DDA47-1D1C-4926-93F4-F56B6A106047}">
      <dgm:prSet/>
      <dgm:spPr/>
      <dgm:t>
        <a:bodyPr/>
        <a:lstStyle/>
        <a:p>
          <a:endParaRPr lang="fr-FR" sz="3200">
            <a:latin typeface="Arial Narrow" panose="020B0606020202030204" pitchFamily="34" charset="0"/>
          </a:endParaRPr>
        </a:p>
      </dgm:t>
    </dgm:pt>
    <dgm:pt modelId="{1F471E47-2FF3-4B98-BF29-B7AF02257015}">
      <dgm:prSet phldrT="[Texte]" custT="1"/>
      <dgm:spPr/>
      <dgm:t>
        <a:bodyPr/>
        <a:lstStyle/>
        <a:p>
          <a:r>
            <a:rPr lang="fr-FR" sz="1400" b="1" dirty="0">
              <a:latin typeface="Arial Narrow" panose="020B0606020202030204" pitchFamily="34" charset="0"/>
              <a:cs typeface="Arial" panose="020B0604020202020204" pitchFamily="34" charset="0"/>
            </a:rPr>
            <a:t>Interne Externe</a:t>
          </a:r>
        </a:p>
      </dgm:t>
    </dgm:pt>
    <dgm:pt modelId="{F6B6B0FD-C3C9-4499-A39C-404E45153C0D}" type="parTrans" cxnId="{E612B680-E70E-426C-B393-A79215CF43CE}">
      <dgm:prSet/>
      <dgm:spPr/>
      <dgm:t>
        <a:bodyPr/>
        <a:lstStyle/>
        <a:p>
          <a:endParaRPr lang="fr-FR" sz="3200">
            <a:latin typeface="Arial Narrow" panose="020B0606020202030204" pitchFamily="34" charset="0"/>
          </a:endParaRPr>
        </a:p>
      </dgm:t>
    </dgm:pt>
    <dgm:pt modelId="{0A5A183C-8E6F-4144-8ADA-3225F42F6B0D}" type="sibTrans" cxnId="{E612B680-E70E-426C-B393-A79215CF43CE}">
      <dgm:prSet/>
      <dgm:spPr/>
      <dgm:t>
        <a:bodyPr/>
        <a:lstStyle/>
        <a:p>
          <a:endParaRPr lang="fr-FR" sz="3200">
            <a:latin typeface="Arial Narrow" panose="020B0606020202030204" pitchFamily="34" charset="0"/>
          </a:endParaRPr>
        </a:p>
      </dgm:t>
    </dgm:pt>
    <dgm:pt modelId="{A7545323-8364-442D-A425-4AC6D1CCB15A}">
      <dgm:prSet phldrT="[Texte]" custT="1"/>
      <dgm:spPr/>
      <dgm:t>
        <a:bodyPr/>
        <a:lstStyle/>
        <a:p>
          <a:r>
            <a:rPr lang="fr-FR" sz="1400" b="1">
              <a:latin typeface="Arial Narrow" panose="020B0606020202030204" pitchFamily="34" charset="0"/>
              <a:cs typeface="Arial" panose="020B0604020202020204" pitchFamily="34" charset="0"/>
            </a:rPr>
            <a:t>Commerciale</a:t>
          </a:r>
        </a:p>
      </dgm:t>
    </dgm:pt>
    <dgm:pt modelId="{36D70130-E9B3-4086-86F8-80200CE0C42D}" type="parTrans" cxnId="{7195F083-F4A2-4B7F-BF07-5C46495E752A}">
      <dgm:prSet/>
      <dgm:spPr/>
      <dgm:t>
        <a:bodyPr/>
        <a:lstStyle/>
        <a:p>
          <a:endParaRPr lang="fr-FR" sz="3200">
            <a:latin typeface="Arial Narrow" panose="020B0606020202030204" pitchFamily="34" charset="0"/>
          </a:endParaRPr>
        </a:p>
      </dgm:t>
    </dgm:pt>
    <dgm:pt modelId="{DBF1ABDF-7EA6-42EA-861B-43C5C93D2C7B}" type="sibTrans" cxnId="{7195F083-F4A2-4B7F-BF07-5C46495E752A}">
      <dgm:prSet/>
      <dgm:spPr/>
      <dgm:t>
        <a:bodyPr/>
        <a:lstStyle/>
        <a:p>
          <a:endParaRPr lang="fr-FR" sz="3200">
            <a:latin typeface="Arial Narrow" panose="020B0606020202030204" pitchFamily="34" charset="0"/>
          </a:endParaRPr>
        </a:p>
      </dgm:t>
    </dgm:pt>
    <dgm:pt modelId="{5A5C036A-F24B-4012-804F-A8B77724AA70}">
      <dgm:prSet phldrT="[Texte]" custT="1"/>
      <dgm:spPr/>
      <dgm:t>
        <a:bodyPr/>
        <a:lstStyle/>
        <a:p>
          <a:r>
            <a:rPr lang="fr-FR" sz="1400" b="1">
              <a:latin typeface="Arial Narrow" panose="020B0606020202030204" pitchFamily="34" charset="0"/>
              <a:cs typeface="Arial" panose="020B0604020202020204" pitchFamily="34" charset="0"/>
            </a:rPr>
            <a:t>Institutionnelle</a:t>
          </a:r>
        </a:p>
      </dgm:t>
    </dgm:pt>
    <dgm:pt modelId="{E23E050B-26C6-4D73-84E2-2450A0A1BF76}" type="parTrans" cxnId="{84CC0029-42B2-44B2-87FE-ADE4CEFE5BC0}">
      <dgm:prSet/>
      <dgm:spPr/>
      <dgm:t>
        <a:bodyPr/>
        <a:lstStyle/>
        <a:p>
          <a:endParaRPr lang="fr-FR" sz="3200">
            <a:latin typeface="Arial Narrow" panose="020B0606020202030204" pitchFamily="34" charset="0"/>
          </a:endParaRPr>
        </a:p>
      </dgm:t>
    </dgm:pt>
    <dgm:pt modelId="{F07B9147-A25D-4975-A7E2-C51849381320}" type="sibTrans" cxnId="{84CC0029-42B2-44B2-87FE-ADE4CEFE5BC0}">
      <dgm:prSet/>
      <dgm:spPr/>
      <dgm:t>
        <a:bodyPr/>
        <a:lstStyle/>
        <a:p>
          <a:endParaRPr lang="fr-FR" sz="3200">
            <a:latin typeface="Arial Narrow" panose="020B0606020202030204" pitchFamily="34" charset="0"/>
          </a:endParaRPr>
        </a:p>
      </dgm:t>
    </dgm:pt>
    <dgm:pt modelId="{092AD9ED-FCCA-4766-8BCB-111333F2F15A}">
      <dgm:prSet phldrT="[Texte]" custT="1"/>
      <dgm:spPr/>
      <dgm:t>
        <a:bodyPr/>
        <a:lstStyle/>
        <a:p>
          <a:r>
            <a:rPr lang="fr-FR" sz="1400" b="1">
              <a:latin typeface="Arial Narrow" panose="020B0606020202030204" pitchFamily="34" charset="0"/>
              <a:cs typeface="Arial" panose="020B0604020202020204" pitchFamily="34" charset="0"/>
            </a:rPr>
            <a:t>Financière</a:t>
          </a:r>
        </a:p>
      </dgm:t>
    </dgm:pt>
    <dgm:pt modelId="{6665DE84-6042-409A-BB34-F5A99D23C26D}" type="parTrans" cxnId="{5561C7D5-18E8-4927-B6F9-80B621862826}">
      <dgm:prSet/>
      <dgm:spPr/>
      <dgm:t>
        <a:bodyPr/>
        <a:lstStyle/>
        <a:p>
          <a:endParaRPr lang="fr-FR" sz="3200">
            <a:latin typeface="Arial Narrow" panose="020B0606020202030204" pitchFamily="34" charset="0"/>
          </a:endParaRPr>
        </a:p>
      </dgm:t>
    </dgm:pt>
    <dgm:pt modelId="{3C58E2D7-CCBF-4B6F-BD85-B4A5A6786604}" type="sibTrans" cxnId="{5561C7D5-18E8-4927-B6F9-80B621862826}">
      <dgm:prSet/>
      <dgm:spPr/>
      <dgm:t>
        <a:bodyPr/>
        <a:lstStyle/>
        <a:p>
          <a:endParaRPr lang="fr-FR" sz="3200">
            <a:latin typeface="Arial Narrow" panose="020B0606020202030204" pitchFamily="34" charset="0"/>
          </a:endParaRPr>
        </a:p>
      </dgm:t>
    </dgm:pt>
    <dgm:pt modelId="{329A0D8F-353A-4BB5-9E0C-5799CDA51012}">
      <dgm:prSet phldrT="[Texte]" custT="1"/>
      <dgm:spPr/>
      <dgm:t>
        <a:bodyPr/>
        <a:lstStyle/>
        <a:p>
          <a:r>
            <a:rPr lang="fr-FR" sz="1400" b="1">
              <a:latin typeface="Arial Narrow" panose="020B0606020202030204" pitchFamily="34" charset="0"/>
            </a:rPr>
            <a:t>RSE</a:t>
          </a:r>
        </a:p>
      </dgm:t>
    </dgm:pt>
    <dgm:pt modelId="{B250D2B1-1E65-47C7-99B9-A9A298525790}" type="parTrans" cxnId="{B8B87BF5-F10B-466E-88C2-DE96168E1695}">
      <dgm:prSet/>
      <dgm:spPr/>
      <dgm:t>
        <a:bodyPr/>
        <a:lstStyle/>
        <a:p>
          <a:endParaRPr lang="fr-FR" sz="3200">
            <a:latin typeface="Arial Narrow" panose="020B0606020202030204" pitchFamily="34" charset="0"/>
          </a:endParaRPr>
        </a:p>
      </dgm:t>
    </dgm:pt>
    <dgm:pt modelId="{F949A6C3-CE3E-43C5-A5A6-F1505D58A2CF}" type="sibTrans" cxnId="{B8B87BF5-F10B-466E-88C2-DE96168E1695}">
      <dgm:prSet/>
      <dgm:spPr/>
      <dgm:t>
        <a:bodyPr/>
        <a:lstStyle/>
        <a:p>
          <a:endParaRPr lang="fr-FR" sz="3200">
            <a:latin typeface="Arial Narrow" panose="020B0606020202030204" pitchFamily="34" charset="0"/>
          </a:endParaRPr>
        </a:p>
      </dgm:t>
    </dgm:pt>
    <dgm:pt modelId="{EF0D40BB-5A1E-4375-A40E-491A790BA930}">
      <dgm:prSet phldrT="[Texte]" custT="1"/>
      <dgm:spPr/>
      <dgm:t>
        <a:bodyPr/>
        <a:lstStyle/>
        <a:p>
          <a:r>
            <a:rPr lang="fr-FR" sz="1400" b="1">
              <a:latin typeface="Arial Narrow" panose="020B0606020202030204" pitchFamily="34" charset="0"/>
            </a:rPr>
            <a:t>Produit Service</a:t>
          </a:r>
        </a:p>
      </dgm:t>
    </dgm:pt>
    <dgm:pt modelId="{E9E73395-3890-4CEC-83B6-69E42D5F270C}" type="parTrans" cxnId="{D2A223CC-21DE-4EB4-8781-D1B713C9BBC2}">
      <dgm:prSet/>
      <dgm:spPr/>
      <dgm:t>
        <a:bodyPr/>
        <a:lstStyle/>
        <a:p>
          <a:endParaRPr lang="fr-FR" sz="3200">
            <a:latin typeface="Arial Narrow" panose="020B0606020202030204" pitchFamily="34" charset="0"/>
          </a:endParaRPr>
        </a:p>
      </dgm:t>
    </dgm:pt>
    <dgm:pt modelId="{E0F468CF-D113-425F-B649-0D3621E1C1A1}" type="sibTrans" cxnId="{D2A223CC-21DE-4EB4-8781-D1B713C9BBC2}">
      <dgm:prSet/>
      <dgm:spPr/>
      <dgm:t>
        <a:bodyPr/>
        <a:lstStyle/>
        <a:p>
          <a:endParaRPr lang="fr-FR" sz="3200">
            <a:latin typeface="Arial Narrow" panose="020B0606020202030204" pitchFamily="34" charset="0"/>
          </a:endParaRPr>
        </a:p>
      </dgm:t>
    </dgm:pt>
    <dgm:pt modelId="{293F4302-EB80-4063-A038-85849342D965}" type="pres">
      <dgm:prSet presAssocID="{92FBC9D4-86AA-4CE7-94D4-36B3D1F75731}" presName="Name0" presStyleCnt="0">
        <dgm:presLayoutVars>
          <dgm:chMax val="1"/>
          <dgm:dir/>
          <dgm:animLvl val="ctr"/>
          <dgm:resizeHandles val="exact"/>
        </dgm:presLayoutVars>
      </dgm:prSet>
      <dgm:spPr/>
    </dgm:pt>
    <dgm:pt modelId="{501760CD-5428-4424-A0DC-694F4A6DFE88}" type="pres">
      <dgm:prSet presAssocID="{D25227BE-704E-4C3E-B04C-1D66BE952AF8}" presName="centerShape" presStyleLbl="node0" presStyleIdx="0" presStyleCnt="1" custScaleX="136157" custScaleY="86429"/>
      <dgm:spPr/>
    </dgm:pt>
    <dgm:pt modelId="{284B1949-691F-468F-A2FF-8E7F1B39C165}" type="pres">
      <dgm:prSet presAssocID="{1F471E47-2FF3-4B98-BF29-B7AF02257015}" presName="node" presStyleLbl="node1" presStyleIdx="0" presStyleCnt="6" custScaleX="138549">
        <dgm:presLayoutVars>
          <dgm:bulletEnabled val="1"/>
        </dgm:presLayoutVars>
      </dgm:prSet>
      <dgm:spPr/>
    </dgm:pt>
    <dgm:pt modelId="{F67BA1D5-8D93-4B6F-BDB9-46372D967769}" type="pres">
      <dgm:prSet presAssocID="{1F471E47-2FF3-4B98-BF29-B7AF02257015}" presName="dummy" presStyleCnt="0"/>
      <dgm:spPr/>
    </dgm:pt>
    <dgm:pt modelId="{5BA770FF-3220-492D-9471-D2CEDFE6B844}" type="pres">
      <dgm:prSet presAssocID="{0A5A183C-8E6F-4144-8ADA-3225F42F6B0D}" presName="sibTrans" presStyleLbl="sibTrans2D1" presStyleIdx="0" presStyleCnt="6"/>
      <dgm:spPr/>
    </dgm:pt>
    <dgm:pt modelId="{3486608E-965C-4E2C-9A8A-A4B9B0627E2B}" type="pres">
      <dgm:prSet presAssocID="{A7545323-8364-442D-A425-4AC6D1CCB15A}" presName="node" presStyleLbl="node1" presStyleIdx="1" presStyleCnt="6" custScaleX="162444">
        <dgm:presLayoutVars>
          <dgm:bulletEnabled val="1"/>
        </dgm:presLayoutVars>
      </dgm:prSet>
      <dgm:spPr/>
    </dgm:pt>
    <dgm:pt modelId="{7065922B-33BA-46D7-B48A-055464E3B054}" type="pres">
      <dgm:prSet presAssocID="{A7545323-8364-442D-A425-4AC6D1CCB15A}" presName="dummy" presStyleCnt="0"/>
      <dgm:spPr/>
    </dgm:pt>
    <dgm:pt modelId="{910F42D5-146A-4C8D-B46C-D37F830783DA}" type="pres">
      <dgm:prSet presAssocID="{DBF1ABDF-7EA6-42EA-861B-43C5C93D2C7B}" presName="sibTrans" presStyleLbl="sibTrans2D1" presStyleIdx="1" presStyleCnt="6"/>
      <dgm:spPr/>
    </dgm:pt>
    <dgm:pt modelId="{C1EC4C38-1437-41F8-B6B7-F20CB9BA706F}" type="pres">
      <dgm:prSet presAssocID="{5A5C036A-F24B-4012-804F-A8B77724AA70}" presName="node" presStyleLbl="node1" presStyleIdx="2" presStyleCnt="6" custScaleX="164417" custRadScaleRad="104583" custRadScaleInc="-5157">
        <dgm:presLayoutVars>
          <dgm:bulletEnabled val="1"/>
        </dgm:presLayoutVars>
      </dgm:prSet>
      <dgm:spPr/>
    </dgm:pt>
    <dgm:pt modelId="{100E0B4F-92E0-4889-8584-2BC16847613D}" type="pres">
      <dgm:prSet presAssocID="{5A5C036A-F24B-4012-804F-A8B77724AA70}" presName="dummy" presStyleCnt="0"/>
      <dgm:spPr/>
    </dgm:pt>
    <dgm:pt modelId="{162A25A0-B280-4B6D-AE51-B9D69F996F03}" type="pres">
      <dgm:prSet presAssocID="{F07B9147-A25D-4975-A7E2-C51849381320}" presName="sibTrans" presStyleLbl="sibTrans2D1" presStyleIdx="2" presStyleCnt="6"/>
      <dgm:spPr/>
    </dgm:pt>
    <dgm:pt modelId="{94C575E6-3C22-408D-988C-65770C1339CA}" type="pres">
      <dgm:prSet presAssocID="{092AD9ED-FCCA-4766-8BCB-111333F2F15A}" presName="node" presStyleLbl="node1" presStyleIdx="3" presStyleCnt="6" custScaleX="138549">
        <dgm:presLayoutVars>
          <dgm:bulletEnabled val="1"/>
        </dgm:presLayoutVars>
      </dgm:prSet>
      <dgm:spPr/>
    </dgm:pt>
    <dgm:pt modelId="{5B1F1997-9D27-4F6B-AE86-498DE8D808AD}" type="pres">
      <dgm:prSet presAssocID="{092AD9ED-FCCA-4766-8BCB-111333F2F15A}" presName="dummy" presStyleCnt="0"/>
      <dgm:spPr/>
    </dgm:pt>
    <dgm:pt modelId="{441CF1CB-FE01-483C-8327-6B27652EEE22}" type="pres">
      <dgm:prSet presAssocID="{3C58E2D7-CCBF-4B6F-BD85-B4A5A6786604}" presName="sibTrans" presStyleLbl="sibTrans2D1" presStyleIdx="3" presStyleCnt="6"/>
      <dgm:spPr/>
    </dgm:pt>
    <dgm:pt modelId="{79777286-BEEA-45BC-B695-53E5A7D45E76}" type="pres">
      <dgm:prSet presAssocID="{329A0D8F-353A-4BB5-9E0C-5799CDA51012}" presName="node" presStyleLbl="node1" presStyleIdx="4" presStyleCnt="6" custScaleX="138549">
        <dgm:presLayoutVars>
          <dgm:bulletEnabled val="1"/>
        </dgm:presLayoutVars>
      </dgm:prSet>
      <dgm:spPr/>
    </dgm:pt>
    <dgm:pt modelId="{8B38CF2E-B7EC-42C3-9449-173B0858C48B}" type="pres">
      <dgm:prSet presAssocID="{329A0D8F-353A-4BB5-9E0C-5799CDA51012}" presName="dummy" presStyleCnt="0"/>
      <dgm:spPr/>
    </dgm:pt>
    <dgm:pt modelId="{C37F3509-4C82-429D-A2BE-7A498C489D39}" type="pres">
      <dgm:prSet presAssocID="{F949A6C3-CE3E-43C5-A5A6-F1505D58A2CF}" presName="sibTrans" presStyleLbl="sibTrans2D1" presStyleIdx="4" presStyleCnt="6"/>
      <dgm:spPr/>
    </dgm:pt>
    <dgm:pt modelId="{77F9B2FC-9663-46A4-AA69-2CBFB2EA4394}" type="pres">
      <dgm:prSet presAssocID="{EF0D40BB-5A1E-4375-A40E-491A790BA930}" presName="node" presStyleLbl="node1" presStyleIdx="5" presStyleCnt="6" custScaleX="138549">
        <dgm:presLayoutVars>
          <dgm:bulletEnabled val="1"/>
        </dgm:presLayoutVars>
      </dgm:prSet>
      <dgm:spPr/>
    </dgm:pt>
    <dgm:pt modelId="{48E3197B-70AA-4439-A222-CCA2AD2BD576}" type="pres">
      <dgm:prSet presAssocID="{EF0D40BB-5A1E-4375-A40E-491A790BA930}" presName="dummy" presStyleCnt="0"/>
      <dgm:spPr/>
    </dgm:pt>
    <dgm:pt modelId="{AF227391-E415-4298-BEF6-5302E334D60C}" type="pres">
      <dgm:prSet presAssocID="{E0F468CF-D113-425F-B649-0D3621E1C1A1}" presName="sibTrans" presStyleLbl="sibTrans2D1" presStyleIdx="5" presStyleCnt="6"/>
      <dgm:spPr/>
    </dgm:pt>
  </dgm:ptLst>
  <dgm:cxnLst>
    <dgm:cxn modelId="{38EBB80B-795B-468A-9EF9-DA58FAA732CC}" type="presOf" srcId="{92FBC9D4-86AA-4CE7-94D4-36B3D1F75731}" destId="{293F4302-EB80-4063-A038-85849342D965}" srcOrd="0" destOrd="0" presId="urn:microsoft.com/office/officeart/2005/8/layout/radial6"/>
    <dgm:cxn modelId="{84CC0029-42B2-44B2-87FE-ADE4CEFE5BC0}" srcId="{D25227BE-704E-4C3E-B04C-1D66BE952AF8}" destId="{5A5C036A-F24B-4012-804F-A8B77724AA70}" srcOrd="2" destOrd="0" parTransId="{E23E050B-26C6-4D73-84E2-2450A0A1BF76}" sibTransId="{F07B9147-A25D-4975-A7E2-C51849381320}"/>
    <dgm:cxn modelId="{1595E433-FC9F-48D8-89CA-EFEF147169FB}" type="presOf" srcId="{5A5C036A-F24B-4012-804F-A8B77724AA70}" destId="{C1EC4C38-1437-41F8-B6B7-F20CB9BA706F}" srcOrd="0" destOrd="0" presId="urn:microsoft.com/office/officeart/2005/8/layout/radial6"/>
    <dgm:cxn modelId="{5513663D-7342-4F61-8FF4-98FBFCD841DD}" type="presOf" srcId="{329A0D8F-353A-4BB5-9E0C-5799CDA51012}" destId="{79777286-BEEA-45BC-B695-53E5A7D45E76}" srcOrd="0" destOrd="0" presId="urn:microsoft.com/office/officeart/2005/8/layout/radial6"/>
    <dgm:cxn modelId="{263D9E5C-F25C-4CCC-A527-0BD70C176183}" type="presOf" srcId="{E0F468CF-D113-425F-B649-0D3621E1C1A1}" destId="{AF227391-E415-4298-BEF6-5302E334D60C}" srcOrd="0" destOrd="0" presId="urn:microsoft.com/office/officeart/2005/8/layout/radial6"/>
    <dgm:cxn modelId="{834B5660-CD34-47D2-8C51-5714C72B4AFC}" type="presOf" srcId="{A7545323-8364-442D-A425-4AC6D1CCB15A}" destId="{3486608E-965C-4E2C-9A8A-A4B9B0627E2B}" srcOrd="0" destOrd="0" presId="urn:microsoft.com/office/officeart/2005/8/layout/radial6"/>
    <dgm:cxn modelId="{170DDA47-1D1C-4926-93F4-F56B6A106047}" srcId="{92FBC9D4-86AA-4CE7-94D4-36B3D1F75731}" destId="{BA3BF115-858C-4726-8EEA-240F99D030CB}" srcOrd="1" destOrd="0" parTransId="{072ADF4C-CDFA-4907-9408-93FA82B5BC54}" sibTransId="{7C757AD6-67FD-4106-9178-CA48D26D4A81}"/>
    <dgm:cxn modelId="{47159775-FE24-46A9-8794-A9DD0298D7DE}" type="presOf" srcId="{1F471E47-2FF3-4B98-BF29-B7AF02257015}" destId="{284B1949-691F-468F-A2FF-8E7F1B39C165}" srcOrd="0" destOrd="0" presId="urn:microsoft.com/office/officeart/2005/8/layout/radial6"/>
    <dgm:cxn modelId="{E612B680-E70E-426C-B393-A79215CF43CE}" srcId="{D25227BE-704E-4C3E-B04C-1D66BE952AF8}" destId="{1F471E47-2FF3-4B98-BF29-B7AF02257015}" srcOrd="0" destOrd="0" parTransId="{F6B6B0FD-C3C9-4499-A39C-404E45153C0D}" sibTransId="{0A5A183C-8E6F-4144-8ADA-3225F42F6B0D}"/>
    <dgm:cxn modelId="{7195F083-F4A2-4B7F-BF07-5C46495E752A}" srcId="{D25227BE-704E-4C3E-B04C-1D66BE952AF8}" destId="{A7545323-8364-442D-A425-4AC6D1CCB15A}" srcOrd="1" destOrd="0" parTransId="{36D70130-E9B3-4086-86F8-80200CE0C42D}" sibTransId="{DBF1ABDF-7EA6-42EA-861B-43C5C93D2C7B}"/>
    <dgm:cxn modelId="{16338086-0227-4DDA-8B72-5BC8C2E18B1F}" type="presOf" srcId="{092AD9ED-FCCA-4766-8BCB-111333F2F15A}" destId="{94C575E6-3C22-408D-988C-65770C1339CA}" srcOrd="0" destOrd="0" presId="urn:microsoft.com/office/officeart/2005/8/layout/radial6"/>
    <dgm:cxn modelId="{76C3589E-9402-422F-8611-4D9C79939B84}" type="presOf" srcId="{3C58E2D7-CCBF-4B6F-BD85-B4A5A6786604}" destId="{441CF1CB-FE01-483C-8327-6B27652EEE22}" srcOrd="0" destOrd="0" presId="urn:microsoft.com/office/officeart/2005/8/layout/radial6"/>
    <dgm:cxn modelId="{4944EBA3-CD50-45A4-BCEB-E6E3A3519422}" type="presOf" srcId="{DBF1ABDF-7EA6-42EA-861B-43C5C93D2C7B}" destId="{910F42D5-146A-4C8D-B46C-D37F830783DA}" srcOrd="0" destOrd="0" presId="urn:microsoft.com/office/officeart/2005/8/layout/radial6"/>
    <dgm:cxn modelId="{805AD5A7-D239-4738-9A0F-81241D12336A}" type="presOf" srcId="{0A5A183C-8E6F-4144-8ADA-3225F42F6B0D}" destId="{5BA770FF-3220-492D-9471-D2CEDFE6B844}" srcOrd="0" destOrd="0" presId="urn:microsoft.com/office/officeart/2005/8/layout/radial6"/>
    <dgm:cxn modelId="{C9B0F7AF-49B1-4E64-86F6-E1EA1748530E}" type="presOf" srcId="{F07B9147-A25D-4975-A7E2-C51849381320}" destId="{162A25A0-B280-4B6D-AE51-B9D69F996F03}" srcOrd="0" destOrd="0" presId="urn:microsoft.com/office/officeart/2005/8/layout/radial6"/>
    <dgm:cxn modelId="{D503C5B2-A0C5-4B43-BCEA-1411307D2F7A}" type="presOf" srcId="{D25227BE-704E-4C3E-B04C-1D66BE952AF8}" destId="{501760CD-5428-4424-A0DC-694F4A6DFE88}" srcOrd="0" destOrd="0" presId="urn:microsoft.com/office/officeart/2005/8/layout/radial6"/>
    <dgm:cxn modelId="{ADC1B4BC-FA0D-4300-AFA4-C8991806A0E4}" type="presOf" srcId="{EF0D40BB-5A1E-4375-A40E-491A790BA930}" destId="{77F9B2FC-9663-46A4-AA69-2CBFB2EA4394}" srcOrd="0" destOrd="0" presId="urn:microsoft.com/office/officeart/2005/8/layout/radial6"/>
    <dgm:cxn modelId="{213A39C4-8F86-45D0-8ECF-253B5D7D8CEC}" type="presOf" srcId="{F949A6C3-CE3E-43C5-A5A6-F1505D58A2CF}" destId="{C37F3509-4C82-429D-A2BE-7A498C489D39}" srcOrd="0" destOrd="0" presId="urn:microsoft.com/office/officeart/2005/8/layout/radial6"/>
    <dgm:cxn modelId="{D2A223CC-21DE-4EB4-8781-D1B713C9BBC2}" srcId="{D25227BE-704E-4C3E-B04C-1D66BE952AF8}" destId="{EF0D40BB-5A1E-4375-A40E-491A790BA930}" srcOrd="5" destOrd="0" parTransId="{E9E73395-3890-4CEC-83B6-69E42D5F270C}" sibTransId="{E0F468CF-D113-425F-B649-0D3621E1C1A1}"/>
    <dgm:cxn modelId="{5561C7D5-18E8-4927-B6F9-80B621862826}" srcId="{D25227BE-704E-4C3E-B04C-1D66BE952AF8}" destId="{092AD9ED-FCCA-4766-8BCB-111333F2F15A}" srcOrd="3" destOrd="0" parTransId="{6665DE84-6042-409A-BB34-F5A99D23C26D}" sibTransId="{3C58E2D7-CCBF-4B6F-BD85-B4A5A6786604}"/>
    <dgm:cxn modelId="{F80597E3-2289-49F8-894C-D21384529488}" srcId="{92FBC9D4-86AA-4CE7-94D4-36B3D1F75731}" destId="{D25227BE-704E-4C3E-B04C-1D66BE952AF8}" srcOrd="0" destOrd="0" parTransId="{CA486893-E536-4DB3-976F-F514871F154B}" sibTransId="{4435B1FB-933D-4CA4-953E-22DE6A31B30B}"/>
    <dgm:cxn modelId="{B8B87BF5-F10B-466E-88C2-DE96168E1695}" srcId="{D25227BE-704E-4C3E-B04C-1D66BE952AF8}" destId="{329A0D8F-353A-4BB5-9E0C-5799CDA51012}" srcOrd="4" destOrd="0" parTransId="{B250D2B1-1E65-47C7-99B9-A9A298525790}" sibTransId="{F949A6C3-CE3E-43C5-A5A6-F1505D58A2CF}"/>
    <dgm:cxn modelId="{83876C2D-A559-4393-9CCA-BB82709FE6CC}" type="presParOf" srcId="{293F4302-EB80-4063-A038-85849342D965}" destId="{501760CD-5428-4424-A0DC-694F4A6DFE88}" srcOrd="0" destOrd="0" presId="urn:microsoft.com/office/officeart/2005/8/layout/radial6"/>
    <dgm:cxn modelId="{6FDE480F-041D-4F60-9586-57A92DD52EBE}" type="presParOf" srcId="{293F4302-EB80-4063-A038-85849342D965}" destId="{284B1949-691F-468F-A2FF-8E7F1B39C165}" srcOrd="1" destOrd="0" presId="urn:microsoft.com/office/officeart/2005/8/layout/radial6"/>
    <dgm:cxn modelId="{AC0C898F-951D-41BA-991F-E2517C4FDC83}" type="presParOf" srcId="{293F4302-EB80-4063-A038-85849342D965}" destId="{F67BA1D5-8D93-4B6F-BDB9-46372D967769}" srcOrd="2" destOrd="0" presId="urn:microsoft.com/office/officeart/2005/8/layout/radial6"/>
    <dgm:cxn modelId="{E02BD510-14A2-477A-BB54-2C0545CF4CBC}" type="presParOf" srcId="{293F4302-EB80-4063-A038-85849342D965}" destId="{5BA770FF-3220-492D-9471-D2CEDFE6B844}" srcOrd="3" destOrd="0" presId="urn:microsoft.com/office/officeart/2005/8/layout/radial6"/>
    <dgm:cxn modelId="{8BF81962-79BB-4D65-9945-7B4DE498C950}" type="presParOf" srcId="{293F4302-EB80-4063-A038-85849342D965}" destId="{3486608E-965C-4E2C-9A8A-A4B9B0627E2B}" srcOrd="4" destOrd="0" presId="urn:microsoft.com/office/officeart/2005/8/layout/radial6"/>
    <dgm:cxn modelId="{602EBA00-F4B0-44DC-B0D4-43F7FE57CD68}" type="presParOf" srcId="{293F4302-EB80-4063-A038-85849342D965}" destId="{7065922B-33BA-46D7-B48A-055464E3B054}" srcOrd="5" destOrd="0" presId="urn:microsoft.com/office/officeart/2005/8/layout/radial6"/>
    <dgm:cxn modelId="{7F0C459E-7DBF-4801-A858-74F90727E973}" type="presParOf" srcId="{293F4302-EB80-4063-A038-85849342D965}" destId="{910F42D5-146A-4C8D-B46C-D37F830783DA}" srcOrd="6" destOrd="0" presId="urn:microsoft.com/office/officeart/2005/8/layout/radial6"/>
    <dgm:cxn modelId="{C953444D-B061-4B6E-8832-C24B8DB3FC97}" type="presParOf" srcId="{293F4302-EB80-4063-A038-85849342D965}" destId="{C1EC4C38-1437-41F8-B6B7-F20CB9BA706F}" srcOrd="7" destOrd="0" presId="urn:microsoft.com/office/officeart/2005/8/layout/radial6"/>
    <dgm:cxn modelId="{FB29B823-96F7-4BAD-92B5-3ED467CBEC84}" type="presParOf" srcId="{293F4302-EB80-4063-A038-85849342D965}" destId="{100E0B4F-92E0-4889-8584-2BC16847613D}" srcOrd="8" destOrd="0" presId="urn:microsoft.com/office/officeart/2005/8/layout/radial6"/>
    <dgm:cxn modelId="{0DD160F4-D8DD-4DFF-A8CE-1C27DAC5AC4E}" type="presParOf" srcId="{293F4302-EB80-4063-A038-85849342D965}" destId="{162A25A0-B280-4B6D-AE51-B9D69F996F03}" srcOrd="9" destOrd="0" presId="urn:microsoft.com/office/officeart/2005/8/layout/radial6"/>
    <dgm:cxn modelId="{C60900D4-B68B-4AF3-ACB7-07BCAB640269}" type="presParOf" srcId="{293F4302-EB80-4063-A038-85849342D965}" destId="{94C575E6-3C22-408D-988C-65770C1339CA}" srcOrd="10" destOrd="0" presId="urn:microsoft.com/office/officeart/2005/8/layout/radial6"/>
    <dgm:cxn modelId="{0D8CDC34-4E23-41D9-A3C7-3F854816898D}" type="presParOf" srcId="{293F4302-EB80-4063-A038-85849342D965}" destId="{5B1F1997-9D27-4F6B-AE86-498DE8D808AD}" srcOrd="11" destOrd="0" presId="urn:microsoft.com/office/officeart/2005/8/layout/radial6"/>
    <dgm:cxn modelId="{0ACF90F5-767F-465D-9FE1-BF19C302FE98}" type="presParOf" srcId="{293F4302-EB80-4063-A038-85849342D965}" destId="{441CF1CB-FE01-483C-8327-6B27652EEE22}" srcOrd="12" destOrd="0" presId="urn:microsoft.com/office/officeart/2005/8/layout/radial6"/>
    <dgm:cxn modelId="{2065575C-DA12-4530-8A39-D84F69592A67}" type="presParOf" srcId="{293F4302-EB80-4063-A038-85849342D965}" destId="{79777286-BEEA-45BC-B695-53E5A7D45E76}" srcOrd="13" destOrd="0" presId="urn:microsoft.com/office/officeart/2005/8/layout/radial6"/>
    <dgm:cxn modelId="{910BABCB-D4EA-4344-8AE9-50CA5F600F83}" type="presParOf" srcId="{293F4302-EB80-4063-A038-85849342D965}" destId="{8B38CF2E-B7EC-42C3-9449-173B0858C48B}" srcOrd="14" destOrd="0" presId="urn:microsoft.com/office/officeart/2005/8/layout/radial6"/>
    <dgm:cxn modelId="{153885EC-1012-4AFA-AD7F-BFE12CFE54BF}" type="presParOf" srcId="{293F4302-EB80-4063-A038-85849342D965}" destId="{C37F3509-4C82-429D-A2BE-7A498C489D39}" srcOrd="15" destOrd="0" presId="urn:microsoft.com/office/officeart/2005/8/layout/radial6"/>
    <dgm:cxn modelId="{D6866242-45C7-4834-8087-F6F349D7D099}" type="presParOf" srcId="{293F4302-EB80-4063-A038-85849342D965}" destId="{77F9B2FC-9663-46A4-AA69-2CBFB2EA4394}" srcOrd="16" destOrd="0" presId="urn:microsoft.com/office/officeart/2005/8/layout/radial6"/>
    <dgm:cxn modelId="{5CCCA1F0-14CA-41DE-A52E-12B3167DE884}" type="presParOf" srcId="{293F4302-EB80-4063-A038-85849342D965}" destId="{48E3197B-70AA-4439-A222-CCA2AD2BD576}" srcOrd="17" destOrd="0" presId="urn:microsoft.com/office/officeart/2005/8/layout/radial6"/>
    <dgm:cxn modelId="{53C0140D-8084-4BCA-8378-77C925F1ACE5}" type="presParOf" srcId="{293F4302-EB80-4063-A038-85849342D965}" destId="{AF227391-E415-4298-BEF6-5302E334D60C}" srcOrd="18"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227391-E415-4298-BEF6-5302E334D60C}">
      <dsp:nvSpPr>
        <dsp:cNvPr id="0" name=""/>
        <dsp:cNvSpPr/>
      </dsp:nvSpPr>
      <dsp:spPr>
        <a:xfrm>
          <a:off x="518733" y="520755"/>
          <a:ext cx="3580598" cy="3580598"/>
        </a:xfrm>
        <a:prstGeom prst="blockArc">
          <a:avLst>
            <a:gd name="adj1" fmla="val 12600000"/>
            <a:gd name="adj2" fmla="val 16200000"/>
            <a:gd name="adj3" fmla="val 4504"/>
          </a:avLst>
        </a:prstGeom>
        <a:gradFill rotWithShape="0">
          <a:gsLst>
            <a:gs pos="0">
              <a:schemeClr val="accent2">
                <a:hueOff val="0"/>
                <a:satOff val="0"/>
                <a:lumOff val="0"/>
                <a:alphaOff val="0"/>
                <a:tint val="64000"/>
                <a:lumMod val="118000"/>
              </a:schemeClr>
            </a:gs>
            <a:gs pos="100000">
              <a:schemeClr val="accent2">
                <a:hueOff val="0"/>
                <a:satOff val="0"/>
                <a:lumOff val="0"/>
                <a:alphaOff val="0"/>
                <a:tint val="92000"/>
                <a:alpha val="100000"/>
                <a:lumMod val="110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sp>
    <dsp:sp modelId="{C37F3509-4C82-429D-A2BE-7A498C489D39}">
      <dsp:nvSpPr>
        <dsp:cNvPr id="0" name=""/>
        <dsp:cNvSpPr/>
      </dsp:nvSpPr>
      <dsp:spPr>
        <a:xfrm>
          <a:off x="518733" y="520755"/>
          <a:ext cx="3580598" cy="3580598"/>
        </a:xfrm>
        <a:prstGeom prst="blockArc">
          <a:avLst>
            <a:gd name="adj1" fmla="val 9000000"/>
            <a:gd name="adj2" fmla="val 12600000"/>
            <a:gd name="adj3" fmla="val 4504"/>
          </a:avLst>
        </a:prstGeom>
        <a:gradFill rotWithShape="0">
          <a:gsLst>
            <a:gs pos="0">
              <a:schemeClr val="accent6">
                <a:hueOff val="0"/>
                <a:satOff val="0"/>
                <a:lumOff val="0"/>
                <a:alphaOff val="0"/>
                <a:tint val="64000"/>
                <a:lumMod val="118000"/>
              </a:schemeClr>
            </a:gs>
            <a:gs pos="100000">
              <a:schemeClr val="accent6">
                <a:hueOff val="0"/>
                <a:satOff val="0"/>
                <a:lumOff val="0"/>
                <a:alphaOff val="0"/>
                <a:tint val="92000"/>
                <a:alpha val="100000"/>
                <a:lumMod val="110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sp>
    <dsp:sp modelId="{441CF1CB-FE01-483C-8327-6B27652EEE22}">
      <dsp:nvSpPr>
        <dsp:cNvPr id="0" name=""/>
        <dsp:cNvSpPr/>
      </dsp:nvSpPr>
      <dsp:spPr>
        <a:xfrm>
          <a:off x="518733" y="520755"/>
          <a:ext cx="3580598" cy="3580598"/>
        </a:xfrm>
        <a:prstGeom prst="blockArc">
          <a:avLst>
            <a:gd name="adj1" fmla="val 5400000"/>
            <a:gd name="adj2" fmla="val 9000000"/>
            <a:gd name="adj3" fmla="val 4504"/>
          </a:avLst>
        </a:prstGeom>
        <a:gradFill rotWithShape="0">
          <a:gsLst>
            <a:gs pos="0">
              <a:schemeClr val="accent5">
                <a:hueOff val="0"/>
                <a:satOff val="0"/>
                <a:lumOff val="0"/>
                <a:alphaOff val="0"/>
                <a:tint val="64000"/>
                <a:lumMod val="118000"/>
              </a:schemeClr>
            </a:gs>
            <a:gs pos="100000">
              <a:schemeClr val="accent5">
                <a:hueOff val="0"/>
                <a:satOff val="0"/>
                <a:lumOff val="0"/>
                <a:alphaOff val="0"/>
                <a:tint val="92000"/>
                <a:alpha val="100000"/>
                <a:lumMod val="110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sp>
    <dsp:sp modelId="{162A25A0-B280-4B6D-AE51-B9D69F996F03}">
      <dsp:nvSpPr>
        <dsp:cNvPr id="0" name=""/>
        <dsp:cNvSpPr/>
      </dsp:nvSpPr>
      <dsp:spPr>
        <a:xfrm>
          <a:off x="542897" y="520922"/>
          <a:ext cx="3580598" cy="3580598"/>
        </a:xfrm>
        <a:prstGeom prst="blockArc">
          <a:avLst>
            <a:gd name="adj1" fmla="val 1825586"/>
            <a:gd name="adj2" fmla="val 5447471"/>
            <a:gd name="adj3" fmla="val 4504"/>
          </a:avLst>
        </a:prstGeom>
        <a:gradFill rotWithShape="0">
          <a:gsLst>
            <a:gs pos="0">
              <a:schemeClr val="accent4">
                <a:hueOff val="0"/>
                <a:satOff val="0"/>
                <a:lumOff val="0"/>
                <a:alphaOff val="0"/>
                <a:tint val="64000"/>
                <a:lumMod val="118000"/>
              </a:schemeClr>
            </a:gs>
            <a:gs pos="100000">
              <a:schemeClr val="accent4">
                <a:hueOff val="0"/>
                <a:satOff val="0"/>
                <a:lumOff val="0"/>
                <a:alphaOff val="0"/>
                <a:tint val="92000"/>
                <a:alpha val="100000"/>
                <a:lumMod val="110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sp>
    <dsp:sp modelId="{910F42D5-146A-4C8D-B46C-D37F830783DA}">
      <dsp:nvSpPr>
        <dsp:cNvPr id="0" name=""/>
        <dsp:cNvSpPr/>
      </dsp:nvSpPr>
      <dsp:spPr>
        <a:xfrm>
          <a:off x="530950" y="541584"/>
          <a:ext cx="3580598" cy="3580598"/>
        </a:xfrm>
        <a:prstGeom prst="blockArc">
          <a:avLst>
            <a:gd name="adj1" fmla="val 19752563"/>
            <a:gd name="adj2" fmla="val 1778701"/>
            <a:gd name="adj3" fmla="val 4504"/>
          </a:avLst>
        </a:prstGeom>
        <a:gradFill rotWithShape="0">
          <a:gsLst>
            <a:gs pos="0">
              <a:schemeClr val="accent3">
                <a:hueOff val="0"/>
                <a:satOff val="0"/>
                <a:lumOff val="0"/>
                <a:alphaOff val="0"/>
                <a:tint val="64000"/>
                <a:lumMod val="118000"/>
              </a:schemeClr>
            </a:gs>
            <a:gs pos="100000">
              <a:schemeClr val="accent3">
                <a:hueOff val="0"/>
                <a:satOff val="0"/>
                <a:lumOff val="0"/>
                <a:alphaOff val="0"/>
                <a:tint val="92000"/>
                <a:alpha val="100000"/>
                <a:lumMod val="110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sp>
    <dsp:sp modelId="{5BA770FF-3220-492D-9471-D2CEDFE6B844}">
      <dsp:nvSpPr>
        <dsp:cNvPr id="0" name=""/>
        <dsp:cNvSpPr/>
      </dsp:nvSpPr>
      <dsp:spPr>
        <a:xfrm>
          <a:off x="518733" y="520755"/>
          <a:ext cx="3580598" cy="3580598"/>
        </a:xfrm>
        <a:prstGeom prst="blockArc">
          <a:avLst>
            <a:gd name="adj1" fmla="val 16200000"/>
            <a:gd name="adj2" fmla="val 19800000"/>
            <a:gd name="adj3" fmla="val 4504"/>
          </a:avLst>
        </a:prstGeom>
        <a:gradFill rotWithShape="0">
          <a:gsLst>
            <a:gs pos="0">
              <a:schemeClr val="accent2">
                <a:hueOff val="0"/>
                <a:satOff val="0"/>
                <a:lumOff val="0"/>
                <a:alphaOff val="0"/>
                <a:tint val="64000"/>
                <a:lumMod val="118000"/>
              </a:schemeClr>
            </a:gs>
            <a:gs pos="100000">
              <a:schemeClr val="accent2">
                <a:hueOff val="0"/>
                <a:satOff val="0"/>
                <a:lumOff val="0"/>
                <a:alphaOff val="0"/>
                <a:tint val="92000"/>
                <a:alpha val="100000"/>
                <a:lumMod val="110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sp>
    <dsp:sp modelId="{501760CD-5428-4424-A0DC-694F4A6DFE88}">
      <dsp:nvSpPr>
        <dsp:cNvPr id="0" name=""/>
        <dsp:cNvSpPr/>
      </dsp:nvSpPr>
      <dsp:spPr>
        <a:xfrm>
          <a:off x="1219744" y="1619602"/>
          <a:ext cx="2178575" cy="1382904"/>
        </a:xfrm>
        <a:prstGeom prst="ellipse">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fr-FR" sz="1600" b="1" kern="1200">
              <a:latin typeface="Arial Narrow" panose="020B0606020202030204" pitchFamily="34" charset="0"/>
              <a:cs typeface="Arial" panose="020B0604020202020204" pitchFamily="34" charset="0"/>
            </a:rPr>
            <a:t>Communication globale</a:t>
          </a:r>
          <a:endParaRPr lang="fr-FR" sz="1600" kern="1200">
            <a:latin typeface="Arial Narrow" panose="020B0606020202030204" pitchFamily="34" charset="0"/>
          </a:endParaRPr>
        </a:p>
      </dsp:txBody>
      <dsp:txXfrm>
        <a:off x="1538789" y="1822124"/>
        <a:ext cx="1540485" cy="977860"/>
      </dsp:txXfrm>
    </dsp:sp>
    <dsp:sp modelId="{284B1949-691F-468F-A2FF-8E7F1B39C165}">
      <dsp:nvSpPr>
        <dsp:cNvPr id="0" name=""/>
        <dsp:cNvSpPr/>
      </dsp:nvSpPr>
      <dsp:spPr>
        <a:xfrm>
          <a:off x="1533135" y="1060"/>
          <a:ext cx="1551794" cy="1120032"/>
        </a:xfrm>
        <a:prstGeom prst="ellipse">
          <a:avLst/>
        </a:prstGeom>
        <a:gradFill rotWithShape="0">
          <a:gsLst>
            <a:gs pos="0">
              <a:schemeClr val="accent2">
                <a:hueOff val="0"/>
                <a:satOff val="0"/>
                <a:lumOff val="0"/>
                <a:alphaOff val="0"/>
                <a:tint val="64000"/>
                <a:lumMod val="118000"/>
              </a:schemeClr>
            </a:gs>
            <a:gs pos="100000">
              <a:schemeClr val="accent2">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fr-FR" sz="1400" b="1" kern="1200" dirty="0">
              <a:latin typeface="Arial Narrow" panose="020B0606020202030204" pitchFamily="34" charset="0"/>
              <a:cs typeface="Arial" panose="020B0604020202020204" pitchFamily="34" charset="0"/>
            </a:rPr>
            <a:t>Interne Externe</a:t>
          </a:r>
        </a:p>
      </dsp:txBody>
      <dsp:txXfrm>
        <a:off x="1760390" y="165085"/>
        <a:ext cx="1097284" cy="791982"/>
      </dsp:txXfrm>
    </dsp:sp>
    <dsp:sp modelId="{3486608E-965C-4E2C-9A8A-A4B9B0627E2B}">
      <dsp:nvSpPr>
        <dsp:cNvPr id="0" name=""/>
        <dsp:cNvSpPr/>
      </dsp:nvSpPr>
      <dsp:spPr>
        <a:xfrm>
          <a:off x="2914845" y="876049"/>
          <a:ext cx="1819426" cy="1120032"/>
        </a:xfrm>
        <a:prstGeom prst="ellipse">
          <a:avLst/>
        </a:prstGeom>
        <a:gradFill rotWithShape="0">
          <a:gsLst>
            <a:gs pos="0">
              <a:schemeClr val="accent3">
                <a:hueOff val="0"/>
                <a:satOff val="0"/>
                <a:lumOff val="0"/>
                <a:alphaOff val="0"/>
                <a:tint val="64000"/>
                <a:lumMod val="118000"/>
              </a:schemeClr>
            </a:gs>
            <a:gs pos="100000">
              <a:schemeClr val="accent3">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fr-FR" sz="1400" b="1" kern="1200">
              <a:latin typeface="Arial Narrow" panose="020B0606020202030204" pitchFamily="34" charset="0"/>
              <a:cs typeface="Arial" panose="020B0604020202020204" pitchFamily="34" charset="0"/>
            </a:rPr>
            <a:t>Commerciale</a:t>
          </a:r>
        </a:p>
      </dsp:txBody>
      <dsp:txXfrm>
        <a:off x="3181294" y="1040074"/>
        <a:ext cx="1286528" cy="791982"/>
      </dsp:txXfrm>
    </dsp:sp>
    <dsp:sp modelId="{C1EC4C38-1437-41F8-B6B7-F20CB9BA706F}">
      <dsp:nvSpPr>
        <dsp:cNvPr id="0" name=""/>
        <dsp:cNvSpPr/>
      </dsp:nvSpPr>
      <dsp:spPr>
        <a:xfrm>
          <a:off x="2921405" y="2637449"/>
          <a:ext cx="1841524" cy="1120032"/>
        </a:xfrm>
        <a:prstGeom prst="ellipse">
          <a:avLst/>
        </a:prstGeom>
        <a:gradFill rotWithShape="0">
          <a:gsLst>
            <a:gs pos="0">
              <a:schemeClr val="accent4">
                <a:hueOff val="0"/>
                <a:satOff val="0"/>
                <a:lumOff val="0"/>
                <a:alphaOff val="0"/>
                <a:tint val="64000"/>
                <a:lumMod val="118000"/>
              </a:schemeClr>
            </a:gs>
            <a:gs pos="100000">
              <a:schemeClr val="accent4">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fr-FR" sz="1400" b="1" kern="1200">
              <a:latin typeface="Arial Narrow" panose="020B0606020202030204" pitchFamily="34" charset="0"/>
              <a:cs typeface="Arial" panose="020B0604020202020204" pitchFamily="34" charset="0"/>
            </a:rPr>
            <a:t>Institutionnelle</a:t>
          </a:r>
        </a:p>
      </dsp:txBody>
      <dsp:txXfrm>
        <a:off x="3191090" y="2801474"/>
        <a:ext cx="1302154" cy="791982"/>
      </dsp:txXfrm>
    </dsp:sp>
    <dsp:sp modelId="{94C575E6-3C22-408D-988C-65770C1339CA}">
      <dsp:nvSpPr>
        <dsp:cNvPr id="0" name=""/>
        <dsp:cNvSpPr/>
      </dsp:nvSpPr>
      <dsp:spPr>
        <a:xfrm>
          <a:off x="1533135" y="3501016"/>
          <a:ext cx="1551794" cy="1120032"/>
        </a:xfrm>
        <a:prstGeom prst="ellipse">
          <a:avLst/>
        </a:prstGeom>
        <a:gradFill rotWithShape="0">
          <a:gsLst>
            <a:gs pos="0">
              <a:schemeClr val="accent5">
                <a:hueOff val="0"/>
                <a:satOff val="0"/>
                <a:lumOff val="0"/>
                <a:alphaOff val="0"/>
                <a:tint val="64000"/>
                <a:lumMod val="118000"/>
              </a:schemeClr>
            </a:gs>
            <a:gs pos="100000">
              <a:schemeClr val="accent5">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fr-FR" sz="1400" b="1" kern="1200">
              <a:latin typeface="Arial Narrow" panose="020B0606020202030204" pitchFamily="34" charset="0"/>
              <a:cs typeface="Arial" panose="020B0604020202020204" pitchFamily="34" charset="0"/>
            </a:rPr>
            <a:t>Financière</a:t>
          </a:r>
        </a:p>
      </dsp:txBody>
      <dsp:txXfrm>
        <a:off x="1760390" y="3665041"/>
        <a:ext cx="1097284" cy="791982"/>
      </dsp:txXfrm>
    </dsp:sp>
    <dsp:sp modelId="{79777286-BEEA-45BC-B695-53E5A7D45E76}">
      <dsp:nvSpPr>
        <dsp:cNvPr id="0" name=""/>
        <dsp:cNvSpPr/>
      </dsp:nvSpPr>
      <dsp:spPr>
        <a:xfrm>
          <a:off x="17609" y="2626027"/>
          <a:ext cx="1551794" cy="1120032"/>
        </a:xfrm>
        <a:prstGeom prst="ellipse">
          <a:avLst/>
        </a:prstGeom>
        <a:gradFill rotWithShape="0">
          <a:gsLst>
            <a:gs pos="0">
              <a:schemeClr val="accent6">
                <a:hueOff val="0"/>
                <a:satOff val="0"/>
                <a:lumOff val="0"/>
                <a:alphaOff val="0"/>
                <a:tint val="64000"/>
                <a:lumMod val="118000"/>
              </a:schemeClr>
            </a:gs>
            <a:gs pos="100000">
              <a:schemeClr val="accent6">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fr-FR" sz="1400" b="1" kern="1200">
              <a:latin typeface="Arial Narrow" panose="020B0606020202030204" pitchFamily="34" charset="0"/>
            </a:rPr>
            <a:t>RSE</a:t>
          </a:r>
        </a:p>
      </dsp:txBody>
      <dsp:txXfrm>
        <a:off x="244864" y="2790052"/>
        <a:ext cx="1097284" cy="791982"/>
      </dsp:txXfrm>
    </dsp:sp>
    <dsp:sp modelId="{77F9B2FC-9663-46A4-AA69-2CBFB2EA4394}">
      <dsp:nvSpPr>
        <dsp:cNvPr id="0" name=""/>
        <dsp:cNvSpPr/>
      </dsp:nvSpPr>
      <dsp:spPr>
        <a:xfrm>
          <a:off x="17609" y="876049"/>
          <a:ext cx="1551794" cy="1120032"/>
        </a:xfrm>
        <a:prstGeom prst="ellipse">
          <a:avLst/>
        </a:prstGeom>
        <a:gradFill rotWithShape="0">
          <a:gsLst>
            <a:gs pos="0">
              <a:schemeClr val="accent2">
                <a:hueOff val="0"/>
                <a:satOff val="0"/>
                <a:lumOff val="0"/>
                <a:alphaOff val="0"/>
                <a:tint val="64000"/>
                <a:lumMod val="118000"/>
              </a:schemeClr>
            </a:gs>
            <a:gs pos="100000">
              <a:schemeClr val="accent2">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fr-FR" sz="1400" b="1" kern="1200">
              <a:latin typeface="Arial Narrow" panose="020B0606020202030204" pitchFamily="34" charset="0"/>
            </a:rPr>
            <a:t>Produit Service</a:t>
          </a:r>
        </a:p>
      </dsp:txBody>
      <dsp:txXfrm>
        <a:off x="244864" y="1040074"/>
        <a:ext cx="1097284" cy="791982"/>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18/03/2024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30504929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18/03/2024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54177252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18/03/2024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89394050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18/03/2024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8425154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18/03/2024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39262233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18/03/2024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50183574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18/03/2024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65732993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18/03/2024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6394708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18/03/2024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8235252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18/03/2024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1181907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18/03/2024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05606259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B14B23-EBBB-4FF8-A86F-057ABCCE629C}" type="datetimeFigureOut">
              <a:rPr lang="fr-FR" smtClean="0"/>
              <a:t>18/03/2024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69143322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18/03/2024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47190945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E0B14B23-EBBB-4FF8-A86F-057ABCCE629C}" type="datetimeFigureOut">
              <a:rPr lang="fr-FR" smtClean="0"/>
              <a:t>18/03/2024</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8392286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B14B23-EBBB-4FF8-A86F-057ABCCE629C}" type="datetimeFigureOut">
              <a:rPr lang="fr-FR" smtClean="0"/>
              <a:t>18/03/2024</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74269239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E0B14B23-EBBB-4FF8-A86F-057ABCCE629C}" type="datetimeFigureOut">
              <a:rPr lang="fr-FR" smtClean="0"/>
              <a:t>18/03/2024</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2116602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18/03/2024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24815624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B14B23-EBBB-4FF8-A86F-057ABCCE629C}" type="datetimeFigureOut">
              <a:rPr lang="fr-FR" smtClean="0"/>
              <a:t>18/03/2024</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234C07D-E8DA-4633-BC68-D66A8E810D17}" type="slidenum">
              <a:rPr lang="fr-FR" smtClean="0"/>
              <a:t>‹N°›</a:t>
            </a:fld>
            <a:endParaRPr lang="fr-FR"/>
          </a:p>
        </p:txBody>
      </p:sp>
    </p:spTree>
    <p:extLst>
      <p:ext uri="{BB962C8B-B14F-4D97-AF65-F5344CB8AC3E}">
        <p14:creationId xmlns:p14="http://schemas.microsoft.com/office/powerpoint/2010/main" val="1602204900"/>
      </p:ext>
    </p:extLst>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 id="2147483785" r:id="rId17"/>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15908"/>
            <a:ext cx="10828868" cy="634999"/>
          </a:xfrm>
        </p:spPr>
        <p:txBody>
          <a:bodyPr>
            <a:normAutofit/>
          </a:bodyPr>
          <a:lstStyle/>
          <a:p>
            <a:r>
              <a:rPr lang="fr-FR" sz="2800" b="1" dirty="0">
                <a:latin typeface="Arial" panose="020B0604020202020204" pitchFamily="34" charset="0"/>
                <a:cs typeface="Arial" panose="020B0604020202020204" pitchFamily="34" charset="0"/>
              </a:rPr>
              <a:t>Chap. 11 - La communication globale</a:t>
            </a:r>
            <a:endParaRPr lang="fr-FR" sz="4800" dirty="0">
              <a:latin typeface="Arial" panose="020B0604020202020204" pitchFamily="34" charset="0"/>
              <a:cs typeface="Arial" panose="020B0604020202020204" pitchFamily="34" charset="0"/>
            </a:endParaRPr>
          </a:p>
        </p:txBody>
      </p:sp>
      <p:sp>
        <p:nvSpPr>
          <p:cNvPr id="5" name="Rectangle 4"/>
          <p:cNvSpPr/>
          <p:nvPr/>
        </p:nvSpPr>
        <p:spPr>
          <a:xfrm>
            <a:off x="4471109" y="609778"/>
            <a:ext cx="2680542" cy="523220"/>
          </a:xfrm>
          <a:prstGeom prst="rect">
            <a:avLst/>
          </a:prstGeom>
        </p:spPr>
        <p:txBody>
          <a:bodyPr wrap="none">
            <a:spAutoFit/>
          </a:bodyPr>
          <a:lstStyle/>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2800" b="1" dirty="0">
                <a:solidFill>
                  <a:srgbClr val="FFFF00"/>
                </a:solidFill>
                <a:latin typeface="Arial" panose="020B0604020202020204" pitchFamily="34" charset="0"/>
              </a:rPr>
              <a:t>Problématique</a:t>
            </a:r>
          </a:p>
        </p:txBody>
      </p:sp>
      <p:graphicFrame>
        <p:nvGraphicFramePr>
          <p:cNvPr id="4" name="Diagramme 3">
            <a:extLst>
              <a:ext uri="{FF2B5EF4-FFF2-40B4-BE49-F238E27FC236}">
                <a16:creationId xmlns:a16="http://schemas.microsoft.com/office/drawing/2014/main" id="{DE9C3FDD-7B07-EF4D-BE19-56E3E835D3D3}"/>
              </a:ext>
            </a:extLst>
          </p:cNvPr>
          <p:cNvGraphicFramePr/>
          <p:nvPr>
            <p:extLst>
              <p:ext uri="{D42A27DB-BD31-4B8C-83A1-F6EECF244321}">
                <p14:modId xmlns:p14="http://schemas.microsoft.com/office/powerpoint/2010/main" val="2029573049"/>
              </p:ext>
            </p:extLst>
          </p:nvPr>
        </p:nvGraphicFramePr>
        <p:xfrm>
          <a:off x="7375301" y="1426667"/>
          <a:ext cx="4762930" cy="46221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angle 3">
            <a:extLst>
              <a:ext uri="{FF2B5EF4-FFF2-40B4-BE49-F238E27FC236}">
                <a16:creationId xmlns:a16="http://schemas.microsoft.com/office/drawing/2014/main" id="{817123B7-2014-EAC9-CCBB-13122BF03308}"/>
              </a:ext>
            </a:extLst>
          </p:cNvPr>
          <p:cNvSpPr>
            <a:spLocks noChangeArrowheads="1"/>
          </p:cNvSpPr>
          <p:nvPr/>
        </p:nvSpPr>
        <p:spPr bwMode="auto">
          <a:xfrm>
            <a:off x="176011" y="1566647"/>
            <a:ext cx="7145521" cy="420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ts val="1800"/>
              </a:spcBef>
              <a:spcAft>
                <a:spcPct val="0"/>
              </a:spcAft>
              <a:buClrTx/>
              <a:buSzTx/>
              <a:buFontTx/>
              <a:buNone/>
              <a:tabLst/>
            </a:pPr>
            <a:r>
              <a:rPr kumimoji="0" lang="fr-FR" altLang="fr-FR" sz="2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La communication d'une entreprise est fondée sur une multitude de facteurs, incluant non seulement son activité, ses produits, et ses services, mais aussi son </a:t>
            </a:r>
            <a:r>
              <a:rPr kumimoji="0" lang="fr-FR" altLang="fr-FR" sz="22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histoire</a:t>
            </a:r>
            <a:r>
              <a:rPr kumimoji="0" lang="fr-FR" altLang="fr-FR" sz="2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sa </a:t>
            </a:r>
            <a:r>
              <a:rPr kumimoji="0" lang="fr-FR" altLang="fr-FR" sz="22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culture</a:t>
            </a:r>
            <a:r>
              <a:rPr kumimoji="0" lang="fr-FR" altLang="fr-FR" sz="2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ses  </a:t>
            </a:r>
            <a:r>
              <a:rPr kumimoji="0" lang="fr-FR" altLang="fr-FR" sz="22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valeurs</a:t>
            </a:r>
            <a:r>
              <a:rPr kumimoji="0" lang="fr-FR" altLang="fr-FR" sz="2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ses </a:t>
            </a:r>
            <a:r>
              <a:rPr kumimoji="0" lang="fr-FR" altLang="fr-FR" sz="22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objectifs</a:t>
            </a:r>
            <a:r>
              <a:rPr kumimoji="0" lang="fr-FR" altLang="fr-FR" sz="2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et son </a:t>
            </a:r>
            <a:r>
              <a:rPr kumimoji="0" lang="fr-FR" altLang="fr-FR" sz="22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positionnement</a:t>
            </a:r>
            <a:r>
              <a:rPr kumimoji="0" lang="fr-FR" altLang="fr-FR" sz="2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fr-FR" altLang="fr-FR" sz="22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stratégique</a:t>
            </a:r>
            <a:r>
              <a:rPr kumimoji="0" lang="fr-FR" altLang="fr-FR" sz="2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p>
          <a:p>
            <a:pPr marL="0" marR="0" lvl="0" indent="0" algn="ctr" defTabSz="914400" rtl="0" eaLnBrk="0" fontAlgn="base" latinLnBrk="0" hangingPunct="0">
              <a:lnSpc>
                <a:spcPct val="100000"/>
              </a:lnSpc>
              <a:spcBef>
                <a:spcPts val="3000"/>
              </a:spcBef>
              <a:spcAft>
                <a:spcPct val="0"/>
              </a:spcAft>
              <a:buClrTx/>
              <a:buSzTx/>
              <a:buFontTx/>
              <a:buNone/>
              <a:tabLst/>
            </a:pPr>
            <a:r>
              <a:rPr kumimoji="0" lang="fr-FR" altLang="fr-FR" sz="2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Cette dimension globale contribue à façonner une image cohérente et homogène de l'entreprise qui doit se refléter dans tous les domaines de sa communication, qu'ils soient internes, externes, commerciaux, institutionnels ou financiers</a:t>
            </a:r>
            <a:r>
              <a:rPr lang="fr-FR" altLang="fr-FR" sz="2200" dirty="0">
                <a:latin typeface="Arial" panose="020B0604020202020204" pitchFamily="34" charset="0"/>
                <a:ea typeface="Calibri" panose="020F0502020204030204" pitchFamily="34" charset="0"/>
                <a:cs typeface="Arial" panose="020B0604020202020204" pitchFamily="34" charset="0"/>
              </a:rPr>
              <a:t> </a:t>
            </a:r>
            <a:r>
              <a:rPr kumimoji="0" lang="fr-FR" altLang="fr-FR" sz="2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identifiable également par une identité visuelle et numérique forte.</a:t>
            </a:r>
            <a:endParaRPr kumimoji="0" lang="fr-FR" altLang="fr-FR" sz="2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4983450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 y="2"/>
            <a:ext cx="10828868" cy="523220"/>
          </a:xfrm>
        </p:spPr>
        <p:txBody>
          <a:bodyPr>
            <a:normAutofit/>
          </a:bodyPr>
          <a:lstStyle/>
          <a:p>
            <a:r>
              <a:rPr lang="fr-FR" sz="2800" b="1" dirty="0">
                <a:latin typeface="Arial" panose="020B0604020202020204" pitchFamily="34" charset="0"/>
                <a:cs typeface="Arial" panose="020B0604020202020204" pitchFamily="34" charset="0"/>
              </a:rPr>
              <a:t>Chap. 11 - La communication globale</a:t>
            </a:r>
            <a:endParaRPr lang="fr-FR" sz="4800" dirty="0">
              <a:latin typeface="Arial" panose="020B0604020202020204" pitchFamily="34" charset="0"/>
              <a:cs typeface="Arial" panose="020B0604020202020204" pitchFamily="34" charset="0"/>
            </a:endParaRPr>
          </a:p>
        </p:txBody>
      </p:sp>
      <p:sp>
        <p:nvSpPr>
          <p:cNvPr id="5" name="Rectangle 4"/>
          <p:cNvSpPr/>
          <p:nvPr/>
        </p:nvSpPr>
        <p:spPr>
          <a:xfrm>
            <a:off x="4707222" y="687311"/>
            <a:ext cx="2680542" cy="523220"/>
          </a:xfrm>
          <a:prstGeom prst="rect">
            <a:avLst/>
          </a:prstGeom>
        </p:spPr>
        <p:txBody>
          <a:bodyPr wrap="none">
            <a:spAutoFit/>
          </a:bodyPr>
          <a:lstStyle/>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2800" b="1" dirty="0">
                <a:solidFill>
                  <a:srgbClr val="FFFF00"/>
                </a:solidFill>
                <a:latin typeface="Arial" panose="020B0604020202020204" pitchFamily="34" charset="0"/>
              </a:rPr>
              <a:t>Problématique</a:t>
            </a:r>
          </a:p>
        </p:txBody>
      </p:sp>
      <p:sp>
        <p:nvSpPr>
          <p:cNvPr id="7" name="ZoneTexte 6">
            <a:extLst>
              <a:ext uri="{FF2B5EF4-FFF2-40B4-BE49-F238E27FC236}">
                <a16:creationId xmlns:a16="http://schemas.microsoft.com/office/drawing/2014/main" id="{2046A31D-72DB-92C3-02E5-F55CA171844B}"/>
              </a:ext>
            </a:extLst>
          </p:cNvPr>
          <p:cNvSpPr txBox="1"/>
          <p:nvPr/>
        </p:nvSpPr>
        <p:spPr>
          <a:xfrm>
            <a:off x="441532" y="1511314"/>
            <a:ext cx="11449961" cy="4616648"/>
          </a:xfrm>
          <a:prstGeom prst="rect">
            <a:avLst/>
          </a:prstGeom>
          <a:noFill/>
        </p:spPr>
        <p:txBody>
          <a:bodyPr wrap="square">
            <a:spAutoFit/>
          </a:bodyPr>
          <a:lstStyle/>
          <a:p>
            <a:pPr marR="448945" algn="ctr">
              <a:spcBef>
                <a:spcPts val="1800"/>
              </a:spcBef>
              <a:spcAft>
                <a:spcPts val="0"/>
              </a:spcAft>
            </a:pPr>
            <a:r>
              <a:rPr lang="fr-FR" sz="2400" dirty="0">
                <a:latin typeface="Arial" panose="020B0604020202020204" pitchFamily="34" charset="0"/>
                <a:cs typeface="Times New Roman" panose="02020603050405020304" pitchFamily="18" charset="0"/>
              </a:rPr>
              <a:t>L'importance de la </a:t>
            </a:r>
            <a:r>
              <a:rPr lang="fr-FR" sz="2400" b="1" dirty="0">
                <a:solidFill>
                  <a:srgbClr val="FFC000"/>
                </a:solidFill>
                <a:latin typeface="Arial" panose="020B0604020202020204" pitchFamily="34" charset="0"/>
                <a:cs typeface="Times New Roman" panose="02020603050405020304" pitchFamily="18" charset="0"/>
              </a:rPr>
              <a:t>responsabilité sociétale </a:t>
            </a:r>
            <a:r>
              <a:rPr lang="fr-FR" sz="2400" dirty="0">
                <a:latin typeface="Arial" panose="020B0604020202020204" pitchFamily="34" charset="0"/>
                <a:cs typeface="Times New Roman" panose="02020603050405020304" pitchFamily="18" charset="0"/>
              </a:rPr>
              <a:t>(RSE) doit être soulignée, marquant la nécessité d'intégrer les enjeux du développement durable dans la gestion de l'entreprise et ses interactions avec les parties prenantes, sur le plan environnemental, social et sociétal. </a:t>
            </a:r>
          </a:p>
          <a:p>
            <a:pPr marR="448945" algn="ctr">
              <a:spcBef>
                <a:spcPts val="1800"/>
              </a:spcBef>
              <a:spcAft>
                <a:spcPts val="0"/>
              </a:spcAft>
            </a:pPr>
            <a:r>
              <a:rPr lang="fr-FR" sz="2400" dirty="0">
                <a:latin typeface="Arial" panose="020B0604020202020204" pitchFamily="34" charset="0"/>
                <a:cs typeface="Times New Roman" panose="02020603050405020304" pitchFamily="18" charset="0"/>
              </a:rPr>
              <a:t>La communication d'entreprise doit être transparente et éviter toute forme de manipulation trompeuse ou de greenwashing, un engagement qui peut être formalisé dans une </a:t>
            </a:r>
            <a:r>
              <a:rPr lang="fr-FR" sz="2400" b="1" dirty="0">
                <a:solidFill>
                  <a:srgbClr val="FFC000"/>
                </a:solidFill>
                <a:latin typeface="Arial" panose="020B0604020202020204" pitchFamily="34" charset="0"/>
                <a:cs typeface="Times New Roman" panose="02020603050405020304" pitchFamily="18" charset="0"/>
              </a:rPr>
              <a:t>charte éthique</a:t>
            </a:r>
            <a:r>
              <a:rPr lang="fr-FR" sz="2400" dirty="0">
                <a:latin typeface="Arial" panose="020B0604020202020204" pitchFamily="34" charset="0"/>
                <a:cs typeface="Times New Roman" panose="02020603050405020304" pitchFamily="18" charset="0"/>
              </a:rPr>
              <a:t>.</a:t>
            </a:r>
          </a:p>
          <a:p>
            <a:pPr marR="448945">
              <a:spcBef>
                <a:spcPts val="1800"/>
              </a:spcBef>
              <a:spcAft>
                <a:spcPts val="0"/>
              </a:spcAft>
            </a:pPr>
            <a:r>
              <a:rPr lang="fr-FR" sz="2400" dirty="0">
                <a:effectLst/>
                <a:latin typeface="Arial" panose="020B0604020202020204" pitchFamily="34" charset="0"/>
                <a:ea typeface="Calibri" panose="020F0502020204030204" pitchFamily="34" charset="0"/>
                <a:cs typeface="Times New Roman" panose="02020603050405020304" pitchFamily="18" charset="0"/>
              </a:rPr>
              <a:t>La </a:t>
            </a:r>
            <a:r>
              <a:rPr lang="fr-FR" sz="2400" b="1"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charte graphique</a:t>
            </a:r>
            <a:r>
              <a:rPr lang="fr-FR" sz="24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 </a:t>
            </a:r>
            <a:r>
              <a:rPr lang="fr-FR" sz="2400" dirty="0">
                <a:effectLst/>
                <a:latin typeface="Arial" panose="020B0604020202020204" pitchFamily="34" charset="0"/>
                <a:ea typeface="Calibri" panose="020F0502020204030204" pitchFamily="34" charset="0"/>
                <a:cs typeface="Times New Roman" panose="02020603050405020304" pitchFamily="18" charset="0"/>
              </a:rPr>
              <a:t>joue un rôle crucial en définissant les constantes visuelles et les règles à suivre dans la création de documents professionnels, que ce soit en termes d'identité visuelle (logo, couleurs, typographie, styles de caractères), de mise en forme, ou de qualité rédactionnelle et orthographique.</a:t>
            </a:r>
          </a:p>
        </p:txBody>
      </p:sp>
    </p:spTree>
    <p:extLst>
      <p:ext uri="{BB962C8B-B14F-4D97-AF65-F5344CB8AC3E}">
        <p14:creationId xmlns:p14="http://schemas.microsoft.com/office/powerpoint/2010/main" val="209167283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225</TotalTime>
  <Words>241</Words>
  <Application>Microsoft Office PowerPoint</Application>
  <PresentationFormat>Grand écran</PresentationFormat>
  <Paragraphs>16</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Arial Narrow</vt:lpstr>
      <vt:lpstr>Century Gothic</vt:lpstr>
      <vt:lpstr>Wingdings 3</vt:lpstr>
      <vt:lpstr>Ion</vt:lpstr>
      <vt:lpstr>Chap. 11 - La communication globale</vt:lpstr>
      <vt:lpstr>Chap. 11 - La communication globale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dc:title>
  <dc:creator>Claude Terrier</dc:creator>
  <cp:lastModifiedBy>Claude Terrier</cp:lastModifiedBy>
  <cp:revision>30</cp:revision>
  <dcterms:created xsi:type="dcterms:W3CDTF">2014-01-14T07:42:30Z</dcterms:created>
  <dcterms:modified xsi:type="dcterms:W3CDTF">2024-03-18T22:44:33Z</dcterms:modified>
</cp:coreProperties>
</file>