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60" r:id="rId2"/>
    <p:sldId id="273" r:id="rId3"/>
    <p:sldId id="272" r:id="rId4"/>
    <p:sldId id="261" r:id="rId5"/>
    <p:sldId id="256" r:id="rId6"/>
    <p:sldId id="262" r:id="rId7"/>
    <p:sldId id="257" r:id="rId8"/>
    <p:sldId id="267" r:id="rId9"/>
    <p:sldId id="268" r:id="rId10"/>
    <p:sldId id="263" r:id="rId11"/>
    <p:sldId id="269" r:id="rId12"/>
    <p:sldId id="264" r:id="rId13"/>
    <p:sldId id="270" r:id="rId14"/>
    <p:sldId id="271" r:id="rId15"/>
    <p:sldId id="265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44E1DB-4248-4858-8632-DF7157172B88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DEAEDC60-E68A-4177-BC30-74219E78A95F}">
      <dgm:prSet phldrT="[Texte]"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Objectifs</a:t>
          </a:r>
          <a:endParaRPr lang="fr-FR" b="1" dirty="0"/>
        </a:p>
      </dgm:t>
    </dgm:pt>
    <dgm:pt modelId="{711435A7-298A-423A-A7FE-69D621129B4D}" type="parTrans" cxnId="{77672392-94F0-4601-B5EA-EBAA8AF62B7F}">
      <dgm:prSet/>
      <dgm:spPr/>
      <dgm:t>
        <a:bodyPr/>
        <a:lstStyle/>
        <a:p>
          <a:endParaRPr lang="fr-FR"/>
        </a:p>
      </dgm:t>
    </dgm:pt>
    <dgm:pt modelId="{B4A7516D-6723-4968-846B-E01DE8DCD6D4}" type="sibTrans" cxnId="{77672392-94F0-4601-B5EA-EBAA8AF62B7F}">
      <dgm:prSet/>
      <dgm:spPr/>
      <dgm:t>
        <a:bodyPr/>
        <a:lstStyle/>
        <a:p>
          <a:endParaRPr lang="fr-FR"/>
        </a:p>
      </dgm:t>
    </dgm:pt>
    <dgm:pt modelId="{0B03CAF4-3F1E-4A40-A14B-BEF870377E83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Identifier les écarts entre l’offre et les attentes des clients</a:t>
          </a:r>
        </a:p>
      </dgm:t>
    </dgm:pt>
    <dgm:pt modelId="{C1D1D2B5-E078-493B-9A16-B4CD83C74688}" type="parTrans" cxnId="{6E7B8BC6-5908-4DE8-BDDE-1E5150EA236E}">
      <dgm:prSet/>
      <dgm:spPr/>
      <dgm:t>
        <a:bodyPr/>
        <a:lstStyle/>
        <a:p>
          <a:endParaRPr lang="fr-FR"/>
        </a:p>
      </dgm:t>
    </dgm:pt>
    <dgm:pt modelId="{01E0FF66-A886-499F-8708-4C96E188615D}" type="sibTrans" cxnId="{6E7B8BC6-5908-4DE8-BDDE-1E5150EA236E}">
      <dgm:prSet/>
      <dgm:spPr/>
      <dgm:t>
        <a:bodyPr/>
        <a:lstStyle/>
        <a:p>
          <a:endParaRPr lang="fr-FR"/>
        </a:p>
      </dgm:t>
    </dgm:pt>
    <dgm:pt modelId="{F9E62463-5937-404C-984E-874FEC32B202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Proposer des améliorations </a:t>
          </a:r>
        </a:p>
      </dgm:t>
    </dgm:pt>
    <dgm:pt modelId="{5204851D-F042-4CAD-BE41-8FFF8F88EFC6}" type="parTrans" cxnId="{4FC0C640-1C7C-45DB-9C61-C11D49C97477}">
      <dgm:prSet/>
      <dgm:spPr/>
      <dgm:t>
        <a:bodyPr/>
        <a:lstStyle/>
        <a:p>
          <a:endParaRPr lang="fr-FR"/>
        </a:p>
      </dgm:t>
    </dgm:pt>
    <dgm:pt modelId="{86CBEC8D-7BDF-42A4-949E-CCA3B2783E6D}" type="sibTrans" cxnId="{4FC0C640-1C7C-45DB-9C61-C11D49C97477}">
      <dgm:prSet/>
      <dgm:spPr/>
      <dgm:t>
        <a:bodyPr/>
        <a:lstStyle/>
        <a:p>
          <a:endParaRPr lang="fr-FR"/>
        </a:p>
      </dgm:t>
    </dgm:pt>
    <dgm:pt modelId="{12248F46-8E76-43C9-9A33-D7DC91B6AB6C}">
      <dgm:prSet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Donner des axes de travail au service Recherche et Développement (R&amp;D)</a:t>
          </a:r>
          <a:endParaRPr lang="fr-FR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F465DBB-AA53-4359-A84C-D3B7318DD888}" type="parTrans" cxnId="{2D635563-AE0D-4A44-8818-81AA08AE807F}">
      <dgm:prSet/>
      <dgm:spPr/>
      <dgm:t>
        <a:bodyPr/>
        <a:lstStyle/>
        <a:p>
          <a:endParaRPr lang="fr-FR"/>
        </a:p>
      </dgm:t>
    </dgm:pt>
    <dgm:pt modelId="{FF857274-51B7-40E7-BADE-76EEF7F3C68B}" type="sibTrans" cxnId="{2D635563-AE0D-4A44-8818-81AA08AE807F}">
      <dgm:prSet/>
      <dgm:spPr/>
      <dgm:t>
        <a:bodyPr/>
        <a:lstStyle/>
        <a:p>
          <a:endParaRPr lang="fr-FR"/>
        </a:p>
      </dgm:t>
    </dgm:pt>
    <dgm:pt modelId="{BE02E69D-3E8F-416A-8597-096F5C6B92A2}" type="pres">
      <dgm:prSet presAssocID="{0A44E1DB-4248-4858-8632-DF7157172B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C0FE582-7968-460D-8D31-CD4755EC9BD7}" type="pres">
      <dgm:prSet presAssocID="{DEAEDC60-E68A-4177-BC30-74219E78A95F}" presName="hierRoot1" presStyleCnt="0"/>
      <dgm:spPr/>
    </dgm:pt>
    <dgm:pt modelId="{12E86E21-509B-4495-8D40-3003CBA91ADC}" type="pres">
      <dgm:prSet presAssocID="{DEAEDC60-E68A-4177-BC30-74219E78A95F}" presName="composite" presStyleCnt="0"/>
      <dgm:spPr/>
    </dgm:pt>
    <dgm:pt modelId="{9EEC100F-92ED-44CE-8425-FF6D4EEF9E1B}" type="pres">
      <dgm:prSet presAssocID="{DEAEDC60-E68A-4177-BC30-74219E78A95F}" presName="background" presStyleLbl="node0" presStyleIdx="0" presStyleCnt="1"/>
      <dgm:spPr/>
    </dgm:pt>
    <dgm:pt modelId="{4D3517E1-9084-4F2D-B264-76CA01AE3ECB}" type="pres">
      <dgm:prSet presAssocID="{DEAEDC60-E68A-4177-BC30-74219E78A95F}" presName="text" presStyleLbl="fgAcc0" presStyleIdx="0" presStyleCnt="1" custScaleX="207206" custScaleY="47492" custLinFactNeighborX="324" custLinFactNeighborY="-510">
        <dgm:presLayoutVars>
          <dgm:chPref val="3"/>
        </dgm:presLayoutVars>
      </dgm:prSet>
      <dgm:spPr/>
    </dgm:pt>
    <dgm:pt modelId="{F77EFABE-807E-4E95-BFAD-5B6C3805A7EB}" type="pres">
      <dgm:prSet presAssocID="{DEAEDC60-E68A-4177-BC30-74219E78A95F}" presName="hierChild2" presStyleCnt="0"/>
      <dgm:spPr/>
    </dgm:pt>
    <dgm:pt modelId="{3DAC4692-4331-4FE5-83CB-A84ECB9E9AC0}" type="pres">
      <dgm:prSet presAssocID="{C1D1D2B5-E078-493B-9A16-B4CD83C74688}" presName="Name10" presStyleLbl="parChTrans1D2" presStyleIdx="0" presStyleCnt="3"/>
      <dgm:spPr/>
    </dgm:pt>
    <dgm:pt modelId="{659C2C2E-D823-4E3E-A20B-E534B72DF0AC}" type="pres">
      <dgm:prSet presAssocID="{0B03CAF4-3F1E-4A40-A14B-BEF870377E83}" presName="hierRoot2" presStyleCnt="0"/>
      <dgm:spPr/>
    </dgm:pt>
    <dgm:pt modelId="{B3FCDBCD-84AD-450B-8320-B06401F00EC9}" type="pres">
      <dgm:prSet presAssocID="{0B03CAF4-3F1E-4A40-A14B-BEF870377E83}" presName="composite2" presStyleCnt="0"/>
      <dgm:spPr/>
    </dgm:pt>
    <dgm:pt modelId="{12A8F823-EC96-4485-ACE1-6EE31C989C2A}" type="pres">
      <dgm:prSet presAssocID="{0B03CAF4-3F1E-4A40-A14B-BEF870377E83}" presName="background2" presStyleLbl="node2" presStyleIdx="0" presStyleCnt="3"/>
      <dgm:spPr/>
    </dgm:pt>
    <dgm:pt modelId="{25DD6D6A-55D4-46D9-A62F-16FFE214224F}" type="pres">
      <dgm:prSet presAssocID="{0B03CAF4-3F1E-4A40-A14B-BEF870377E83}" presName="text2" presStyleLbl="fgAcc2" presStyleIdx="0" presStyleCnt="3" custScaleX="114198">
        <dgm:presLayoutVars>
          <dgm:chPref val="3"/>
        </dgm:presLayoutVars>
      </dgm:prSet>
      <dgm:spPr/>
    </dgm:pt>
    <dgm:pt modelId="{C7D74E5C-6F8F-4B04-A380-043F3C60D18D}" type="pres">
      <dgm:prSet presAssocID="{0B03CAF4-3F1E-4A40-A14B-BEF870377E83}" presName="hierChild3" presStyleCnt="0"/>
      <dgm:spPr/>
    </dgm:pt>
    <dgm:pt modelId="{32C8185F-F63B-4D97-887A-4C64D936CFCE}" type="pres">
      <dgm:prSet presAssocID="{5204851D-F042-4CAD-BE41-8FFF8F88EFC6}" presName="Name10" presStyleLbl="parChTrans1D2" presStyleIdx="1" presStyleCnt="3"/>
      <dgm:spPr/>
    </dgm:pt>
    <dgm:pt modelId="{BB1C11EB-BFF3-4EE7-94BF-E145557084D6}" type="pres">
      <dgm:prSet presAssocID="{F9E62463-5937-404C-984E-874FEC32B202}" presName="hierRoot2" presStyleCnt="0"/>
      <dgm:spPr/>
    </dgm:pt>
    <dgm:pt modelId="{456DBC0C-B5C4-4280-90CF-541BA75F954F}" type="pres">
      <dgm:prSet presAssocID="{F9E62463-5937-404C-984E-874FEC32B202}" presName="composite2" presStyleCnt="0"/>
      <dgm:spPr/>
    </dgm:pt>
    <dgm:pt modelId="{DF0D052D-B672-4C42-9578-55942662974D}" type="pres">
      <dgm:prSet presAssocID="{F9E62463-5937-404C-984E-874FEC32B202}" presName="background2" presStyleLbl="node2" presStyleIdx="1" presStyleCnt="3"/>
      <dgm:spPr/>
    </dgm:pt>
    <dgm:pt modelId="{C477FAD3-672A-4FEF-AF32-8C67F5C3A663}" type="pres">
      <dgm:prSet presAssocID="{F9E62463-5937-404C-984E-874FEC32B202}" presName="text2" presStyleLbl="fgAcc2" presStyleIdx="1" presStyleCnt="3" custScaleX="114198">
        <dgm:presLayoutVars>
          <dgm:chPref val="3"/>
        </dgm:presLayoutVars>
      </dgm:prSet>
      <dgm:spPr/>
    </dgm:pt>
    <dgm:pt modelId="{CD23DAFC-FA53-44EC-930C-5A521D55D88C}" type="pres">
      <dgm:prSet presAssocID="{F9E62463-5937-404C-984E-874FEC32B202}" presName="hierChild3" presStyleCnt="0"/>
      <dgm:spPr/>
    </dgm:pt>
    <dgm:pt modelId="{B4B100D3-8845-4959-80CB-5E59E32A3950}" type="pres">
      <dgm:prSet presAssocID="{CF465DBB-AA53-4359-A84C-D3B7318DD888}" presName="Name10" presStyleLbl="parChTrans1D2" presStyleIdx="2" presStyleCnt="3"/>
      <dgm:spPr/>
    </dgm:pt>
    <dgm:pt modelId="{4D7A6479-458A-4577-A16D-F9494FBEC0A1}" type="pres">
      <dgm:prSet presAssocID="{12248F46-8E76-43C9-9A33-D7DC91B6AB6C}" presName="hierRoot2" presStyleCnt="0"/>
      <dgm:spPr/>
    </dgm:pt>
    <dgm:pt modelId="{51722F1C-7D74-4DB6-BC09-1852BDCCF79B}" type="pres">
      <dgm:prSet presAssocID="{12248F46-8E76-43C9-9A33-D7DC91B6AB6C}" presName="composite2" presStyleCnt="0"/>
      <dgm:spPr/>
    </dgm:pt>
    <dgm:pt modelId="{226E0983-971B-497F-8008-E933E0D52B01}" type="pres">
      <dgm:prSet presAssocID="{12248F46-8E76-43C9-9A33-D7DC91B6AB6C}" presName="background2" presStyleLbl="node2" presStyleIdx="2" presStyleCnt="3"/>
      <dgm:spPr/>
    </dgm:pt>
    <dgm:pt modelId="{3DCD22E2-EE00-404A-838E-063092F21912}" type="pres">
      <dgm:prSet presAssocID="{12248F46-8E76-43C9-9A33-D7DC91B6AB6C}" presName="text2" presStyleLbl="fgAcc2" presStyleIdx="2" presStyleCnt="3" custScaleX="138226">
        <dgm:presLayoutVars>
          <dgm:chPref val="3"/>
        </dgm:presLayoutVars>
      </dgm:prSet>
      <dgm:spPr/>
    </dgm:pt>
    <dgm:pt modelId="{851B47BB-A384-4214-B58A-C38CF669D141}" type="pres">
      <dgm:prSet presAssocID="{12248F46-8E76-43C9-9A33-D7DC91B6AB6C}" presName="hierChild3" presStyleCnt="0"/>
      <dgm:spPr/>
    </dgm:pt>
  </dgm:ptLst>
  <dgm:cxnLst>
    <dgm:cxn modelId="{D2167400-78FF-4AB0-B8A2-08CB5591F4FD}" type="presOf" srcId="{DEAEDC60-E68A-4177-BC30-74219E78A95F}" destId="{4D3517E1-9084-4F2D-B264-76CA01AE3ECB}" srcOrd="0" destOrd="0" presId="urn:microsoft.com/office/officeart/2005/8/layout/hierarchy1"/>
    <dgm:cxn modelId="{40599019-6F77-42B9-BFB8-17CF22130AF9}" type="presOf" srcId="{0B03CAF4-3F1E-4A40-A14B-BEF870377E83}" destId="{25DD6D6A-55D4-46D9-A62F-16FFE214224F}" srcOrd="0" destOrd="0" presId="urn:microsoft.com/office/officeart/2005/8/layout/hierarchy1"/>
    <dgm:cxn modelId="{85E1691C-2E75-4450-97F3-0AED4C4B1E42}" type="presOf" srcId="{5204851D-F042-4CAD-BE41-8FFF8F88EFC6}" destId="{32C8185F-F63B-4D97-887A-4C64D936CFCE}" srcOrd="0" destOrd="0" presId="urn:microsoft.com/office/officeart/2005/8/layout/hierarchy1"/>
    <dgm:cxn modelId="{4FC0C640-1C7C-45DB-9C61-C11D49C97477}" srcId="{DEAEDC60-E68A-4177-BC30-74219E78A95F}" destId="{F9E62463-5937-404C-984E-874FEC32B202}" srcOrd="1" destOrd="0" parTransId="{5204851D-F042-4CAD-BE41-8FFF8F88EFC6}" sibTransId="{86CBEC8D-7BDF-42A4-949E-CCA3B2783E6D}"/>
    <dgm:cxn modelId="{2D635563-AE0D-4A44-8818-81AA08AE807F}" srcId="{DEAEDC60-E68A-4177-BC30-74219E78A95F}" destId="{12248F46-8E76-43C9-9A33-D7DC91B6AB6C}" srcOrd="2" destOrd="0" parTransId="{CF465DBB-AA53-4359-A84C-D3B7318DD888}" sibTransId="{FF857274-51B7-40E7-BADE-76EEF7F3C68B}"/>
    <dgm:cxn modelId="{AE481D49-753A-4BFC-BD17-8818EE4C7743}" type="presOf" srcId="{C1D1D2B5-E078-493B-9A16-B4CD83C74688}" destId="{3DAC4692-4331-4FE5-83CB-A84ECB9E9AC0}" srcOrd="0" destOrd="0" presId="urn:microsoft.com/office/officeart/2005/8/layout/hierarchy1"/>
    <dgm:cxn modelId="{7FDBF382-6084-41D0-B01A-2B1FD0CD1269}" type="presOf" srcId="{F9E62463-5937-404C-984E-874FEC32B202}" destId="{C477FAD3-672A-4FEF-AF32-8C67F5C3A663}" srcOrd="0" destOrd="0" presId="urn:microsoft.com/office/officeart/2005/8/layout/hierarchy1"/>
    <dgm:cxn modelId="{D7607888-7DF8-4B21-A755-48DF6E8EB690}" type="presOf" srcId="{12248F46-8E76-43C9-9A33-D7DC91B6AB6C}" destId="{3DCD22E2-EE00-404A-838E-063092F21912}" srcOrd="0" destOrd="0" presId="urn:microsoft.com/office/officeart/2005/8/layout/hierarchy1"/>
    <dgm:cxn modelId="{77672392-94F0-4601-B5EA-EBAA8AF62B7F}" srcId="{0A44E1DB-4248-4858-8632-DF7157172B88}" destId="{DEAEDC60-E68A-4177-BC30-74219E78A95F}" srcOrd="0" destOrd="0" parTransId="{711435A7-298A-423A-A7FE-69D621129B4D}" sibTransId="{B4A7516D-6723-4968-846B-E01DE8DCD6D4}"/>
    <dgm:cxn modelId="{4A1D09C1-5465-499F-877A-03B36991F3E4}" type="presOf" srcId="{0A44E1DB-4248-4858-8632-DF7157172B88}" destId="{BE02E69D-3E8F-416A-8597-096F5C6B92A2}" srcOrd="0" destOrd="0" presId="urn:microsoft.com/office/officeart/2005/8/layout/hierarchy1"/>
    <dgm:cxn modelId="{6E7B8BC6-5908-4DE8-BDDE-1E5150EA236E}" srcId="{DEAEDC60-E68A-4177-BC30-74219E78A95F}" destId="{0B03CAF4-3F1E-4A40-A14B-BEF870377E83}" srcOrd="0" destOrd="0" parTransId="{C1D1D2B5-E078-493B-9A16-B4CD83C74688}" sibTransId="{01E0FF66-A886-499F-8708-4C96E188615D}"/>
    <dgm:cxn modelId="{E9CA39CD-963C-4AF1-8DA6-A27B0CF9BF30}" type="presOf" srcId="{CF465DBB-AA53-4359-A84C-D3B7318DD888}" destId="{B4B100D3-8845-4959-80CB-5E59E32A3950}" srcOrd="0" destOrd="0" presId="urn:microsoft.com/office/officeart/2005/8/layout/hierarchy1"/>
    <dgm:cxn modelId="{EAC7B8E8-7665-4645-8A97-E5249C62DD81}" type="presParOf" srcId="{BE02E69D-3E8F-416A-8597-096F5C6B92A2}" destId="{3C0FE582-7968-460D-8D31-CD4755EC9BD7}" srcOrd="0" destOrd="0" presId="urn:microsoft.com/office/officeart/2005/8/layout/hierarchy1"/>
    <dgm:cxn modelId="{AD50FF20-CFB2-48DA-8A7E-414A8FBBCDCC}" type="presParOf" srcId="{3C0FE582-7968-460D-8D31-CD4755EC9BD7}" destId="{12E86E21-509B-4495-8D40-3003CBA91ADC}" srcOrd="0" destOrd="0" presId="urn:microsoft.com/office/officeart/2005/8/layout/hierarchy1"/>
    <dgm:cxn modelId="{E6EE542A-63CB-46D4-B843-29F3249D3140}" type="presParOf" srcId="{12E86E21-509B-4495-8D40-3003CBA91ADC}" destId="{9EEC100F-92ED-44CE-8425-FF6D4EEF9E1B}" srcOrd="0" destOrd="0" presId="urn:microsoft.com/office/officeart/2005/8/layout/hierarchy1"/>
    <dgm:cxn modelId="{BC5135A9-7341-4F88-95B6-3F339E06A094}" type="presParOf" srcId="{12E86E21-509B-4495-8D40-3003CBA91ADC}" destId="{4D3517E1-9084-4F2D-B264-76CA01AE3ECB}" srcOrd="1" destOrd="0" presId="urn:microsoft.com/office/officeart/2005/8/layout/hierarchy1"/>
    <dgm:cxn modelId="{DAAC8D4A-5271-4A9B-8902-0348286C6B2F}" type="presParOf" srcId="{3C0FE582-7968-460D-8D31-CD4755EC9BD7}" destId="{F77EFABE-807E-4E95-BFAD-5B6C3805A7EB}" srcOrd="1" destOrd="0" presId="urn:microsoft.com/office/officeart/2005/8/layout/hierarchy1"/>
    <dgm:cxn modelId="{114E0D91-36F6-412F-860E-FEC09ED05904}" type="presParOf" srcId="{F77EFABE-807E-4E95-BFAD-5B6C3805A7EB}" destId="{3DAC4692-4331-4FE5-83CB-A84ECB9E9AC0}" srcOrd="0" destOrd="0" presId="urn:microsoft.com/office/officeart/2005/8/layout/hierarchy1"/>
    <dgm:cxn modelId="{26B2D26C-E296-4A44-97A2-EF5E2A3E4320}" type="presParOf" srcId="{F77EFABE-807E-4E95-BFAD-5B6C3805A7EB}" destId="{659C2C2E-D823-4E3E-A20B-E534B72DF0AC}" srcOrd="1" destOrd="0" presId="urn:microsoft.com/office/officeart/2005/8/layout/hierarchy1"/>
    <dgm:cxn modelId="{9D54264A-80B1-4F33-BBFA-55586DEF609B}" type="presParOf" srcId="{659C2C2E-D823-4E3E-A20B-E534B72DF0AC}" destId="{B3FCDBCD-84AD-450B-8320-B06401F00EC9}" srcOrd="0" destOrd="0" presId="urn:microsoft.com/office/officeart/2005/8/layout/hierarchy1"/>
    <dgm:cxn modelId="{9A11B559-106B-4A88-8CA9-349C5BFE6314}" type="presParOf" srcId="{B3FCDBCD-84AD-450B-8320-B06401F00EC9}" destId="{12A8F823-EC96-4485-ACE1-6EE31C989C2A}" srcOrd="0" destOrd="0" presId="urn:microsoft.com/office/officeart/2005/8/layout/hierarchy1"/>
    <dgm:cxn modelId="{7E5F17D9-D457-4B87-8BE6-D702C1DD61E4}" type="presParOf" srcId="{B3FCDBCD-84AD-450B-8320-B06401F00EC9}" destId="{25DD6D6A-55D4-46D9-A62F-16FFE214224F}" srcOrd="1" destOrd="0" presId="urn:microsoft.com/office/officeart/2005/8/layout/hierarchy1"/>
    <dgm:cxn modelId="{C3A72DA5-CD46-44C4-83B4-CCDF36BD85E1}" type="presParOf" srcId="{659C2C2E-D823-4E3E-A20B-E534B72DF0AC}" destId="{C7D74E5C-6F8F-4B04-A380-043F3C60D18D}" srcOrd="1" destOrd="0" presId="urn:microsoft.com/office/officeart/2005/8/layout/hierarchy1"/>
    <dgm:cxn modelId="{7884541C-763C-4FB0-9FE3-47705FA4DAD1}" type="presParOf" srcId="{F77EFABE-807E-4E95-BFAD-5B6C3805A7EB}" destId="{32C8185F-F63B-4D97-887A-4C64D936CFCE}" srcOrd="2" destOrd="0" presId="urn:microsoft.com/office/officeart/2005/8/layout/hierarchy1"/>
    <dgm:cxn modelId="{C7163AE8-D16B-4700-B475-105CDA8E5FAA}" type="presParOf" srcId="{F77EFABE-807E-4E95-BFAD-5B6C3805A7EB}" destId="{BB1C11EB-BFF3-4EE7-94BF-E145557084D6}" srcOrd="3" destOrd="0" presId="urn:microsoft.com/office/officeart/2005/8/layout/hierarchy1"/>
    <dgm:cxn modelId="{1E007583-79DE-4EC5-B4D9-98AA7A84178A}" type="presParOf" srcId="{BB1C11EB-BFF3-4EE7-94BF-E145557084D6}" destId="{456DBC0C-B5C4-4280-90CF-541BA75F954F}" srcOrd="0" destOrd="0" presId="urn:microsoft.com/office/officeart/2005/8/layout/hierarchy1"/>
    <dgm:cxn modelId="{2B42083D-1365-4A5F-B424-65112FCF8728}" type="presParOf" srcId="{456DBC0C-B5C4-4280-90CF-541BA75F954F}" destId="{DF0D052D-B672-4C42-9578-55942662974D}" srcOrd="0" destOrd="0" presId="urn:microsoft.com/office/officeart/2005/8/layout/hierarchy1"/>
    <dgm:cxn modelId="{E7D33CE4-72C1-4E8A-B1F5-2F102D0A915F}" type="presParOf" srcId="{456DBC0C-B5C4-4280-90CF-541BA75F954F}" destId="{C477FAD3-672A-4FEF-AF32-8C67F5C3A663}" srcOrd="1" destOrd="0" presId="urn:microsoft.com/office/officeart/2005/8/layout/hierarchy1"/>
    <dgm:cxn modelId="{51B3DA74-86C3-4BEB-A0D2-15077A89C4E2}" type="presParOf" srcId="{BB1C11EB-BFF3-4EE7-94BF-E145557084D6}" destId="{CD23DAFC-FA53-44EC-930C-5A521D55D88C}" srcOrd="1" destOrd="0" presId="urn:microsoft.com/office/officeart/2005/8/layout/hierarchy1"/>
    <dgm:cxn modelId="{BA5036FE-4B0F-45D6-B6C3-C6DA92823EFB}" type="presParOf" srcId="{F77EFABE-807E-4E95-BFAD-5B6C3805A7EB}" destId="{B4B100D3-8845-4959-80CB-5E59E32A3950}" srcOrd="4" destOrd="0" presId="urn:microsoft.com/office/officeart/2005/8/layout/hierarchy1"/>
    <dgm:cxn modelId="{10CF6C43-ED6C-4926-98BC-1BAA507F445A}" type="presParOf" srcId="{F77EFABE-807E-4E95-BFAD-5B6C3805A7EB}" destId="{4D7A6479-458A-4577-A16D-F9494FBEC0A1}" srcOrd="5" destOrd="0" presId="urn:microsoft.com/office/officeart/2005/8/layout/hierarchy1"/>
    <dgm:cxn modelId="{A2A89B6E-583F-498A-9631-701ACF70E623}" type="presParOf" srcId="{4D7A6479-458A-4577-A16D-F9494FBEC0A1}" destId="{51722F1C-7D74-4DB6-BC09-1852BDCCF79B}" srcOrd="0" destOrd="0" presId="urn:microsoft.com/office/officeart/2005/8/layout/hierarchy1"/>
    <dgm:cxn modelId="{590409EA-7B96-472E-8E42-BBC76F70133B}" type="presParOf" srcId="{51722F1C-7D74-4DB6-BC09-1852BDCCF79B}" destId="{226E0983-971B-497F-8008-E933E0D52B01}" srcOrd="0" destOrd="0" presId="urn:microsoft.com/office/officeart/2005/8/layout/hierarchy1"/>
    <dgm:cxn modelId="{BA2C114F-4EA3-4F58-AB65-2F202AE70AB9}" type="presParOf" srcId="{51722F1C-7D74-4DB6-BC09-1852BDCCF79B}" destId="{3DCD22E2-EE00-404A-838E-063092F21912}" srcOrd="1" destOrd="0" presId="urn:microsoft.com/office/officeart/2005/8/layout/hierarchy1"/>
    <dgm:cxn modelId="{9A4F95EF-D466-4010-A30F-4FBD7D9F0AE6}" type="presParOf" srcId="{4D7A6479-458A-4577-A16D-F9494FBEC0A1}" destId="{851B47BB-A384-4214-B58A-C38CF669D14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C0BC12-5AF4-441A-AB20-5B40F78079CC}" type="doc">
      <dgm:prSet loTypeId="urn:microsoft.com/office/officeart/2005/8/layout/hierarchy2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1B5626F6-AFB4-45A8-BCAC-872BD58A3C0F}">
      <dgm:prSet phldrT="[Texte]" custT="1"/>
      <dgm:spPr/>
      <dgm:t>
        <a:bodyPr/>
        <a:lstStyle/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satisfaction</a:t>
          </a:r>
        </a:p>
        <a:p>
          <a:pPr algn="ctr"/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Une démarche active</a:t>
          </a:r>
        </a:p>
      </dgm:t>
    </dgm:pt>
    <dgm:pt modelId="{573DA063-A5D2-43F0-9A71-FA3282E5B242}" type="parTrans" cxnId="{F74E9965-9CB4-48AA-B6C8-86312F69C733}">
      <dgm:prSet/>
      <dgm:spPr/>
      <dgm:t>
        <a:bodyPr/>
        <a:lstStyle/>
        <a:p>
          <a:pPr algn="ctr"/>
          <a:endParaRPr lang="fr-FR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7772D0-D980-4E5C-AEEB-DD4E6E30EE9F}" type="sibTrans" cxnId="{F74E9965-9CB4-48AA-B6C8-86312F69C733}">
      <dgm:prSet/>
      <dgm:spPr/>
      <dgm:t>
        <a:bodyPr/>
        <a:lstStyle/>
        <a:p>
          <a:pPr algn="ctr"/>
          <a:endParaRPr lang="fr-FR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B1DE96-6051-4A01-8E9C-523E66294B95}">
      <dgm:prSet custT="1"/>
      <dgm:spPr/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Créer un baromètre de satisfaction pour suivre la qualité et partager l'information.</a:t>
          </a:r>
        </a:p>
      </dgm:t>
    </dgm:pt>
    <dgm:pt modelId="{A836EC2E-38E3-4D8E-A239-4B15F38D36E3}" type="parTrans" cxnId="{1E8953D6-8D14-47EC-9360-8CAE2786DF7D}">
      <dgm:prSet custT="1"/>
      <dgm:spPr/>
      <dgm:t>
        <a:bodyPr/>
        <a:lstStyle/>
        <a:p>
          <a:pPr algn="ctr"/>
          <a:endParaRPr lang="fr-FR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11B35B-B613-40E5-A927-81271B46B204}" type="sibTrans" cxnId="{1E8953D6-8D14-47EC-9360-8CAE2786DF7D}">
      <dgm:prSet/>
      <dgm:spPr/>
      <dgm:t>
        <a:bodyPr/>
        <a:lstStyle/>
        <a:p>
          <a:pPr algn="ctr"/>
          <a:endParaRPr lang="fr-FR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0E5C0-D08A-4790-BA07-E38D5B7D5E22}">
      <dgm:prSet custT="1"/>
      <dgm:spPr/>
      <dgm:t>
        <a:bodyPr/>
        <a:lstStyle/>
        <a:p>
          <a:pPr algn="ctr"/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a satisfaction clients est l'affaire de tous pour pérenniser l'activité et la croissance =&gt; Sensibiliser l’ensemble des intervenants</a:t>
          </a:r>
        </a:p>
        <a:p>
          <a:pPr algn="ctr"/>
          <a:r>
            <a:rPr lang="fr-FR" sz="2000" b="0" i="1" dirty="0">
              <a:latin typeface="Arial" panose="020B0604020202020204" pitchFamily="34" charset="0"/>
              <a:cs typeface="Arial" panose="020B0604020202020204" pitchFamily="34" charset="0"/>
            </a:rPr>
            <a:t>Commerciaux, marketing, logistiques, achats, recouvrement, Ressources Humaines sont impliqués. </a:t>
          </a:r>
        </a:p>
      </dgm:t>
    </dgm:pt>
    <dgm:pt modelId="{1C2E989C-0032-43E3-B559-13AA0777A19E}" type="parTrans" cxnId="{9FF13E87-9BE6-42E0-9903-7A43ED4CE712}">
      <dgm:prSet custT="1"/>
      <dgm:spPr/>
      <dgm:t>
        <a:bodyPr/>
        <a:lstStyle/>
        <a:p>
          <a:pPr algn="ctr"/>
          <a:endParaRPr lang="fr-FR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3CC22E-9583-44D9-B0AB-5AD7C9413895}" type="sibTrans" cxnId="{9FF13E87-9BE6-42E0-9903-7A43ED4CE712}">
      <dgm:prSet/>
      <dgm:spPr/>
      <dgm:t>
        <a:bodyPr/>
        <a:lstStyle/>
        <a:p>
          <a:pPr algn="ctr"/>
          <a:endParaRPr lang="fr-FR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EADD5F-A060-416D-9C66-AD8391CE58AB}">
      <dgm:prSet custT="1"/>
      <dgm:spPr/>
      <dgm:t>
        <a:bodyPr/>
        <a:lstStyle/>
        <a:p>
          <a:pPr algn="ctr"/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Rédiger une charte de qualité pour les clients et le personnel</a:t>
          </a:r>
        </a:p>
      </dgm:t>
    </dgm:pt>
    <dgm:pt modelId="{71A0FABA-F35A-4523-B84A-28561044B3FA}" type="parTrans" cxnId="{13F2B95B-6B69-4B08-9F43-DB038BA6B05E}">
      <dgm:prSet custT="1"/>
      <dgm:spPr/>
      <dgm:t>
        <a:bodyPr/>
        <a:lstStyle/>
        <a:p>
          <a:pPr algn="ctr"/>
          <a:endParaRPr lang="fr-FR" sz="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80534B5-4738-475C-88A7-9F3344195B46}" type="sibTrans" cxnId="{13F2B95B-6B69-4B08-9F43-DB038BA6B05E}">
      <dgm:prSet/>
      <dgm:spPr/>
      <dgm:t>
        <a:bodyPr/>
        <a:lstStyle/>
        <a:p>
          <a:pPr algn="ctr"/>
          <a:endParaRPr lang="fr-FR" sz="2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72C8E1-F9FC-46F6-B0A6-371D6665C297}" type="pres">
      <dgm:prSet presAssocID="{34C0BC12-5AF4-441A-AB20-5B40F78079C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6BA8B88-5CBF-40A4-8C0D-A786179E42A8}" type="pres">
      <dgm:prSet presAssocID="{1B5626F6-AFB4-45A8-BCAC-872BD58A3C0F}" presName="root1" presStyleCnt="0"/>
      <dgm:spPr/>
    </dgm:pt>
    <dgm:pt modelId="{570C51F3-F956-423E-A5F0-4F924DF7A5BF}" type="pres">
      <dgm:prSet presAssocID="{1B5626F6-AFB4-45A8-BCAC-872BD58A3C0F}" presName="LevelOneTextNode" presStyleLbl="node0" presStyleIdx="0" presStyleCnt="1" custScaleX="94054" custScaleY="269437">
        <dgm:presLayoutVars>
          <dgm:chPref val="3"/>
        </dgm:presLayoutVars>
      </dgm:prSet>
      <dgm:spPr/>
    </dgm:pt>
    <dgm:pt modelId="{5BC346DB-8EEC-4D0A-B6C1-BF81A55939C1}" type="pres">
      <dgm:prSet presAssocID="{1B5626F6-AFB4-45A8-BCAC-872BD58A3C0F}" presName="level2hierChild" presStyleCnt="0"/>
      <dgm:spPr/>
    </dgm:pt>
    <dgm:pt modelId="{55DCFCAD-8788-4E4B-ADEC-DBE30F21C9CE}" type="pres">
      <dgm:prSet presAssocID="{A836EC2E-38E3-4D8E-A239-4B15F38D36E3}" presName="conn2-1" presStyleLbl="parChTrans1D2" presStyleIdx="0" presStyleCnt="3"/>
      <dgm:spPr/>
    </dgm:pt>
    <dgm:pt modelId="{64029CCA-FF90-4B78-9393-699C513D5E63}" type="pres">
      <dgm:prSet presAssocID="{A836EC2E-38E3-4D8E-A239-4B15F38D36E3}" presName="connTx" presStyleLbl="parChTrans1D2" presStyleIdx="0" presStyleCnt="3"/>
      <dgm:spPr/>
    </dgm:pt>
    <dgm:pt modelId="{210057A9-82D3-4739-8971-8DFFD7CCEF8A}" type="pres">
      <dgm:prSet presAssocID="{DBB1DE96-6051-4A01-8E9C-523E66294B95}" presName="root2" presStyleCnt="0"/>
      <dgm:spPr/>
    </dgm:pt>
    <dgm:pt modelId="{3A84CDD4-473A-46F0-A8D0-380A21103339}" type="pres">
      <dgm:prSet presAssocID="{DBB1DE96-6051-4A01-8E9C-523E66294B95}" presName="LevelTwoTextNode" presStyleLbl="node2" presStyleIdx="0" presStyleCnt="3" custScaleX="474457" custScaleY="108399">
        <dgm:presLayoutVars>
          <dgm:chPref val="3"/>
        </dgm:presLayoutVars>
      </dgm:prSet>
      <dgm:spPr/>
    </dgm:pt>
    <dgm:pt modelId="{5783E7CE-689B-4974-81FE-DA9EFC153991}" type="pres">
      <dgm:prSet presAssocID="{DBB1DE96-6051-4A01-8E9C-523E66294B95}" presName="level3hierChild" presStyleCnt="0"/>
      <dgm:spPr/>
    </dgm:pt>
    <dgm:pt modelId="{A59B4FC7-098A-4EA2-988E-6DE55A66196F}" type="pres">
      <dgm:prSet presAssocID="{1C2E989C-0032-43E3-B559-13AA0777A19E}" presName="conn2-1" presStyleLbl="parChTrans1D2" presStyleIdx="1" presStyleCnt="3"/>
      <dgm:spPr/>
    </dgm:pt>
    <dgm:pt modelId="{C710AFE8-472A-42A1-AFD0-609AE3CC10C4}" type="pres">
      <dgm:prSet presAssocID="{1C2E989C-0032-43E3-B559-13AA0777A19E}" presName="connTx" presStyleLbl="parChTrans1D2" presStyleIdx="1" presStyleCnt="3"/>
      <dgm:spPr/>
    </dgm:pt>
    <dgm:pt modelId="{41C80D4E-46DA-4E7D-85B6-314F9E11B5C1}" type="pres">
      <dgm:prSet presAssocID="{1770E5C0-D08A-4790-BA07-E38D5B7D5E22}" presName="root2" presStyleCnt="0"/>
      <dgm:spPr/>
    </dgm:pt>
    <dgm:pt modelId="{BC6E7053-90CD-414F-9E7F-0977CCC5E7B3}" type="pres">
      <dgm:prSet presAssocID="{1770E5C0-D08A-4790-BA07-E38D5B7D5E22}" presName="LevelTwoTextNode" presStyleLbl="node2" presStyleIdx="1" presStyleCnt="3" custScaleX="474457" custScaleY="178916">
        <dgm:presLayoutVars>
          <dgm:chPref val="3"/>
        </dgm:presLayoutVars>
      </dgm:prSet>
      <dgm:spPr/>
    </dgm:pt>
    <dgm:pt modelId="{151FF49E-FD4A-44D0-B744-B9AE8364B506}" type="pres">
      <dgm:prSet presAssocID="{1770E5C0-D08A-4790-BA07-E38D5B7D5E22}" presName="level3hierChild" presStyleCnt="0"/>
      <dgm:spPr/>
    </dgm:pt>
    <dgm:pt modelId="{3C639895-8247-4A36-9887-000A26AF94BB}" type="pres">
      <dgm:prSet presAssocID="{71A0FABA-F35A-4523-B84A-28561044B3FA}" presName="conn2-1" presStyleLbl="parChTrans1D2" presStyleIdx="2" presStyleCnt="3"/>
      <dgm:spPr/>
    </dgm:pt>
    <dgm:pt modelId="{0B5B992B-8765-441D-9D7A-7179CC2EBBD9}" type="pres">
      <dgm:prSet presAssocID="{71A0FABA-F35A-4523-B84A-28561044B3FA}" presName="connTx" presStyleLbl="parChTrans1D2" presStyleIdx="2" presStyleCnt="3"/>
      <dgm:spPr/>
    </dgm:pt>
    <dgm:pt modelId="{6E331F70-9C0C-4543-A617-3D582A8F6EA3}" type="pres">
      <dgm:prSet presAssocID="{D7EADD5F-A060-416D-9C66-AD8391CE58AB}" presName="root2" presStyleCnt="0"/>
      <dgm:spPr/>
    </dgm:pt>
    <dgm:pt modelId="{BBE1194F-E6FF-4B91-B722-9ED1077945B0}" type="pres">
      <dgm:prSet presAssocID="{D7EADD5F-A060-416D-9C66-AD8391CE58AB}" presName="LevelTwoTextNode" presStyleLbl="node2" presStyleIdx="2" presStyleCnt="3" custScaleX="474457" custScaleY="82771">
        <dgm:presLayoutVars>
          <dgm:chPref val="3"/>
        </dgm:presLayoutVars>
      </dgm:prSet>
      <dgm:spPr/>
    </dgm:pt>
    <dgm:pt modelId="{535F1209-EF0A-465D-B389-A1F34273877E}" type="pres">
      <dgm:prSet presAssocID="{D7EADD5F-A060-416D-9C66-AD8391CE58AB}" presName="level3hierChild" presStyleCnt="0"/>
      <dgm:spPr/>
    </dgm:pt>
  </dgm:ptLst>
  <dgm:cxnLst>
    <dgm:cxn modelId="{443BCE24-997B-4C63-B216-D9E9E70B5129}" type="presOf" srcId="{71A0FABA-F35A-4523-B84A-28561044B3FA}" destId="{3C639895-8247-4A36-9887-000A26AF94BB}" srcOrd="0" destOrd="0" presId="urn:microsoft.com/office/officeart/2005/8/layout/hierarchy2"/>
    <dgm:cxn modelId="{13F2B95B-6B69-4B08-9F43-DB038BA6B05E}" srcId="{1B5626F6-AFB4-45A8-BCAC-872BD58A3C0F}" destId="{D7EADD5F-A060-416D-9C66-AD8391CE58AB}" srcOrd="2" destOrd="0" parTransId="{71A0FABA-F35A-4523-B84A-28561044B3FA}" sibTransId="{C80534B5-4738-475C-88A7-9F3344195B46}"/>
    <dgm:cxn modelId="{8A28055D-E1E6-4565-BC92-C81F827886C9}" type="presOf" srcId="{DBB1DE96-6051-4A01-8E9C-523E66294B95}" destId="{3A84CDD4-473A-46F0-A8D0-380A21103339}" srcOrd="0" destOrd="0" presId="urn:microsoft.com/office/officeart/2005/8/layout/hierarchy2"/>
    <dgm:cxn modelId="{7320D863-5CF7-42E1-BE6A-4C4C96777B07}" type="presOf" srcId="{34C0BC12-5AF4-441A-AB20-5B40F78079CC}" destId="{F172C8E1-F9FC-46F6-B0A6-371D6665C297}" srcOrd="0" destOrd="0" presId="urn:microsoft.com/office/officeart/2005/8/layout/hierarchy2"/>
    <dgm:cxn modelId="{F74E9965-9CB4-48AA-B6C8-86312F69C733}" srcId="{34C0BC12-5AF4-441A-AB20-5B40F78079CC}" destId="{1B5626F6-AFB4-45A8-BCAC-872BD58A3C0F}" srcOrd="0" destOrd="0" parTransId="{573DA063-A5D2-43F0-9A71-FA3282E5B242}" sibTransId="{327772D0-D980-4E5C-AEEB-DD4E6E30EE9F}"/>
    <dgm:cxn modelId="{60461148-A8D7-46D1-8435-E26B8CC3EAB2}" type="presOf" srcId="{71A0FABA-F35A-4523-B84A-28561044B3FA}" destId="{0B5B992B-8765-441D-9D7A-7179CC2EBBD9}" srcOrd="1" destOrd="0" presId="urn:microsoft.com/office/officeart/2005/8/layout/hierarchy2"/>
    <dgm:cxn modelId="{C25C7B6E-C258-49E7-8A29-B432DCDB4ABB}" type="presOf" srcId="{1C2E989C-0032-43E3-B559-13AA0777A19E}" destId="{A59B4FC7-098A-4EA2-988E-6DE55A66196F}" srcOrd="0" destOrd="0" presId="urn:microsoft.com/office/officeart/2005/8/layout/hierarchy2"/>
    <dgm:cxn modelId="{A6422672-0CD8-4176-8FF6-323856F24F4B}" type="presOf" srcId="{D7EADD5F-A060-416D-9C66-AD8391CE58AB}" destId="{BBE1194F-E6FF-4B91-B722-9ED1077945B0}" srcOrd="0" destOrd="0" presId="urn:microsoft.com/office/officeart/2005/8/layout/hierarchy2"/>
    <dgm:cxn modelId="{F11C5C80-BF73-44C6-A3B4-8AA25481CE10}" type="presOf" srcId="{1B5626F6-AFB4-45A8-BCAC-872BD58A3C0F}" destId="{570C51F3-F956-423E-A5F0-4F924DF7A5BF}" srcOrd="0" destOrd="0" presId="urn:microsoft.com/office/officeart/2005/8/layout/hierarchy2"/>
    <dgm:cxn modelId="{9FF13E87-9BE6-42E0-9903-7A43ED4CE712}" srcId="{1B5626F6-AFB4-45A8-BCAC-872BD58A3C0F}" destId="{1770E5C0-D08A-4790-BA07-E38D5B7D5E22}" srcOrd="1" destOrd="0" parTransId="{1C2E989C-0032-43E3-B559-13AA0777A19E}" sibTransId="{313CC22E-9583-44D9-B0AB-5AD7C9413895}"/>
    <dgm:cxn modelId="{94D3D5B4-44E8-4E58-BBFC-89241970832E}" type="presOf" srcId="{1770E5C0-D08A-4790-BA07-E38D5B7D5E22}" destId="{BC6E7053-90CD-414F-9E7F-0977CCC5E7B3}" srcOrd="0" destOrd="0" presId="urn:microsoft.com/office/officeart/2005/8/layout/hierarchy2"/>
    <dgm:cxn modelId="{30111ABE-3FB6-4CD1-8FE4-CA61F6013842}" type="presOf" srcId="{A836EC2E-38E3-4D8E-A239-4B15F38D36E3}" destId="{55DCFCAD-8788-4E4B-ADEC-DBE30F21C9CE}" srcOrd="0" destOrd="0" presId="urn:microsoft.com/office/officeart/2005/8/layout/hierarchy2"/>
    <dgm:cxn modelId="{2E54EFCB-1D7B-4260-98D4-60557F2CD1EB}" type="presOf" srcId="{1C2E989C-0032-43E3-B559-13AA0777A19E}" destId="{C710AFE8-472A-42A1-AFD0-609AE3CC10C4}" srcOrd="1" destOrd="0" presId="urn:microsoft.com/office/officeart/2005/8/layout/hierarchy2"/>
    <dgm:cxn modelId="{2B244BD1-55E9-473C-B6ED-2E2FF45E5CCB}" type="presOf" srcId="{A836EC2E-38E3-4D8E-A239-4B15F38D36E3}" destId="{64029CCA-FF90-4B78-9393-699C513D5E63}" srcOrd="1" destOrd="0" presId="urn:microsoft.com/office/officeart/2005/8/layout/hierarchy2"/>
    <dgm:cxn modelId="{1E8953D6-8D14-47EC-9360-8CAE2786DF7D}" srcId="{1B5626F6-AFB4-45A8-BCAC-872BD58A3C0F}" destId="{DBB1DE96-6051-4A01-8E9C-523E66294B95}" srcOrd="0" destOrd="0" parTransId="{A836EC2E-38E3-4D8E-A239-4B15F38D36E3}" sibTransId="{2411B35B-B613-40E5-A927-81271B46B204}"/>
    <dgm:cxn modelId="{F20DE176-9FDC-42D2-B8B6-36ADD4ECBE58}" type="presParOf" srcId="{F172C8E1-F9FC-46F6-B0A6-371D6665C297}" destId="{B6BA8B88-5CBF-40A4-8C0D-A786179E42A8}" srcOrd="0" destOrd="0" presId="urn:microsoft.com/office/officeart/2005/8/layout/hierarchy2"/>
    <dgm:cxn modelId="{312CFAC5-C4CF-4E27-B7B2-B7582E22D65C}" type="presParOf" srcId="{B6BA8B88-5CBF-40A4-8C0D-A786179E42A8}" destId="{570C51F3-F956-423E-A5F0-4F924DF7A5BF}" srcOrd="0" destOrd="0" presId="urn:microsoft.com/office/officeart/2005/8/layout/hierarchy2"/>
    <dgm:cxn modelId="{0D6236C8-C590-464F-A642-5C481663372E}" type="presParOf" srcId="{B6BA8B88-5CBF-40A4-8C0D-A786179E42A8}" destId="{5BC346DB-8EEC-4D0A-B6C1-BF81A55939C1}" srcOrd="1" destOrd="0" presId="urn:microsoft.com/office/officeart/2005/8/layout/hierarchy2"/>
    <dgm:cxn modelId="{0C904271-ABB3-4C99-ABA5-136D92684289}" type="presParOf" srcId="{5BC346DB-8EEC-4D0A-B6C1-BF81A55939C1}" destId="{55DCFCAD-8788-4E4B-ADEC-DBE30F21C9CE}" srcOrd="0" destOrd="0" presId="urn:microsoft.com/office/officeart/2005/8/layout/hierarchy2"/>
    <dgm:cxn modelId="{75922423-2B1E-4208-BE16-5820C57F4AD7}" type="presParOf" srcId="{55DCFCAD-8788-4E4B-ADEC-DBE30F21C9CE}" destId="{64029CCA-FF90-4B78-9393-699C513D5E63}" srcOrd="0" destOrd="0" presId="urn:microsoft.com/office/officeart/2005/8/layout/hierarchy2"/>
    <dgm:cxn modelId="{E4F12679-E496-442B-BBA2-E59F7446DF24}" type="presParOf" srcId="{5BC346DB-8EEC-4D0A-B6C1-BF81A55939C1}" destId="{210057A9-82D3-4739-8971-8DFFD7CCEF8A}" srcOrd="1" destOrd="0" presId="urn:microsoft.com/office/officeart/2005/8/layout/hierarchy2"/>
    <dgm:cxn modelId="{9CC7ADAE-B236-497E-9307-045951210369}" type="presParOf" srcId="{210057A9-82D3-4739-8971-8DFFD7CCEF8A}" destId="{3A84CDD4-473A-46F0-A8D0-380A21103339}" srcOrd="0" destOrd="0" presId="urn:microsoft.com/office/officeart/2005/8/layout/hierarchy2"/>
    <dgm:cxn modelId="{A7FDFDE8-323E-4F60-8EE0-28F1814859DE}" type="presParOf" srcId="{210057A9-82D3-4739-8971-8DFFD7CCEF8A}" destId="{5783E7CE-689B-4974-81FE-DA9EFC153991}" srcOrd="1" destOrd="0" presId="urn:microsoft.com/office/officeart/2005/8/layout/hierarchy2"/>
    <dgm:cxn modelId="{D662AB3F-BF07-4465-BA63-1A28D77D8F0D}" type="presParOf" srcId="{5BC346DB-8EEC-4D0A-B6C1-BF81A55939C1}" destId="{A59B4FC7-098A-4EA2-988E-6DE55A66196F}" srcOrd="2" destOrd="0" presId="urn:microsoft.com/office/officeart/2005/8/layout/hierarchy2"/>
    <dgm:cxn modelId="{5AE0C562-F441-40FC-8D59-60A755A39647}" type="presParOf" srcId="{A59B4FC7-098A-4EA2-988E-6DE55A66196F}" destId="{C710AFE8-472A-42A1-AFD0-609AE3CC10C4}" srcOrd="0" destOrd="0" presId="urn:microsoft.com/office/officeart/2005/8/layout/hierarchy2"/>
    <dgm:cxn modelId="{D871D3CF-6387-4826-A561-569F4D797AEA}" type="presParOf" srcId="{5BC346DB-8EEC-4D0A-B6C1-BF81A55939C1}" destId="{41C80D4E-46DA-4E7D-85B6-314F9E11B5C1}" srcOrd="3" destOrd="0" presId="urn:microsoft.com/office/officeart/2005/8/layout/hierarchy2"/>
    <dgm:cxn modelId="{1334AA22-45EE-4EA1-94D6-29009694B082}" type="presParOf" srcId="{41C80D4E-46DA-4E7D-85B6-314F9E11B5C1}" destId="{BC6E7053-90CD-414F-9E7F-0977CCC5E7B3}" srcOrd="0" destOrd="0" presId="urn:microsoft.com/office/officeart/2005/8/layout/hierarchy2"/>
    <dgm:cxn modelId="{172A8994-70CC-4CEE-8A39-B1F4E9471B7D}" type="presParOf" srcId="{41C80D4E-46DA-4E7D-85B6-314F9E11B5C1}" destId="{151FF49E-FD4A-44D0-B744-B9AE8364B506}" srcOrd="1" destOrd="0" presId="urn:microsoft.com/office/officeart/2005/8/layout/hierarchy2"/>
    <dgm:cxn modelId="{98068961-8DA4-4374-9CDD-EC93FC65A4E0}" type="presParOf" srcId="{5BC346DB-8EEC-4D0A-B6C1-BF81A55939C1}" destId="{3C639895-8247-4A36-9887-000A26AF94BB}" srcOrd="4" destOrd="0" presId="urn:microsoft.com/office/officeart/2005/8/layout/hierarchy2"/>
    <dgm:cxn modelId="{D7D0ED3B-8A82-43C3-8BDF-BFF792B3AFB1}" type="presParOf" srcId="{3C639895-8247-4A36-9887-000A26AF94BB}" destId="{0B5B992B-8765-441D-9D7A-7179CC2EBBD9}" srcOrd="0" destOrd="0" presId="urn:microsoft.com/office/officeart/2005/8/layout/hierarchy2"/>
    <dgm:cxn modelId="{7BD37B8F-1583-456A-AE8C-6B0A1693DECF}" type="presParOf" srcId="{5BC346DB-8EEC-4D0A-B6C1-BF81A55939C1}" destId="{6E331F70-9C0C-4543-A617-3D582A8F6EA3}" srcOrd="5" destOrd="0" presId="urn:microsoft.com/office/officeart/2005/8/layout/hierarchy2"/>
    <dgm:cxn modelId="{2093D358-2AED-4F5B-BBB8-A84383AD1B59}" type="presParOf" srcId="{6E331F70-9C0C-4543-A617-3D582A8F6EA3}" destId="{BBE1194F-E6FF-4B91-B722-9ED1077945B0}" srcOrd="0" destOrd="0" presId="urn:microsoft.com/office/officeart/2005/8/layout/hierarchy2"/>
    <dgm:cxn modelId="{6274088F-622E-4BFC-AA60-7D7485E20B8C}" type="presParOf" srcId="{6E331F70-9C0C-4543-A617-3D582A8F6EA3}" destId="{535F1209-EF0A-465D-B389-A1F3427387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5F6952-F919-4F8E-BC6D-1C1EB1C61D96}" type="doc">
      <dgm:prSet loTypeId="urn:microsoft.com/office/officeart/2009/3/layout/HorizontalOrganizationChart" loCatId="hierarchy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6301E945-7D42-40C0-AAE9-CB4819819B7F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Sources d’informations</a:t>
          </a:r>
          <a:endParaRPr lang="fr-FR" sz="2400" b="1" dirty="0"/>
        </a:p>
      </dgm:t>
    </dgm:pt>
    <dgm:pt modelId="{E481FCE5-142A-4AE4-A375-5400F0081B02}" type="parTrans" cxnId="{3AAC9DCD-601A-4A18-926B-B00E625A06B8}">
      <dgm:prSet/>
      <dgm:spPr/>
      <dgm:t>
        <a:bodyPr/>
        <a:lstStyle/>
        <a:p>
          <a:endParaRPr lang="fr-FR"/>
        </a:p>
      </dgm:t>
    </dgm:pt>
    <dgm:pt modelId="{B86A161F-41AB-446B-9F96-7978178255CD}" type="sibTrans" cxnId="{3AAC9DCD-601A-4A18-926B-B00E625A06B8}">
      <dgm:prSet/>
      <dgm:spPr/>
      <dgm:t>
        <a:bodyPr/>
        <a:lstStyle/>
        <a:p>
          <a:endParaRPr lang="fr-FR"/>
        </a:p>
      </dgm:t>
    </dgm:pt>
    <dgm:pt modelId="{13A0B4F4-6D77-4846-8A38-38BBB0DCEAE3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Les réclamations 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: analyse des réclamations écrites ou orales faites par les clients</a:t>
          </a:r>
        </a:p>
      </dgm:t>
    </dgm:pt>
    <dgm:pt modelId="{08C6263F-C4BD-43A2-B000-1F385F5C60ED}" type="parTrans" cxnId="{82FFBC1E-B429-4CE2-A327-F7072B5F5FB1}">
      <dgm:prSet/>
      <dgm:spPr/>
      <dgm:t>
        <a:bodyPr/>
        <a:lstStyle/>
        <a:p>
          <a:endParaRPr lang="fr-FR"/>
        </a:p>
      </dgm:t>
    </dgm:pt>
    <dgm:pt modelId="{B84F5BF2-6A95-4F30-B445-CE473F815C84}" type="sibTrans" cxnId="{82FFBC1E-B429-4CE2-A327-F7072B5F5FB1}">
      <dgm:prSet/>
      <dgm:spPr/>
      <dgm:t>
        <a:bodyPr/>
        <a:lstStyle/>
        <a:p>
          <a:endParaRPr lang="fr-FR"/>
        </a:p>
      </dgm:t>
    </dgm:pt>
    <dgm:pt modelId="{80114029-8BF4-4A4A-8B1A-CCEE63B2F76E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L’activité du SAV (Service Après-Vente) 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: analyse des retours et réparations</a:t>
          </a:r>
        </a:p>
      </dgm:t>
    </dgm:pt>
    <dgm:pt modelId="{CBC1F94F-DADB-484C-96D3-94A20F0075F2}" type="parTrans" cxnId="{6C68F335-AB63-4B3B-80CB-8EB6D47FCAEE}">
      <dgm:prSet/>
      <dgm:spPr/>
      <dgm:t>
        <a:bodyPr/>
        <a:lstStyle/>
        <a:p>
          <a:endParaRPr lang="fr-FR"/>
        </a:p>
      </dgm:t>
    </dgm:pt>
    <dgm:pt modelId="{C39EB9B7-7F07-454D-A676-A0F12B2A4091}" type="sibTrans" cxnId="{6C68F335-AB63-4B3B-80CB-8EB6D47FCAEE}">
      <dgm:prSet/>
      <dgm:spPr/>
      <dgm:t>
        <a:bodyPr/>
        <a:lstStyle/>
        <a:p>
          <a:endParaRPr lang="fr-FR"/>
        </a:p>
      </dgm:t>
    </dgm:pt>
    <dgm:pt modelId="{4E7CC3A8-9402-440D-B39A-88CA8C43E4A9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 suivi des commentaires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 sur les blogs et forums Internet</a:t>
          </a:r>
        </a:p>
      </dgm:t>
    </dgm:pt>
    <dgm:pt modelId="{FEDBD55B-1CF9-47B9-B172-2102F8511332}" type="parTrans" cxnId="{9F9EB4C5-2FE9-41BD-8B7F-53566667BCF4}">
      <dgm:prSet/>
      <dgm:spPr/>
      <dgm:t>
        <a:bodyPr/>
        <a:lstStyle/>
        <a:p>
          <a:endParaRPr lang="fr-FR"/>
        </a:p>
      </dgm:t>
    </dgm:pt>
    <dgm:pt modelId="{09BFE22D-2E77-4AC9-975D-FDE4C52C8C8B}" type="sibTrans" cxnId="{9F9EB4C5-2FE9-41BD-8B7F-53566667BCF4}">
      <dgm:prSet/>
      <dgm:spPr/>
      <dgm:t>
        <a:bodyPr/>
        <a:lstStyle/>
        <a:p>
          <a:endParaRPr lang="fr-FR"/>
        </a:p>
      </dgm:t>
    </dgm:pt>
    <dgm:pt modelId="{7D0B1864-DF14-4103-A8B0-8E2AB53D35B8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Les entretiens avec les vendeurs 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qui font remonter les commentaires et réactions des clients</a:t>
          </a:r>
        </a:p>
      </dgm:t>
    </dgm:pt>
    <dgm:pt modelId="{D6CBD56D-D995-4D3F-B32A-B236386B1EA7}" type="parTrans" cxnId="{649717BC-8BEE-4D44-93C0-4BDC7D6C1878}">
      <dgm:prSet/>
      <dgm:spPr/>
      <dgm:t>
        <a:bodyPr/>
        <a:lstStyle/>
        <a:p>
          <a:endParaRPr lang="fr-FR"/>
        </a:p>
      </dgm:t>
    </dgm:pt>
    <dgm:pt modelId="{6A908D47-4B9F-4099-B99D-24209A7ADD54}" type="sibTrans" cxnId="{649717BC-8BEE-4D44-93C0-4BDC7D6C1878}">
      <dgm:prSet/>
      <dgm:spPr/>
      <dgm:t>
        <a:bodyPr/>
        <a:lstStyle/>
        <a:p>
          <a:endParaRPr lang="fr-FR"/>
        </a:p>
      </dgm:t>
    </dgm:pt>
    <dgm:pt modelId="{E9944655-BBE5-4269-842B-B44B57BA2D89}">
      <dgm:prSet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L'enquête de satisfaction</a:t>
          </a:r>
          <a:r>
            <a:rPr lang="fr-FR" sz="2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 par questionnaire écrit ou en ligne.</a:t>
          </a:r>
        </a:p>
      </dgm:t>
    </dgm:pt>
    <dgm:pt modelId="{1D6433B9-4514-4ADF-964C-65EA4DF98B59}" type="parTrans" cxnId="{2D7D816F-664D-4610-8231-C578405B491E}">
      <dgm:prSet/>
      <dgm:spPr/>
      <dgm:t>
        <a:bodyPr/>
        <a:lstStyle/>
        <a:p>
          <a:endParaRPr lang="fr-FR"/>
        </a:p>
      </dgm:t>
    </dgm:pt>
    <dgm:pt modelId="{B48A6305-0840-4DB5-8FDD-B5D302C424D7}" type="sibTrans" cxnId="{2D7D816F-664D-4610-8231-C578405B491E}">
      <dgm:prSet/>
      <dgm:spPr/>
      <dgm:t>
        <a:bodyPr/>
        <a:lstStyle/>
        <a:p>
          <a:endParaRPr lang="fr-FR"/>
        </a:p>
      </dgm:t>
    </dgm:pt>
    <dgm:pt modelId="{B8855B06-30B5-413F-9859-7D0CAF160357}" type="pres">
      <dgm:prSet presAssocID="{8E5F6952-F919-4F8E-BC6D-1C1EB1C61D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5E6CB72-BCD6-4454-9342-375D6D6A9CD8}" type="pres">
      <dgm:prSet presAssocID="{6301E945-7D42-40C0-AAE9-CB4819819B7F}" presName="hierRoot1" presStyleCnt="0">
        <dgm:presLayoutVars>
          <dgm:hierBranch val="init"/>
        </dgm:presLayoutVars>
      </dgm:prSet>
      <dgm:spPr/>
    </dgm:pt>
    <dgm:pt modelId="{02CD0CD4-0169-4B47-8194-E9F5DF1DBA88}" type="pres">
      <dgm:prSet presAssocID="{6301E945-7D42-40C0-AAE9-CB4819819B7F}" presName="rootComposite1" presStyleCnt="0"/>
      <dgm:spPr/>
    </dgm:pt>
    <dgm:pt modelId="{94C3F30A-C30A-4CCC-8D31-E712647CC072}" type="pres">
      <dgm:prSet presAssocID="{6301E945-7D42-40C0-AAE9-CB4819819B7F}" presName="rootText1" presStyleLbl="node0" presStyleIdx="0" presStyleCnt="1" custScaleX="113126" custScaleY="275496">
        <dgm:presLayoutVars>
          <dgm:chPref val="3"/>
        </dgm:presLayoutVars>
      </dgm:prSet>
      <dgm:spPr/>
    </dgm:pt>
    <dgm:pt modelId="{E3AAF6E9-2C58-4D56-8686-6F7ED19DFA5A}" type="pres">
      <dgm:prSet presAssocID="{6301E945-7D42-40C0-AAE9-CB4819819B7F}" presName="rootConnector1" presStyleLbl="node1" presStyleIdx="0" presStyleCnt="0"/>
      <dgm:spPr/>
    </dgm:pt>
    <dgm:pt modelId="{C0095CAF-791A-4C65-883C-5C8A060593AD}" type="pres">
      <dgm:prSet presAssocID="{6301E945-7D42-40C0-AAE9-CB4819819B7F}" presName="hierChild2" presStyleCnt="0"/>
      <dgm:spPr/>
    </dgm:pt>
    <dgm:pt modelId="{63FCA9EC-A3A1-4707-913A-7BB2CAA40123}" type="pres">
      <dgm:prSet presAssocID="{08C6263F-C4BD-43A2-B000-1F385F5C60ED}" presName="Name64" presStyleLbl="parChTrans1D2" presStyleIdx="0" presStyleCnt="5"/>
      <dgm:spPr/>
    </dgm:pt>
    <dgm:pt modelId="{2D0DBB4E-73DD-4FF1-8ECE-4DF7E2AB26E1}" type="pres">
      <dgm:prSet presAssocID="{13A0B4F4-6D77-4846-8A38-38BBB0DCEAE3}" presName="hierRoot2" presStyleCnt="0">
        <dgm:presLayoutVars>
          <dgm:hierBranch val="init"/>
        </dgm:presLayoutVars>
      </dgm:prSet>
      <dgm:spPr/>
    </dgm:pt>
    <dgm:pt modelId="{36D647C7-E870-4DA0-8BEB-0F50A8B81148}" type="pres">
      <dgm:prSet presAssocID="{13A0B4F4-6D77-4846-8A38-38BBB0DCEAE3}" presName="rootComposite" presStyleCnt="0"/>
      <dgm:spPr/>
    </dgm:pt>
    <dgm:pt modelId="{E1734680-A657-4470-A210-0247E6BD29C1}" type="pres">
      <dgm:prSet presAssocID="{13A0B4F4-6D77-4846-8A38-38BBB0DCEAE3}" presName="rootText" presStyleLbl="node2" presStyleIdx="0" presStyleCnt="5" custScaleX="374933" custScaleY="102245">
        <dgm:presLayoutVars>
          <dgm:chPref val="3"/>
        </dgm:presLayoutVars>
      </dgm:prSet>
      <dgm:spPr/>
    </dgm:pt>
    <dgm:pt modelId="{AAACB66D-4AB1-4836-AE31-1736B1DDE175}" type="pres">
      <dgm:prSet presAssocID="{13A0B4F4-6D77-4846-8A38-38BBB0DCEAE3}" presName="rootConnector" presStyleLbl="node2" presStyleIdx="0" presStyleCnt="5"/>
      <dgm:spPr/>
    </dgm:pt>
    <dgm:pt modelId="{9CA6F7F7-0D8E-4F57-A10A-9A47B9235310}" type="pres">
      <dgm:prSet presAssocID="{13A0B4F4-6D77-4846-8A38-38BBB0DCEAE3}" presName="hierChild4" presStyleCnt="0"/>
      <dgm:spPr/>
    </dgm:pt>
    <dgm:pt modelId="{84385C49-A81C-494F-ABC1-8DF797C6EFAB}" type="pres">
      <dgm:prSet presAssocID="{13A0B4F4-6D77-4846-8A38-38BBB0DCEAE3}" presName="hierChild5" presStyleCnt="0"/>
      <dgm:spPr/>
    </dgm:pt>
    <dgm:pt modelId="{3052066B-53FF-440D-AB3A-E73D725904AD}" type="pres">
      <dgm:prSet presAssocID="{CBC1F94F-DADB-484C-96D3-94A20F0075F2}" presName="Name64" presStyleLbl="parChTrans1D2" presStyleIdx="1" presStyleCnt="5"/>
      <dgm:spPr/>
    </dgm:pt>
    <dgm:pt modelId="{9BCE0C49-9C6F-403B-BA5F-0121F2DAA53E}" type="pres">
      <dgm:prSet presAssocID="{80114029-8BF4-4A4A-8B1A-CCEE63B2F76E}" presName="hierRoot2" presStyleCnt="0">
        <dgm:presLayoutVars>
          <dgm:hierBranch val="init"/>
        </dgm:presLayoutVars>
      </dgm:prSet>
      <dgm:spPr/>
    </dgm:pt>
    <dgm:pt modelId="{016EDEB0-CB13-4D44-AF3C-792C6388EFF2}" type="pres">
      <dgm:prSet presAssocID="{80114029-8BF4-4A4A-8B1A-CCEE63B2F76E}" presName="rootComposite" presStyleCnt="0"/>
      <dgm:spPr/>
    </dgm:pt>
    <dgm:pt modelId="{9661FE6A-4D27-48DB-B0AD-AEEF23A7A9FD}" type="pres">
      <dgm:prSet presAssocID="{80114029-8BF4-4A4A-8B1A-CCEE63B2F76E}" presName="rootText" presStyleLbl="node2" presStyleIdx="1" presStyleCnt="5" custScaleX="374933" custScaleY="102245" custLinFactNeighborX="380" custLinFactNeighborY="3917">
        <dgm:presLayoutVars>
          <dgm:chPref val="3"/>
        </dgm:presLayoutVars>
      </dgm:prSet>
      <dgm:spPr/>
    </dgm:pt>
    <dgm:pt modelId="{108BBAAD-11FD-472B-BE24-D071FCCA4099}" type="pres">
      <dgm:prSet presAssocID="{80114029-8BF4-4A4A-8B1A-CCEE63B2F76E}" presName="rootConnector" presStyleLbl="node2" presStyleIdx="1" presStyleCnt="5"/>
      <dgm:spPr/>
    </dgm:pt>
    <dgm:pt modelId="{F7998416-3E5E-4078-AB15-5AD2A1A6D0C7}" type="pres">
      <dgm:prSet presAssocID="{80114029-8BF4-4A4A-8B1A-CCEE63B2F76E}" presName="hierChild4" presStyleCnt="0"/>
      <dgm:spPr/>
    </dgm:pt>
    <dgm:pt modelId="{1BEB543F-5F18-4178-A933-39BE5CA4074B}" type="pres">
      <dgm:prSet presAssocID="{80114029-8BF4-4A4A-8B1A-CCEE63B2F76E}" presName="hierChild5" presStyleCnt="0"/>
      <dgm:spPr/>
    </dgm:pt>
    <dgm:pt modelId="{136A911F-6B84-4BBB-AE0A-A0CBB3150CCE}" type="pres">
      <dgm:prSet presAssocID="{FEDBD55B-1CF9-47B9-B172-2102F8511332}" presName="Name64" presStyleLbl="parChTrans1D2" presStyleIdx="2" presStyleCnt="5"/>
      <dgm:spPr/>
    </dgm:pt>
    <dgm:pt modelId="{3615553C-02FA-4873-98E9-7337E8696451}" type="pres">
      <dgm:prSet presAssocID="{4E7CC3A8-9402-440D-B39A-88CA8C43E4A9}" presName="hierRoot2" presStyleCnt="0">
        <dgm:presLayoutVars>
          <dgm:hierBranch val="init"/>
        </dgm:presLayoutVars>
      </dgm:prSet>
      <dgm:spPr/>
    </dgm:pt>
    <dgm:pt modelId="{E6977832-8AE6-42F6-B2CD-A82A6AC038A1}" type="pres">
      <dgm:prSet presAssocID="{4E7CC3A8-9402-440D-B39A-88CA8C43E4A9}" presName="rootComposite" presStyleCnt="0"/>
      <dgm:spPr/>
    </dgm:pt>
    <dgm:pt modelId="{B9A13F6B-7AF5-43DB-A0C2-3C0B5EF37545}" type="pres">
      <dgm:prSet presAssocID="{4E7CC3A8-9402-440D-B39A-88CA8C43E4A9}" presName="rootText" presStyleLbl="node2" presStyleIdx="2" presStyleCnt="5" custScaleX="374933" custScaleY="102245" custLinFactNeighborX="380" custLinFactNeighborY="3917">
        <dgm:presLayoutVars>
          <dgm:chPref val="3"/>
        </dgm:presLayoutVars>
      </dgm:prSet>
      <dgm:spPr/>
    </dgm:pt>
    <dgm:pt modelId="{F58804D5-814D-49CF-ADD4-92C993E15B67}" type="pres">
      <dgm:prSet presAssocID="{4E7CC3A8-9402-440D-B39A-88CA8C43E4A9}" presName="rootConnector" presStyleLbl="node2" presStyleIdx="2" presStyleCnt="5"/>
      <dgm:spPr/>
    </dgm:pt>
    <dgm:pt modelId="{AB971D18-3A32-4715-9214-F36D2BFB24D5}" type="pres">
      <dgm:prSet presAssocID="{4E7CC3A8-9402-440D-B39A-88CA8C43E4A9}" presName="hierChild4" presStyleCnt="0"/>
      <dgm:spPr/>
    </dgm:pt>
    <dgm:pt modelId="{0D155E35-B3D5-46D2-89A9-980305910E57}" type="pres">
      <dgm:prSet presAssocID="{4E7CC3A8-9402-440D-B39A-88CA8C43E4A9}" presName="hierChild5" presStyleCnt="0"/>
      <dgm:spPr/>
    </dgm:pt>
    <dgm:pt modelId="{6D2E6DDE-2853-48AB-B93F-CA2003C9CF7D}" type="pres">
      <dgm:prSet presAssocID="{D6CBD56D-D995-4D3F-B32A-B236386B1EA7}" presName="Name64" presStyleLbl="parChTrans1D2" presStyleIdx="3" presStyleCnt="5"/>
      <dgm:spPr/>
    </dgm:pt>
    <dgm:pt modelId="{8300F41B-13D5-48A0-B3E4-227A6342C52D}" type="pres">
      <dgm:prSet presAssocID="{7D0B1864-DF14-4103-A8B0-8E2AB53D35B8}" presName="hierRoot2" presStyleCnt="0">
        <dgm:presLayoutVars>
          <dgm:hierBranch val="init"/>
        </dgm:presLayoutVars>
      </dgm:prSet>
      <dgm:spPr/>
    </dgm:pt>
    <dgm:pt modelId="{E9483BB7-6BE7-4E6E-BD78-7E9D6B881E64}" type="pres">
      <dgm:prSet presAssocID="{7D0B1864-DF14-4103-A8B0-8E2AB53D35B8}" presName="rootComposite" presStyleCnt="0"/>
      <dgm:spPr/>
    </dgm:pt>
    <dgm:pt modelId="{7559B79B-B076-43C5-836F-C6A9E8D70F9F}" type="pres">
      <dgm:prSet presAssocID="{7D0B1864-DF14-4103-A8B0-8E2AB53D35B8}" presName="rootText" presStyleLbl="node2" presStyleIdx="3" presStyleCnt="5" custScaleX="374933" custScaleY="102245">
        <dgm:presLayoutVars>
          <dgm:chPref val="3"/>
        </dgm:presLayoutVars>
      </dgm:prSet>
      <dgm:spPr/>
    </dgm:pt>
    <dgm:pt modelId="{5E72596C-4299-44B9-8F4D-C0191ADB81BF}" type="pres">
      <dgm:prSet presAssocID="{7D0B1864-DF14-4103-A8B0-8E2AB53D35B8}" presName="rootConnector" presStyleLbl="node2" presStyleIdx="3" presStyleCnt="5"/>
      <dgm:spPr/>
    </dgm:pt>
    <dgm:pt modelId="{F60F80FE-E7BD-47A5-BFFC-6EA303AD45FA}" type="pres">
      <dgm:prSet presAssocID="{7D0B1864-DF14-4103-A8B0-8E2AB53D35B8}" presName="hierChild4" presStyleCnt="0"/>
      <dgm:spPr/>
    </dgm:pt>
    <dgm:pt modelId="{DB197C6D-8105-4894-9DBE-99A7344AF04B}" type="pres">
      <dgm:prSet presAssocID="{7D0B1864-DF14-4103-A8B0-8E2AB53D35B8}" presName="hierChild5" presStyleCnt="0"/>
      <dgm:spPr/>
    </dgm:pt>
    <dgm:pt modelId="{63AA470F-AD6C-47EA-95B9-447057FC8E1E}" type="pres">
      <dgm:prSet presAssocID="{1D6433B9-4514-4ADF-964C-65EA4DF98B59}" presName="Name64" presStyleLbl="parChTrans1D2" presStyleIdx="4" presStyleCnt="5"/>
      <dgm:spPr/>
    </dgm:pt>
    <dgm:pt modelId="{33D75581-F2E1-46DE-BBF9-D540B2138C19}" type="pres">
      <dgm:prSet presAssocID="{E9944655-BBE5-4269-842B-B44B57BA2D89}" presName="hierRoot2" presStyleCnt="0">
        <dgm:presLayoutVars>
          <dgm:hierBranch val="init"/>
        </dgm:presLayoutVars>
      </dgm:prSet>
      <dgm:spPr/>
    </dgm:pt>
    <dgm:pt modelId="{C3A79A23-B7F0-491C-B4AF-3F6ECCB97EB7}" type="pres">
      <dgm:prSet presAssocID="{E9944655-BBE5-4269-842B-B44B57BA2D89}" presName="rootComposite" presStyleCnt="0"/>
      <dgm:spPr/>
    </dgm:pt>
    <dgm:pt modelId="{D369C02D-C157-4B7B-AD6D-F4C05298807A}" type="pres">
      <dgm:prSet presAssocID="{E9944655-BBE5-4269-842B-B44B57BA2D89}" presName="rootText" presStyleLbl="node2" presStyleIdx="4" presStyleCnt="5" custScaleX="374933" custScaleY="102245">
        <dgm:presLayoutVars>
          <dgm:chPref val="3"/>
        </dgm:presLayoutVars>
      </dgm:prSet>
      <dgm:spPr/>
    </dgm:pt>
    <dgm:pt modelId="{39FCC888-F91B-43B3-BEB5-78CB6EE2AFAF}" type="pres">
      <dgm:prSet presAssocID="{E9944655-BBE5-4269-842B-B44B57BA2D89}" presName="rootConnector" presStyleLbl="node2" presStyleIdx="4" presStyleCnt="5"/>
      <dgm:spPr/>
    </dgm:pt>
    <dgm:pt modelId="{B4C589F7-7186-4FD0-901F-542D9D985BA7}" type="pres">
      <dgm:prSet presAssocID="{E9944655-BBE5-4269-842B-B44B57BA2D89}" presName="hierChild4" presStyleCnt="0"/>
      <dgm:spPr/>
    </dgm:pt>
    <dgm:pt modelId="{75D01571-6DBA-4C60-A70E-853FE63AF2CE}" type="pres">
      <dgm:prSet presAssocID="{E9944655-BBE5-4269-842B-B44B57BA2D89}" presName="hierChild5" presStyleCnt="0"/>
      <dgm:spPr/>
    </dgm:pt>
    <dgm:pt modelId="{A202EE4E-FD5C-4228-B1BE-5DE79D14F7E7}" type="pres">
      <dgm:prSet presAssocID="{6301E945-7D42-40C0-AAE9-CB4819819B7F}" presName="hierChild3" presStyleCnt="0"/>
      <dgm:spPr/>
    </dgm:pt>
  </dgm:ptLst>
  <dgm:cxnLst>
    <dgm:cxn modelId="{71653D04-4C82-4407-B335-0F4B561AC2D1}" type="presOf" srcId="{80114029-8BF4-4A4A-8B1A-CCEE63B2F76E}" destId="{9661FE6A-4D27-48DB-B0AD-AEEF23A7A9FD}" srcOrd="0" destOrd="0" presId="urn:microsoft.com/office/officeart/2009/3/layout/HorizontalOrganizationChart"/>
    <dgm:cxn modelId="{17CB1212-F257-40F1-9F81-8E976640604C}" type="presOf" srcId="{1D6433B9-4514-4ADF-964C-65EA4DF98B59}" destId="{63AA470F-AD6C-47EA-95B9-447057FC8E1E}" srcOrd="0" destOrd="0" presId="urn:microsoft.com/office/officeart/2009/3/layout/HorizontalOrganizationChart"/>
    <dgm:cxn modelId="{D5DEB218-9125-4994-880C-3B7A59386724}" type="presOf" srcId="{6301E945-7D42-40C0-AAE9-CB4819819B7F}" destId="{94C3F30A-C30A-4CCC-8D31-E712647CC072}" srcOrd="0" destOrd="0" presId="urn:microsoft.com/office/officeart/2009/3/layout/HorizontalOrganizationChart"/>
    <dgm:cxn modelId="{82FFBC1E-B429-4CE2-A327-F7072B5F5FB1}" srcId="{6301E945-7D42-40C0-AAE9-CB4819819B7F}" destId="{13A0B4F4-6D77-4846-8A38-38BBB0DCEAE3}" srcOrd="0" destOrd="0" parTransId="{08C6263F-C4BD-43A2-B000-1F385F5C60ED}" sibTransId="{B84F5BF2-6A95-4F30-B445-CE473F815C84}"/>
    <dgm:cxn modelId="{B727092C-7038-40E9-91F3-D9BBA88DD1A6}" type="presOf" srcId="{D6CBD56D-D995-4D3F-B32A-B236386B1EA7}" destId="{6D2E6DDE-2853-48AB-B93F-CA2003C9CF7D}" srcOrd="0" destOrd="0" presId="urn:microsoft.com/office/officeart/2009/3/layout/HorizontalOrganizationChart"/>
    <dgm:cxn modelId="{6C68F335-AB63-4B3B-80CB-8EB6D47FCAEE}" srcId="{6301E945-7D42-40C0-AAE9-CB4819819B7F}" destId="{80114029-8BF4-4A4A-8B1A-CCEE63B2F76E}" srcOrd="1" destOrd="0" parTransId="{CBC1F94F-DADB-484C-96D3-94A20F0075F2}" sibTransId="{C39EB9B7-7F07-454D-A676-A0F12B2A4091}"/>
    <dgm:cxn modelId="{7FDE3338-BD99-41DB-BC02-EA7AF25B414D}" type="presOf" srcId="{CBC1F94F-DADB-484C-96D3-94A20F0075F2}" destId="{3052066B-53FF-440D-AB3A-E73D725904AD}" srcOrd="0" destOrd="0" presId="urn:microsoft.com/office/officeart/2009/3/layout/HorizontalOrganizationChart"/>
    <dgm:cxn modelId="{0C848E41-6F60-4E3D-A10C-73FC9260F9A0}" type="presOf" srcId="{80114029-8BF4-4A4A-8B1A-CCEE63B2F76E}" destId="{108BBAAD-11FD-472B-BE24-D071FCCA4099}" srcOrd="1" destOrd="0" presId="urn:microsoft.com/office/officeart/2009/3/layout/HorizontalOrganizationChart"/>
    <dgm:cxn modelId="{9A57B764-4B03-4D0E-A09E-A2F2B0F6030D}" type="presOf" srcId="{E9944655-BBE5-4269-842B-B44B57BA2D89}" destId="{39FCC888-F91B-43B3-BEB5-78CB6EE2AFAF}" srcOrd="1" destOrd="0" presId="urn:microsoft.com/office/officeart/2009/3/layout/HorizontalOrganizationChart"/>
    <dgm:cxn modelId="{346F2E46-898D-4C25-ABE7-EE61EA0E8FA8}" type="presOf" srcId="{7D0B1864-DF14-4103-A8B0-8E2AB53D35B8}" destId="{7559B79B-B076-43C5-836F-C6A9E8D70F9F}" srcOrd="0" destOrd="0" presId="urn:microsoft.com/office/officeart/2009/3/layout/HorizontalOrganizationChart"/>
    <dgm:cxn modelId="{8F41706F-DA9D-4B9C-B6F9-844A2047DA7A}" type="presOf" srcId="{4E7CC3A8-9402-440D-B39A-88CA8C43E4A9}" destId="{B9A13F6B-7AF5-43DB-A0C2-3C0B5EF37545}" srcOrd="0" destOrd="0" presId="urn:microsoft.com/office/officeart/2009/3/layout/HorizontalOrganizationChart"/>
    <dgm:cxn modelId="{2D7D816F-664D-4610-8231-C578405B491E}" srcId="{6301E945-7D42-40C0-AAE9-CB4819819B7F}" destId="{E9944655-BBE5-4269-842B-B44B57BA2D89}" srcOrd="4" destOrd="0" parTransId="{1D6433B9-4514-4ADF-964C-65EA4DF98B59}" sibTransId="{B48A6305-0840-4DB5-8FDD-B5D302C424D7}"/>
    <dgm:cxn modelId="{3FAF0551-D1F2-42BD-B484-46461ADE4169}" type="presOf" srcId="{8E5F6952-F919-4F8E-BC6D-1C1EB1C61D96}" destId="{B8855B06-30B5-413F-9859-7D0CAF160357}" srcOrd="0" destOrd="0" presId="urn:microsoft.com/office/officeart/2009/3/layout/HorizontalOrganizationChart"/>
    <dgm:cxn modelId="{2E780775-0E3B-4AB5-9BFB-6C1B274A62CD}" type="presOf" srcId="{13A0B4F4-6D77-4846-8A38-38BBB0DCEAE3}" destId="{AAACB66D-4AB1-4836-AE31-1736B1DDE175}" srcOrd="1" destOrd="0" presId="urn:microsoft.com/office/officeart/2009/3/layout/HorizontalOrganizationChart"/>
    <dgm:cxn modelId="{1EA00658-96D1-4A7F-9BA9-2261460CDBC1}" type="presOf" srcId="{FEDBD55B-1CF9-47B9-B172-2102F8511332}" destId="{136A911F-6B84-4BBB-AE0A-A0CBB3150CCE}" srcOrd="0" destOrd="0" presId="urn:microsoft.com/office/officeart/2009/3/layout/HorizontalOrganizationChart"/>
    <dgm:cxn modelId="{7DA29883-7A69-4D9B-98B9-55A75C2AEDEE}" type="presOf" srcId="{7D0B1864-DF14-4103-A8B0-8E2AB53D35B8}" destId="{5E72596C-4299-44B9-8F4D-C0191ADB81BF}" srcOrd="1" destOrd="0" presId="urn:microsoft.com/office/officeart/2009/3/layout/HorizontalOrganizationChart"/>
    <dgm:cxn modelId="{244493A3-5C2A-4D8F-809E-44D9DF08234D}" type="presOf" srcId="{08C6263F-C4BD-43A2-B000-1F385F5C60ED}" destId="{63FCA9EC-A3A1-4707-913A-7BB2CAA40123}" srcOrd="0" destOrd="0" presId="urn:microsoft.com/office/officeart/2009/3/layout/HorizontalOrganizationChart"/>
    <dgm:cxn modelId="{F5CDCEB2-63FC-4620-AA90-C6B3030B1009}" type="presOf" srcId="{E9944655-BBE5-4269-842B-B44B57BA2D89}" destId="{D369C02D-C157-4B7B-AD6D-F4C05298807A}" srcOrd="0" destOrd="0" presId="urn:microsoft.com/office/officeart/2009/3/layout/HorizontalOrganizationChart"/>
    <dgm:cxn modelId="{649717BC-8BEE-4D44-93C0-4BDC7D6C1878}" srcId="{6301E945-7D42-40C0-AAE9-CB4819819B7F}" destId="{7D0B1864-DF14-4103-A8B0-8E2AB53D35B8}" srcOrd="3" destOrd="0" parTransId="{D6CBD56D-D995-4D3F-B32A-B236386B1EA7}" sibTransId="{6A908D47-4B9F-4099-B99D-24209A7ADD54}"/>
    <dgm:cxn modelId="{9F9EB4C5-2FE9-41BD-8B7F-53566667BCF4}" srcId="{6301E945-7D42-40C0-AAE9-CB4819819B7F}" destId="{4E7CC3A8-9402-440D-B39A-88CA8C43E4A9}" srcOrd="2" destOrd="0" parTransId="{FEDBD55B-1CF9-47B9-B172-2102F8511332}" sibTransId="{09BFE22D-2E77-4AC9-975D-FDE4C52C8C8B}"/>
    <dgm:cxn modelId="{3AAC9DCD-601A-4A18-926B-B00E625A06B8}" srcId="{8E5F6952-F919-4F8E-BC6D-1C1EB1C61D96}" destId="{6301E945-7D42-40C0-AAE9-CB4819819B7F}" srcOrd="0" destOrd="0" parTransId="{E481FCE5-142A-4AE4-A375-5400F0081B02}" sibTransId="{B86A161F-41AB-446B-9F96-7978178255CD}"/>
    <dgm:cxn modelId="{968E22E9-C777-426E-B6A4-17BFE6D07589}" type="presOf" srcId="{13A0B4F4-6D77-4846-8A38-38BBB0DCEAE3}" destId="{E1734680-A657-4470-A210-0247E6BD29C1}" srcOrd="0" destOrd="0" presId="urn:microsoft.com/office/officeart/2009/3/layout/HorizontalOrganizationChart"/>
    <dgm:cxn modelId="{AB3415ED-1A71-4454-91C5-E3F3051A6E2D}" type="presOf" srcId="{6301E945-7D42-40C0-AAE9-CB4819819B7F}" destId="{E3AAF6E9-2C58-4D56-8686-6F7ED19DFA5A}" srcOrd="1" destOrd="0" presId="urn:microsoft.com/office/officeart/2009/3/layout/HorizontalOrganizationChart"/>
    <dgm:cxn modelId="{AFF879F4-1A29-4781-88AF-E823362593C6}" type="presOf" srcId="{4E7CC3A8-9402-440D-B39A-88CA8C43E4A9}" destId="{F58804D5-814D-49CF-ADD4-92C993E15B67}" srcOrd="1" destOrd="0" presId="urn:microsoft.com/office/officeart/2009/3/layout/HorizontalOrganizationChart"/>
    <dgm:cxn modelId="{92447E1D-8B76-4CC4-BB2C-EAAE9B1FBEBD}" type="presParOf" srcId="{B8855B06-30B5-413F-9859-7D0CAF160357}" destId="{05E6CB72-BCD6-4454-9342-375D6D6A9CD8}" srcOrd="0" destOrd="0" presId="urn:microsoft.com/office/officeart/2009/3/layout/HorizontalOrganizationChart"/>
    <dgm:cxn modelId="{4BF77FDF-A660-4C69-A69C-D056BC08F3B2}" type="presParOf" srcId="{05E6CB72-BCD6-4454-9342-375D6D6A9CD8}" destId="{02CD0CD4-0169-4B47-8194-E9F5DF1DBA88}" srcOrd="0" destOrd="0" presId="urn:microsoft.com/office/officeart/2009/3/layout/HorizontalOrganizationChart"/>
    <dgm:cxn modelId="{4CC36613-C327-45F4-A16D-5DE7700CD823}" type="presParOf" srcId="{02CD0CD4-0169-4B47-8194-E9F5DF1DBA88}" destId="{94C3F30A-C30A-4CCC-8D31-E712647CC072}" srcOrd="0" destOrd="0" presId="urn:microsoft.com/office/officeart/2009/3/layout/HorizontalOrganizationChart"/>
    <dgm:cxn modelId="{7405CDAE-F10B-49DD-A3FC-4754FABA8403}" type="presParOf" srcId="{02CD0CD4-0169-4B47-8194-E9F5DF1DBA88}" destId="{E3AAF6E9-2C58-4D56-8686-6F7ED19DFA5A}" srcOrd="1" destOrd="0" presId="urn:microsoft.com/office/officeart/2009/3/layout/HorizontalOrganizationChart"/>
    <dgm:cxn modelId="{875043D2-4670-4D9E-A506-E51C5491056D}" type="presParOf" srcId="{05E6CB72-BCD6-4454-9342-375D6D6A9CD8}" destId="{C0095CAF-791A-4C65-883C-5C8A060593AD}" srcOrd="1" destOrd="0" presId="urn:microsoft.com/office/officeart/2009/3/layout/HorizontalOrganizationChart"/>
    <dgm:cxn modelId="{F86CC74E-4262-4AC4-8364-C1897E4314FB}" type="presParOf" srcId="{C0095CAF-791A-4C65-883C-5C8A060593AD}" destId="{63FCA9EC-A3A1-4707-913A-7BB2CAA40123}" srcOrd="0" destOrd="0" presId="urn:microsoft.com/office/officeart/2009/3/layout/HorizontalOrganizationChart"/>
    <dgm:cxn modelId="{5252B51A-3DD1-40F1-A5FF-B5C78822D924}" type="presParOf" srcId="{C0095CAF-791A-4C65-883C-5C8A060593AD}" destId="{2D0DBB4E-73DD-4FF1-8ECE-4DF7E2AB26E1}" srcOrd="1" destOrd="0" presId="urn:microsoft.com/office/officeart/2009/3/layout/HorizontalOrganizationChart"/>
    <dgm:cxn modelId="{292B6435-BE49-47E4-BB3B-03C52D8EEC00}" type="presParOf" srcId="{2D0DBB4E-73DD-4FF1-8ECE-4DF7E2AB26E1}" destId="{36D647C7-E870-4DA0-8BEB-0F50A8B81148}" srcOrd="0" destOrd="0" presId="urn:microsoft.com/office/officeart/2009/3/layout/HorizontalOrganizationChart"/>
    <dgm:cxn modelId="{2AC65BDA-B5F8-420D-886D-E9149E20073C}" type="presParOf" srcId="{36D647C7-E870-4DA0-8BEB-0F50A8B81148}" destId="{E1734680-A657-4470-A210-0247E6BD29C1}" srcOrd="0" destOrd="0" presId="urn:microsoft.com/office/officeart/2009/3/layout/HorizontalOrganizationChart"/>
    <dgm:cxn modelId="{1DEA66D0-A6A5-472A-8C35-C5A52DE645BD}" type="presParOf" srcId="{36D647C7-E870-4DA0-8BEB-0F50A8B81148}" destId="{AAACB66D-4AB1-4836-AE31-1736B1DDE175}" srcOrd="1" destOrd="0" presId="urn:microsoft.com/office/officeart/2009/3/layout/HorizontalOrganizationChart"/>
    <dgm:cxn modelId="{85013F7D-56A3-435F-98A2-B40B1F27B586}" type="presParOf" srcId="{2D0DBB4E-73DD-4FF1-8ECE-4DF7E2AB26E1}" destId="{9CA6F7F7-0D8E-4F57-A10A-9A47B9235310}" srcOrd="1" destOrd="0" presId="urn:microsoft.com/office/officeart/2009/3/layout/HorizontalOrganizationChart"/>
    <dgm:cxn modelId="{1284A173-BF77-48C8-84EA-18241ABAD03C}" type="presParOf" srcId="{2D0DBB4E-73DD-4FF1-8ECE-4DF7E2AB26E1}" destId="{84385C49-A81C-494F-ABC1-8DF797C6EFAB}" srcOrd="2" destOrd="0" presId="urn:microsoft.com/office/officeart/2009/3/layout/HorizontalOrganizationChart"/>
    <dgm:cxn modelId="{A0B8FF40-7070-4BEB-B3A0-0A03C13F4C55}" type="presParOf" srcId="{C0095CAF-791A-4C65-883C-5C8A060593AD}" destId="{3052066B-53FF-440D-AB3A-E73D725904AD}" srcOrd="2" destOrd="0" presId="urn:microsoft.com/office/officeart/2009/3/layout/HorizontalOrganizationChart"/>
    <dgm:cxn modelId="{5852A4F4-D370-407C-ADA6-2EAB423C8576}" type="presParOf" srcId="{C0095CAF-791A-4C65-883C-5C8A060593AD}" destId="{9BCE0C49-9C6F-403B-BA5F-0121F2DAA53E}" srcOrd="3" destOrd="0" presId="urn:microsoft.com/office/officeart/2009/3/layout/HorizontalOrganizationChart"/>
    <dgm:cxn modelId="{1B3B798E-B16F-4786-96AA-BFB5A4ED005E}" type="presParOf" srcId="{9BCE0C49-9C6F-403B-BA5F-0121F2DAA53E}" destId="{016EDEB0-CB13-4D44-AF3C-792C6388EFF2}" srcOrd="0" destOrd="0" presId="urn:microsoft.com/office/officeart/2009/3/layout/HorizontalOrganizationChart"/>
    <dgm:cxn modelId="{3E808EEC-2698-40C5-B3E2-72CD1736B49D}" type="presParOf" srcId="{016EDEB0-CB13-4D44-AF3C-792C6388EFF2}" destId="{9661FE6A-4D27-48DB-B0AD-AEEF23A7A9FD}" srcOrd="0" destOrd="0" presId="urn:microsoft.com/office/officeart/2009/3/layout/HorizontalOrganizationChart"/>
    <dgm:cxn modelId="{155D0374-695F-4D1E-A394-8C2178332977}" type="presParOf" srcId="{016EDEB0-CB13-4D44-AF3C-792C6388EFF2}" destId="{108BBAAD-11FD-472B-BE24-D071FCCA4099}" srcOrd="1" destOrd="0" presId="urn:microsoft.com/office/officeart/2009/3/layout/HorizontalOrganizationChart"/>
    <dgm:cxn modelId="{68F2D9C3-069B-4E9E-A708-C821AC7D75EB}" type="presParOf" srcId="{9BCE0C49-9C6F-403B-BA5F-0121F2DAA53E}" destId="{F7998416-3E5E-4078-AB15-5AD2A1A6D0C7}" srcOrd="1" destOrd="0" presId="urn:microsoft.com/office/officeart/2009/3/layout/HorizontalOrganizationChart"/>
    <dgm:cxn modelId="{D8382886-1FF0-4F46-B239-4FAB42A0F324}" type="presParOf" srcId="{9BCE0C49-9C6F-403B-BA5F-0121F2DAA53E}" destId="{1BEB543F-5F18-4178-A933-39BE5CA4074B}" srcOrd="2" destOrd="0" presId="urn:microsoft.com/office/officeart/2009/3/layout/HorizontalOrganizationChart"/>
    <dgm:cxn modelId="{F7F33B8C-7FA1-4645-8632-D138CD9AC1A3}" type="presParOf" srcId="{C0095CAF-791A-4C65-883C-5C8A060593AD}" destId="{136A911F-6B84-4BBB-AE0A-A0CBB3150CCE}" srcOrd="4" destOrd="0" presId="urn:microsoft.com/office/officeart/2009/3/layout/HorizontalOrganizationChart"/>
    <dgm:cxn modelId="{7C6042DF-F411-4C74-AE44-240A66DFB77A}" type="presParOf" srcId="{C0095CAF-791A-4C65-883C-5C8A060593AD}" destId="{3615553C-02FA-4873-98E9-7337E8696451}" srcOrd="5" destOrd="0" presId="urn:microsoft.com/office/officeart/2009/3/layout/HorizontalOrganizationChart"/>
    <dgm:cxn modelId="{6445A4CC-C6AB-479C-B151-FAA7C62C3AE2}" type="presParOf" srcId="{3615553C-02FA-4873-98E9-7337E8696451}" destId="{E6977832-8AE6-42F6-B2CD-A82A6AC038A1}" srcOrd="0" destOrd="0" presId="urn:microsoft.com/office/officeart/2009/3/layout/HorizontalOrganizationChart"/>
    <dgm:cxn modelId="{3E557526-233B-45A8-BCEA-41A8930E2289}" type="presParOf" srcId="{E6977832-8AE6-42F6-B2CD-A82A6AC038A1}" destId="{B9A13F6B-7AF5-43DB-A0C2-3C0B5EF37545}" srcOrd="0" destOrd="0" presId="urn:microsoft.com/office/officeart/2009/3/layout/HorizontalOrganizationChart"/>
    <dgm:cxn modelId="{09893CD3-A34B-403C-8E1C-ED5E5BD00C79}" type="presParOf" srcId="{E6977832-8AE6-42F6-B2CD-A82A6AC038A1}" destId="{F58804D5-814D-49CF-ADD4-92C993E15B67}" srcOrd="1" destOrd="0" presId="urn:microsoft.com/office/officeart/2009/3/layout/HorizontalOrganizationChart"/>
    <dgm:cxn modelId="{92720A66-2BB4-40F3-9F1F-0E2569641506}" type="presParOf" srcId="{3615553C-02FA-4873-98E9-7337E8696451}" destId="{AB971D18-3A32-4715-9214-F36D2BFB24D5}" srcOrd="1" destOrd="0" presId="urn:microsoft.com/office/officeart/2009/3/layout/HorizontalOrganizationChart"/>
    <dgm:cxn modelId="{80E377F8-D126-4729-AA33-9D0439ABF5FB}" type="presParOf" srcId="{3615553C-02FA-4873-98E9-7337E8696451}" destId="{0D155E35-B3D5-46D2-89A9-980305910E57}" srcOrd="2" destOrd="0" presId="urn:microsoft.com/office/officeart/2009/3/layout/HorizontalOrganizationChart"/>
    <dgm:cxn modelId="{4CAF23A2-16E0-460A-8126-923EF10A575C}" type="presParOf" srcId="{C0095CAF-791A-4C65-883C-5C8A060593AD}" destId="{6D2E6DDE-2853-48AB-B93F-CA2003C9CF7D}" srcOrd="6" destOrd="0" presId="urn:microsoft.com/office/officeart/2009/3/layout/HorizontalOrganizationChart"/>
    <dgm:cxn modelId="{CB4E33E1-C3A3-4545-A13E-82E4692C0799}" type="presParOf" srcId="{C0095CAF-791A-4C65-883C-5C8A060593AD}" destId="{8300F41B-13D5-48A0-B3E4-227A6342C52D}" srcOrd="7" destOrd="0" presId="urn:microsoft.com/office/officeart/2009/3/layout/HorizontalOrganizationChart"/>
    <dgm:cxn modelId="{8D4BDE38-07EF-480E-A87F-71E80543DD82}" type="presParOf" srcId="{8300F41B-13D5-48A0-B3E4-227A6342C52D}" destId="{E9483BB7-6BE7-4E6E-BD78-7E9D6B881E64}" srcOrd="0" destOrd="0" presId="urn:microsoft.com/office/officeart/2009/3/layout/HorizontalOrganizationChart"/>
    <dgm:cxn modelId="{04366F20-A5B6-4FC9-976A-925A8953E0CD}" type="presParOf" srcId="{E9483BB7-6BE7-4E6E-BD78-7E9D6B881E64}" destId="{7559B79B-B076-43C5-836F-C6A9E8D70F9F}" srcOrd="0" destOrd="0" presId="urn:microsoft.com/office/officeart/2009/3/layout/HorizontalOrganizationChart"/>
    <dgm:cxn modelId="{24A9ABC3-5C45-438D-8D26-9174BCFBD225}" type="presParOf" srcId="{E9483BB7-6BE7-4E6E-BD78-7E9D6B881E64}" destId="{5E72596C-4299-44B9-8F4D-C0191ADB81BF}" srcOrd="1" destOrd="0" presId="urn:microsoft.com/office/officeart/2009/3/layout/HorizontalOrganizationChart"/>
    <dgm:cxn modelId="{6CEFDB0E-A622-4AD3-BD62-8DD1CC262FBF}" type="presParOf" srcId="{8300F41B-13D5-48A0-B3E4-227A6342C52D}" destId="{F60F80FE-E7BD-47A5-BFFC-6EA303AD45FA}" srcOrd="1" destOrd="0" presId="urn:microsoft.com/office/officeart/2009/3/layout/HorizontalOrganizationChart"/>
    <dgm:cxn modelId="{B4625D3D-B854-4018-84DB-6C1D7B11FF51}" type="presParOf" srcId="{8300F41B-13D5-48A0-B3E4-227A6342C52D}" destId="{DB197C6D-8105-4894-9DBE-99A7344AF04B}" srcOrd="2" destOrd="0" presId="urn:microsoft.com/office/officeart/2009/3/layout/HorizontalOrganizationChart"/>
    <dgm:cxn modelId="{EB7632C7-55D2-432F-A3EE-92B97165FEBA}" type="presParOf" srcId="{C0095CAF-791A-4C65-883C-5C8A060593AD}" destId="{63AA470F-AD6C-47EA-95B9-447057FC8E1E}" srcOrd="8" destOrd="0" presId="urn:microsoft.com/office/officeart/2009/3/layout/HorizontalOrganizationChart"/>
    <dgm:cxn modelId="{EE9667B0-314F-4F36-9194-6501CEF584C7}" type="presParOf" srcId="{C0095CAF-791A-4C65-883C-5C8A060593AD}" destId="{33D75581-F2E1-46DE-BBF9-D540B2138C19}" srcOrd="9" destOrd="0" presId="urn:microsoft.com/office/officeart/2009/3/layout/HorizontalOrganizationChart"/>
    <dgm:cxn modelId="{A4F245FA-E0C7-4175-BDBA-473E3E4660D2}" type="presParOf" srcId="{33D75581-F2E1-46DE-BBF9-D540B2138C19}" destId="{C3A79A23-B7F0-491C-B4AF-3F6ECCB97EB7}" srcOrd="0" destOrd="0" presId="urn:microsoft.com/office/officeart/2009/3/layout/HorizontalOrganizationChart"/>
    <dgm:cxn modelId="{14B8A390-F301-4C5C-868F-CA569E6FEAE0}" type="presParOf" srcId="{C3A79A23-B7F0-491C-B4AF-3F6ECCB97EB7}" destId="{D369C02D-C157-4B7B-AD6D-F4C05298807A}" srcOrd="0" destOrd="0" presId="urn:microsoft.com/office/officeart/2009/3/layout/HorizontalOrganizationChart"/>
    <dgm:cxn modelId="{E85B37AA-9C4D-4D83-B0A4-7255E37CC69E}" type="presParOf" srcId="{C3A79A23-B7F0-491C-B4AF-3F6ECCB97EB7}" destId="{39FCC888-F91B-43B3-BEB5-78CB6EE2AFAF}" srcOrd="1" destOrd="0" presId="urn:microsoft.com/office/officeart/2009/3/layout/HorizontalOrganizationChart"/>
    <dgm:cxn modelId="{84E3121F-F89F-40BA-9500-E193FC111C32}" type="presParOf" srcId="{33D75581-F2E1-46DE-BBF9-D540B2138C19}" destId="{B4C589F7-7186-4FD0-901F-542D9D985BA7}" srcOrd="1" destOrd="0" presId="urn:microsoft.com/office/officeart/2009/3/layout/HorizontalOrganizationChart"/>
    <dgm:cxn modelId="{DF7AF3F6-C5CB-41BB-8F2F-4CD76BEB9B2E}" type="presParOf" srcId="{33D75581-F2E1-46DE-BBF9-D540B2138C19}" destId="{75D01571-6DBA-4C60-A70E-853FE63AF2CE}" srcOrd="2" destOrd="0" presId="urn:microsoft.com/office/officeart/2009/3/layout/HorizontalOrganizationChart"/>
    <dgm:cxn modelId="{D0C4A5FF-F0C2-483B-BEEB-72E5ABF57F63}" type="presParOf" srcId="{05E6CB72-BCD6-4454-9342-375D6D6A9CD8}" destId="{A202EE4E-FD5C-4228-B1BE-5DE79D14F7E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307154-DE69-4B8A-B36D-D135F040248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58A4114-5622-42B2-BB3E-25A44D7C753D}">
      <dgm:prSet phldrT="[Texte]"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méthode RFM (ou </a:t>
          </a:r>
          <a:r>
            <a:rPr lang="fr-FR" b="1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scoring</a:t>
          </a:r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RFM) combine 3 critères d'appréciation</a:t>
          </a:r>
          <a:endParaRPr lang="fr-FR" b="1" dirty="0">
            <a:solidFill>
              <a:schemeClr val="bg1"/>
            </a:solidFill>
          </a:endParaRPr>
        </a:p>
      </dgm:t>
    </dgm:pt>
    <dgm:pt modelId="{9A944770-76BF-4E19-B1E5-3FB7B0F030D7}" type="parTrans" cxnId="{18CAB4E0-CEB1-4E13-AE73-832D815DD3E7}">
      <dgm:prSet/>
      <dgm:spPr/>
      <dgm:t>
        <a:bodyPr/>
        <a:lstStyle/>
        <a:p>
          <a:endParaRPr lang="fr-FR"/>
        </a:p>
      </dgm:t>
    </dgm:pt>
    <dgm:pt modelId="{A8A4903E-71C5-44B5-8AC6-EF5F0BDAC930}" type="sibTrans" cxnId="{18CAB4E0-CEB1-4E13-AE73-832D815DD3E7}">
      <dgm:prSet/>
      <dgm:spPr/>
      <dgm:t>
        <a:bodyPr/>
        <a:lstStyle/>
        <a:p>
          <a:endParaRPr lang="fr-FR"/>
        </a:p>
      </dgm:t>
    </dgm:pt>
    <dgm:pt modelId="{AFEFDB07-58DC-4276-88C3-0E27E4F249D5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date du dernier achat (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Récence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 </a:t>
          </a:r>
          <a:endParaRPr lang="fr-FR" sz="2000" dirty="0"/>
        </a:p>
      </dgm:t>
    </dgm:pt>
    <dgm:pt modelId="{C4D39D88-F63C-4874-B999-207EC9722B7C}" type="parTrans" cxnId="{43A34053-F70A-45F7-9BEE-0D90D0D4E3E9}">
      <dgm:prSet/>
      <dgm:spPr/>
      <dgm:t>
        <a:bodyPr/>
        <a:lstStyle/>
        <a:p>
          <a:endParaRPr lang="fr-FR"/>
        </a:p>
      </dgm:t>
    </dgm:pt>
    <dgm:pt modelId="{91B5DDCD-9389-4EE9-840C-69987492B124}" type="sibTrans" cxnId="{43A34053-F70A-45F7-9BEE-0D90D0D4E3E9}">
      <dgm:prSet/>
      <dgm:spPr/>
      <dgm:t>
        <a:bodyPr/>
        <a:lstStyle/>
        <a:p>
          <a:endParaRPr lang="fr-FR"/>
        </a:p>
      </dgm:t>
    </dgm:pt>
    <dgm:pt modelId="{86F0B4A5-4A4B-46A2-B42E-9D5F07494BC7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fréquence des achats (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Fréquence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fr-FR" sz="2000" dirty="0"/>
        </a:p>
      </dgm:t>
    </dgm:pt>
    <dgm:pt modelId="{B5EBB58A-35F5-4A25-AFA1-0E594DC42A45}" type="parTrans" cxnId="{14C01CC8-DF04-472A-867D-696F94029159}">
      <dgm:prSet/>
      <dgm:spPr/>
      <dgm:t>
        <a:bodyPr/>
        <a:lstStyle/>
        <a:p>
          <a:endParaRPr lang="fr-FR"/>
        </a:p>
      </dgm:t>
    </dgm:pt>
    <dgm:pt modelId="{F5523A1C-27B3-4416-AF99-45018E9A1737}" type="sibTrans" cxnId="{14C01CC8-DF04-472A-867D-696F94029159}">
      <dgm:prSet/>
      <dgm:spPr/>
      <dgm:t>
        <a:bodyPr/>
        <a:lstStyle/>
        <a:p>
          <a:endParaRPr lang="fr-FR"/>
        </a:p>
      </dgm:t>
    </dgm:pt>
    <dgm:pt modelId="{1B33658E-D761-4B90-803D-6CC463619FEC}">
      <dgm:prSet phldrT="[Texte]"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montant des achats (</a:t>
          </a:r>
          <a:r>
            <a:rPr lang="fr-FR" sz="20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Montant</a:t>
          </a:r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). </a:t>
          </a:r>
          <a:endParaRPr lang="fr-FR" sz="2000" dirty="0"/>
        </a:p>
      </dgm:t>
    </dgm:pt>
    <dgm:pt modelId="{2375E905-5CF5-4306-AB5E-AB47D6CCA5DF}" type="parTrans" cxnId="{B903CA9C-D275-45B4-9446-3F01F400231D}">
      <dgm:prSet/>
      <dgm:spPr/>
      <dgm:t>
        <a:bodyPr/>
        <a:lstStyle/>
        <a:p>
          <a:endParaRPr lang="fr-FR"/>
        </a:p>
      </dgm:t>
    </dgm:pt>
    <dgm:pt modelId="{60A65364-2F87-44DB-95F8-051A33F224AA}" type="sibTrans" cxnId="{B903CA9C-D275-45B4-9446-3F01F400231D}">
      <dgm:prSet/>
      <dgm:spPr/>
      <dgm:t>
        <a:bodyPr/>
        <a:lstStyle/>
        <a:p>
          <a:endParaRPr lang="fr-FR"/>
        </a:p>
      </dgm:t>
    </dgm:pt>
    <dgm:pt modelId="{B983AB11-5C6C-4FA2-9218-893480B7CD06}" type="pres">
      <dgm:prSet presAssocID="{63307154-DE69-4B8A-B36D-D135F040248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9C07364-8FED-4D89-AAA3-2FD51DE45DA5}" type="pres">
      <dgm:prSet presAssocID="{958A4114-5622-42B2-BB3E-25A44D7C753D}" presName="root" presStyleCnt="0"/>
      <dgm:spPr/>
    </dgm:pt>
    <dgm:pt modelId="{98EADFF5-5986-4E57-AE2D-B7AB39D9ABF4}" type="pres">
      <dgm:prSet presAssocID="{958A4114-5622-42B2-BB3E-25A44D7C753D}" presName="rootComposite" presStyleCnt="0"/>
      <dgm:spPr/>
    </dgm:pt>
    <dgm:pt modelId="{978D289B-0C75-4D58-8B38-AC5393F5B0A5}" type="pres">
      <dgm:prSet presAssocID="{958A4114-5622-42B2-BB3E-25A44D7C753D}" presName="rootText" presStyleLbl="node1" presStyleIdx="0" presStyleCnt="1" custScaleX="742424" custLinFactNeighborX="-998" custLinFactNeighborY="1550"/>
      <dgm:spPr/>
    </dgm:pt>
    <dgm:pt modelId="{439270E2-8D0B-4166-8407-DB78CDCFF2E2}" type="pres">
      <dgm:prSet presAssocID="{958A4114-5622-42B2-BB3E-25A44D7C753D}" presName="rootConnector" presStyleLbl="node1" presStyleIdx="0" presStyleCnt="1"/>
      <dgm:spPr/>
    </dgm:pt>
    <dgm:pt modelId="{517965ED-DD12-40FD-883E-50E169E88714}" type="pres">
      <dgm:prSet presAssocID="{958A4114-5622-42B2-BB3E-25A44D7C753D}" presName="childShape" presStyleCnt="0"/>
      <dgm:spPr/>
    </dgm:pt>
    <dgm:pt modelId="{7EDA5926-4A97-4B7C-8B20-5BD1AD54BF1A}" type="pres">
      <dgm:prSet presAssocID="{C4D39D88-F63C-4874-B999-207EC9722B7C}" presName="Name13" presStyleLbl="parChTrans1D2" presStyleIdx="0" presStyleCnt="3"/>
      <dgm:spPr/>
    </dgm:pt>
    <dgm:pt modelId="{DD176104-3901-4D5E-B58C-C86F73A532A0}" type="pres">
      <dgm:prSet presAssocID="{AFEFDB07-58DC-4276-88C3-0E27E4F249D5}" presName="childText" presStyleLbl="bgAcc1" presStyleIdx="0" presStyleCnt="3" custScaleX="604018" custLinFactNeighborY="-5109">
        <dgm:presLayoutVars>
          <dgm:bulletEnabled val="1"/>
        </dgm:presLayoutVars>
      </dgm:prSet>
      <dgm:spPr/>
    </dgm:pt>
    <dgm:pt modelId="{B920659C-CCBE-42DF-B28E-4C4C63A78300}" type="pres">
      <dgm:prSet presAssocID="{B5EBB58A-35F5-4A25-AFA1-0E594DC42A45}" presName="Name13" presStyleLbl="parChTrans1D2" presStyleIdx="1" presStyleCnt="3"/>
      <dgm:spPr/>
    </dgm:pt>
    <dgm:pt modelId="{646A762D-307A-4CAD-A031-6A1B78229193}" type="pres">
      <dgm:prSet presAssocID="{86F0B4A5-4A4B-46A2-B42E-9D5F07494BC7}" presName="childText" presStyleLbl="bgAcc1" presStyleIdx="1" presStyleCnt="3" custScaleX="604018" custLinFactNeighborY="-3994">
        <dgm:presLayoutVars>
          <dgm:bulletEnabled val="1"/>
        </dgm:presLayoutVars>
      </dgm:prSet>
      <dgm:spPr/>
    </dgm:pt>
    <dgm:pt modelId="{48B8D75A-6B66-423B-9727-F76EE9A4F681}" type="pres">
      <dgm:prSet presAssocID="{2375E905-5CF5-4306-AB5E-AB47D6CCA5DF}" presName="Name13" presStyleLbl="parChTrans1D2" presStyleIdx="2" presStyleCnt="3"/>
      <dgm:spPr/>
    </dgm:pt>
    <dgm:pt modelId="{CD41AA14-B66C-42DE-A401-EDA38A89D48B}" type="pres">
      <dgm:prSet presAssocID="{1B33658E-D761-4B90-803D-6CC463619FEC}" presName="childText" presStyleLbl="bgAcc1" presStyleIdx="2" presStyleCnt="3" custScaleX="604018">
        <dgm:presLayoutVars>
          <dgm:bulletEnabled val="1"/>
        </dgm:presLayoutVars>
      </dgm:prSet>
      <dgm:spPr/>
    </dgm:pt>
  </dgm:ptLst>
  <dgm:cxnLst>
    <dgm:cxn modelId="{F9A22022-923A-41E6-AA0B-398FE987B2C9}" type="presOf" srcId="{B5EBB58A-35F5-4A25-AFA1-0E594DC42A45}" destId="{B920659C-CCBE-42DF-B28E-4C4C63A78300}" srcOrd="0" destOrd="0" presId="urn:microsoft.com/office/officeart/2005/8/layout/hierarchy3"/>
    <dgm:cxn modelId="{5A059A34-0A79-4C25-8C05-CE4006F76953}" type="presOf" srcId="{AFEFDB07-58DC-4276-88C3-0E27E4F249D5}" destId="{DD176104-3901-4D5E-B58C-C86F73A532A0}" srcOrd="0" destOrd="0" presId="urn:microsoft.com/office/officeart/2005/8/layout/hierarchy3"/>
    <dgm:cxn modelId="{DC39C034-73AA-4271-9A38-9269ED83A434}" type="presOf" srcId="{86F0B4A5-4A4B-46A2-B42E-9D5F07494BC7}" destId="{646A762D-307A-4CAD-A031-6A1B78229193}" srcOrd="0" destOrd="0" presId="urn:microsoft.com/office/officeart/2005/8/layout/hierarchy3"/>
    <dgm:cxn modelId="{43A34053-F70A-45F7-9BEE-0D90D0D4E3E9}" srcId="{958A4114-5622-42B2-BB3E-25A44D7C753D}" destId="{AFEFDB07-58DC-4276-88C3-0E27E4F249D5}" srcOrd="0" destOrd="0" parTransId="{C4D39D88-F63C-4874-B999-207EC9722B7C}" sibTransId="{91B5DDCD-9389-4EE9-840C-69987492B124}"/>
    <dgm:cxn modelId="{F81C2386-1579-435A-8D01-1884ABF37690}" type="presOf" srcId="{2375E905-5CF5-4306-AB5E-AB47D6CCA5DF}" destId="{48B8D75A-6B66-423B-9727-F76EE9A4F681}" srcOrd="0" destOrd="0" presId="urn:microsoft.com/office/officeart/2005/8/layout/hierarchy3"/>
    <dgm:cxn modelId="{B903CA9C-D275-45B4-9446-3F01F400231D}" srcId="{958A4114-5622-42B2-BB3E-25A44D7C753D}" destId="{1B33658E-D761-4B90-803D-6CC463619FEC}" srcOrd="2" destOrd="0" parTransId="{2375E905-5CF5-4306-AB5E-AB47D6CCA5DF}" sibTransId="{60A65364-2F87-44DB-95F8-051A33F224AA}"/>
    <dgm:cxn modelId="{F39560A5-2211-467E-958A-06DEC05FFBC9}" type="presOf" srcId="{C4D39D88-F63C-4874-B999-207EC9722B7C}" destId="{7EDA5926-4A97-4B7C-8B20-5BD1AD54BF1A}" srcOrd="0" destOrd="0" presId="urn:microsoft.com/office/officeart/2005/8/layout/hierarchy3"/>
    <dgm:cxn modelId="{4DC94BBB-437D-4BC2-A858-C95D928FE255}" type="presOf" srcId="{958A4114-5622-42B2-BB3E-25A44D7C753D}" destId="{439270E2-8D0B-4166-8407-DB78CDCFF2E2}" srcOrd="1" destOrd="0" presId="urn:microsoft.com/office/officeart/2005/8/layout/hierarchy3"/>
    <dgm:cxn modelId="{14C01CC8-DF04-472A-867D-696F94029159}" srcId="{958A4114-5622-42B2-BB3E-25A44D7C753D}" destId="{86F0B4A5-4A4B-46A2-B42E-9D5F07494BC7}" srcOrd="1" destOrd="0" parTransId="{B5EBB58A-35F5-4A25-AFA1-0E594DC42A45}" sibTransId="{F5523A1C-27B3-4416-AF99-45018E9A1737}"/>
    <dgm:cxn modelId="{B3F9EDD6-4F0B-4147-A539-5E65DE2BF827}" type="presOf" srcId="{63307154-DE69-4B8A-B36D-D135F0402486}" destId="{B983AB11-5C6C-4FA2-9218-893480B7CD06}" srcOrd="0" destOrd="0" presId="urn:microsoft.com/office/officeart/2005/8/layout/hierarchy3"/>
    <dgm:cxn modelId="{C5AFEEDC-D3EA-452A-9A0A-2471DA3DBC0C}" type="presOf" srcId="{1B33658E-D761-4B90-803D-6CC463619FEC}" destId="{CD41AA14-B66C-42DE-A401-EDA38A89D48B}" srcOrd="0" destOrd="0" presId="urn:microsoft.com/office/officeart/2005/8/layout/hierarchy3"/>
    <dgm:cxn modelId="{912AB8DE-43B2-4E83-ABBE-516190760A67}" type="presOf" srcId="{958A4114-5622-42B2-BB3E-25A44D7C753D}" destId="{978D289B-0C75-4D58-8B38-AC5393F5B0A5}" srcOrd="0" destOrd="0" presId="urn:microsoft.com/office/officeart/2005/8/layout/hierarchy3"/>
    <dgm:cxn modelId="{18CAB4E0-CEB1-4E13-AE73-832D815DD3E7}" srcId="{63307154-DE69-4B8A-B36D-D135F0402486}" destId="{958A4114-5622-42B2-BB3E-25A44D7C753D}" srcOrd="0" destOrd="0" parTransId="{9A944770-76BF-4E19-B1E5-3FB7B0F030D7}" sibTransId="{A8A4903E-71C5-44B5-8AC6-EF5F0BDAC930}"/>
    <dgm:cxn modelId="{0D5FA26B-C94A-41F6-B1BB-3A5EE1B69BCE}" type="presParOf" srcId="{B983AB11-5C6C-4FA2-9218-893480B7CD06}" destId="{69C07364-8FED-4D89-AAA3-2FD51DE45DA5}" srcOrd="0" destOrd="0" presId="urn:microsoft.com/office/officeart/2005/8/layout/hierarchy3"/>
    <dgm:cxn modelId="{8FFCE1E8-1ED8-454C-8E0E-909AB455BCE3}" type="presParOf" srcId="{69C07364-8FED-4D89-AAA3-2FD51DE45DA5}" destId="{98EADFF5-5986-4E57-AE2D-B7AB39D9ABF4}" srcOrd="0" destOrd="0" presId="urn:microsoft.com/office/officeart/2005/8/layout/hierarchy3"/>
    <dgm:cxn modelId="{6169E257-CF96-42E9-A8C3-AD57E123A6FE}" type="presParOf" srcId="{98EADFF5-5986-4E57-AE2D-B7AB39D9ABF4}" destId="{978D289B-0C75-4D58-8B38-AC5393F5B0A5}" srcOrd="0" destOrd="0" presId="urn:microsoft.com/office/officeart/2005/8/layout/hierarchy3"/>
    <dgm:cxn modelId="{3AD818E8-E63A-4C85-8F0D-54A90701AE04}" type="presParOf" srcId="{98EADFF5-5986-4E57-AE2D-B7AB39D9ABF4}" destId="{439270E2-8D0B-4166-8407-DB78CDCFF2E2}" srcOrd="1" destOrd="0" presId="urn:microsoft.com/office/officeart/2005/8/layout/hierarchy3"/>
    <dgm:cxn modelId="{BBCE5E5B-193F-4637-99C9-A83FB227C91F}" type="presParOf" srcId="{69C07364-8FED-4D89-AAA3-2FD51DE45DA5}" destId="{517965ED-DD12-40FD-883E-50E169E88714}" srcOrd="1" destOrd="0" presId="urn:microsoft.com/office/officeart/2005/8/layout/hierarchy3"/>
    <dgm:cxn modelId="{A5DE12BD-FC6E-4897-A0B3-0FA32E4464F5}" type="presParOf" srcId="{517965ED-DD12-40FD-883E-50E169E88714}" destId="{7EDA5926-4A97-4B7C-8B20-5BD1AD54BF1A}" srcOrd="0" destOrd="0" presId="urn:microsoft.com/office/officeart/2005/8/layout/hierarchy3"/>
    <dgm:cxn modelId="{9022988C-BDD2-4C33-93F0-770A242D9CDB}" type="presParOf" srcId="{517965ED-DD12-40FD-883E-50E169E88714}" destId="{DD176104-3901-4D5E-B58C-C86F73A532A0}" srcOrd="1" destOrd="0" presId="urn:microsoft.com/office/officeart/2005/8/layout/hierarchy3"/>
    <dgm:cxn modelId="{DF924F01-B32F-45F7-9D33-9EDA9563C603}" type="presParOf" srcId="{517965ED-DD12-40FD-883E-50E169E88714}" destId="{B920659C-CCBE-42DF-B28E-4C4C63A78300}" srcOrd="2" destOrd="0" presId="urn:microsoft.com/office/officeart/2005/8/layout/hierarchy3"/>
    <dgm:cxn modelId="{008546CE-3F93-4E56-BF08-7697B2722322}" type="presParOf" srcId="{517965ED-DD12-40FD-883E-50E169E88714}" destId="{646A762D-307A-4CAD-A031-6A1B78229193}" srcOrd="3" destOrd="0" presId="urn:microsoft.com/office/officeart/2005/8/layout/hierarchy3"/>
    <dgm:cxn modelId="{F162DB72-F566-4F82-82D1-95BD206D3CAC}" type="presParOf" srcId="{517965ED-DD12-40FD-883E-50E169E88714}" destId="{48B8D75A-6B66-423B-9727-F76EE9A4F681}" srcOrd="4" destOrd="0" presId="urn:microsoft.com/office/officeart/2005/8/layout/hierarchy3"/>
    <dgm:cxn modelId="{EB1B2E18-E6A0-4D39-A545-467C81223371}" type="presParOf" srcId="{517965ED-DD12-40FD-883E-50E169E88714}" destId="{CD41AA14-B66C-42DE-A401-EDA38A89D48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100D3-8845-4959-80CB-5E59E32A3950}">
      <dsp:nvSpPr>
        <dsp:cNvPr id="0" name=""/>
        <dsp:cNvSpPr/>
      </dsp:nvSpPr>
      <dsp:spPr>
        <a:xfrm>
          <a:off x="5555096" y="710656"/>
          <a:ext cx="3240632" cy="700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638"/>
              </a:lnTo>
              <a:lnTo>
                <a:pt x="3240632" y="479638"/>
              </a:lnTo>
              <a:lnTo>
                <a:pt x="3240632" y="700224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C8185F-F63B-4D97-887A-4C64D936CFCE}">
      <dsp:nvSpPr>
        <dsp:cNvPr id="0" name=""/>
        <dsp:cNvSpPr/>
      </dsp:nvSpPr>
      <dsp:spPr>
        <a:xfrm>
          <a:off x="5261311" y="710656"/>
          <a:ext cx="293784" cy="700224"/>
        </a:xfrm>
        <a:custGeom>
          <a:avLst/>
          <a:gdLst/>
          <a:ahLst/>
          <a:cxnLst/>
          <a:rect l="0" t="0" r="0" b="0"/>
          <a:pathLst>
            <a:path>
              <a:moveTo>
                <a:pt x="293784" y="0"/>
              </a:moveTo>
              <a:lnTo>
                <a:pt x="293784" y="479638"/>
              </a:lnTo>
              <a:lnTo>
                <a:pt x="0" y="479638"/>
              </a:lnTo>
              <a:lnTo>
                <a:pt x="0" y="700224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AC4692-4331-4FE5-83CB-A84ECB9E9AC0}">
      <dsp:nvSpPr>
        <dsp:cNvPr id="0" name=""/>
        <dsp:cNvSpPr/>
      </dsp:nvSpPr>
      <dsp:spPr>
        <a:xfrm>
          <a:off x="2012964" y="710656"/>
          <a:ext cx="3542132" cy="700224"/>
        </a:xfrm>
        <a:custGeom>
          <a:avLst/>
          <a:gdLst/>
          <a:ahLst/>
          <a:cxnLst/>
          <a:rect l="0" t="0" r="0" b="0"/>
          <a:pathLst>
            <a:path>
              <a:moveTo>
                <a:pt x="3542132" y="0"/>
              </a:moveTo>
              <a:lnTo>
                <a:pt x="3542132" y="479638"/>
              </a:lnTo>
              <a:lnTo>
                <a:pt x="0" y="479638"/>
              </a:lnTo>
              <a:lnTo>
                <a:pt x="0" y="700224"/>
              </a:lnTo>
            </a:path>
          </a:pathLst>
        </a:cu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EC100F-92ED-44CE-8425-FF6D4EEF9E1B}">
      <dsp:nvSpPr>
        <dsp:cNvPr id="0" name=""/>
        <dsp:cNvSpPr/>
      </dsp:nvSpPr>
      <dsp:spPr>
        <a:xfrm>
          <a:off x="3088170" y="-7431"/>
          <a:ext cx="4933851" cy="71808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517E1-9084-4F2D-B264-76CA01AE3ECB}">
      <dsp:nvSpPr>
        <dsp:cNvPr id="0" name=""/>
        <dsp:cNvSpPr/>
      </dsp:nvSpPr>
      <dsp:spPr>
        <a:xfrm>
          <a:off x="3352740" y="243909"/>
          <a:ext cx="4933851" cy="718088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Objectifs</a:t>
          </a:r>
          <a:endParaRPr lang="fr-FR" sz="2300" b="1" kern="1200" dirty="0"/>
        </a:p>
      </dsp:txBody>
      <dsp:txXfrm>
        <a:off x="3373772" y="264941"/>
        <a:ext cx="4891787" cy="676024"/>
      </dsp:txXfrm>
    </dsp:sp>
    <dsp:sp modelId="{12A8F823-EC96-4485-ACE1-6EE31C989C2A}">
      <dsp:nvSpPr>
        <dsp:cNvPr id="0" name=""/>
        <dsp:cNvSpPr/>
      </dsp:nvSpPr>
      <dsp:spPr>
        <a:xfrm>
          <a:off x="653360" y="1410880"/>
          <a:ext cx="2719206" cy="15120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D6D6A-55D4-46D9-A62F-16FFE214224F}">
      <dsp:nvSpPr>
        <dsp:cNvPr id="0" name=""/>
        <dsp:cNvSpPr/>
      </dsp:nvSpPr>
      <dsp:spPr>
        <a:xfrm>
          <a:off x="917931" y="1662222"/>
          <a:ext cx="2719206" cy="15120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Identifier les écarts entre l’offre et les attentes des clients</a:t>
          </a:r>
        </a:p>
      </dsp:txBody>
      <dsp:txXfrm>
        <a:off x="962217" y="1706508"/>
        <a:ext cx="2630634" cy="1423447"/>
      </dsp:txXfrm>
    </dsp:sp>
    <dsp:sp modelId="{DF0D052D-B672-4C42-9578-55942662974D}">
      <dsp:nvSpPr>
        <dsp:cNvPr id="0" name=""/>
        <dsp:cNvSpPr/>
      </dsp:nvSpPr>
      <dsp:spPr>
        <a:xfrm>
          <a:off x="3901708" y="1410880"/>
          <a:ext cx="2719206" cy="15120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7FAD3-672A-4FEF-AF32-8C67F5C3A663}">
      <dsp:nvSpPr>
        <dsp:cNvPr id="0" name=""/>
        <dsp:cNvSpPr/>
      </dsp:nvSpPr>
      <dsp:spPr>
        <a:xfrm>
          <a:off x="4166278" y="1662222"/>
          <a:ext cx="2719206" cy="15120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Proposer des améliorations </a:t>
          </a:r>
        </a:p>
      </dsp:txBody>
      <dsp:txXfrm>
        <a:off x="4210564" y="1706508"/>
        <a:ext cx="2630634" cy="1423447"/>
      </dsp:txXfrm>
    </dsp:sp>
    <dsp:sp modelId="{226E0983-971B-497F-8008-E933E0D52B01}">
      <dsp:nvSpPr>
        <dsp:cNvPr id="0" name=""/>
        <dsp:cNvSpPr/>
      </dsp:nvSpPr>
      <dsp:spPr>
        <a:xfrm>
          <a:off x="7150056" y="1410880"/>
          <a:ext cx="3291345" cy="151201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D22E2-EE00-404A-838E-063092F21912}">
      <dsp:nvSpPr>
        <dsp:cNvPr id="0" name=""/>
        <dsp:cNvSpPr/>
      </dsp:nvSpPr>
      <dsp:spPr>
        <a:xfrm>
          <a:off x="7414626" y="1662222"/>
          <a:ext cx="3291345" cy="151201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Donner des axes de travail au service Recherche et Développement (R&amp;D)</a:t>
          </a:r>
          <a:endParaRPr lang="fr-FR" sz="2300" kern="1200" dirty="0">
            <a:effectLst/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458912" y="1706508"/>
        <a:ext cx="3202773" cy="14234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C51F3-F956-423E-A5F0-4F924DF7A5BF}">
      <dsp:nvSpPr>
        <dsp:cNvPr id="0" name=""/>
        <dsp:cNvSpPr/>
      </dsp:nvSpPr>
      <dsp:spPr>
        <a:xfrm>
          <a:off x="7694" y="803000"/>
          <a:ext cx="1757444" cy="25172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La satisfaction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Une démarche active</a:t>
          </a:r>
        </a:p>
      </dsp:txBody>
      <dsp:txXfrm>
        <a:off x="59168" y="854474"/>
        <a:ext cx="1654496" cy="2414331"/>
      </dsp:txXfrm>
    </dsp:sp>
    <dsp:sp modelId="{55DCFCAD-8788-4E4B-ADEC-DBE30F21C9CE}">
      <dsp:nvSpPr>
        <dsp:cNvPr id="0" name=""/>
        <dsp:cNvSpPr/>
      </dsp:nvSpPr>
      <dsp:spPr>
        <a:xfrm rot="17924774">
          <a:off x="1361794" y="1359958"/>
          <a:ext cx="1554108" cy="40785"/>
        </a:xfrm>
        <a:custGeom>
          <a:avLst/>
          <a:gdLst/>
          <a:ahLst/>
          <a:cxnLst/>
          <a:rect l="0" t="0" r="0" b="0"/>
          <a:pathLst>
            <a:path>
              <a:moveTo>
                <a:pt x="0" y="20392"/>
              </a:moveTo>
              <a:lnTo>
                <a:pt x="1554108" y="2039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9995" y="1341498"/>
        <a:ext cx="77705" cy="77705"/>
      </dsp:txXfrm>
    </dsp:sp>
    <dsp:sp modelId="{3A84CDD4-473A-46F0-A8D0-380A21103339}">
      <dsp:nvSpPr>
        <dsp:cNvPr id="0" name=""/>
        <dsp:cNvSpPr/>
      </dsp:nvSpPr>
      <dsp:spPr>
        <a:xfrm>
          <a:off x="2512558" y="192690"/>
          <a:ext cx="8865456" cy="10127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Créer un baromètre de satisfaction pour suivre la qualité et partager l'information.</a:t>
          </a:r>
        </a:p>
      </dsp:txBody>
      <dsp:txXfrm>
        <a:off x="2542220" y="222352"/>
        <a:ext cx="8806132" cy="953419"/>
      </dsp:txXfrm>
    </dsp:sp>
    <dsp:sp modelId="{A59B4FC7-098A-4EA2-988E-6DE55A66196F}">
      <dsp:nvSpPr>
        <dsp:cNvPr id="0" name=""/>
        <dsp:cNvSpPr/>
      </dsp:nvSpPr>
      <dsp:spPr>
        <a:xfrm rot="546003">
          <a:off x="1760375" y="2101106"/>
          <a:ext cx="756946" cy="40785"/>
        </a:xfrm>
        <a:custGeom>
          <a:avLst/>
          <a:gdLst/>
          <a:ahLst/>
          <a:cxnLst/>
          <a:rect l="0" t="0" r="0" b="0"/>
          <a:pathLst>
            <a:path>
              <a:moveTo>
                <a:pt x="0" y="20392"/>
              </a:moveTo>
              <a:lnTo>
                <a:pt x="756946" y="2039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19924" y="2102575"/>
        <a:ext cx="37847" cy="37847"/>
      </dsp:txXfrm>
    </dsp:sp>
    <dsp:sp modelId="{BC6E7053-90CD-414F-9E7F-0977CCC5E7B3}">
      <dsp:nvSpPr>
        <dsp:cNvPr id="0" name=""/>
        <dsp:cNvSpPr/>
      </dsp:nvSpPr>
      <dsp:spPr>
        <a:xfrm>
          <a:off x="2512558" y="1345575"/>
          <a:ext cx="8865456" cy="16715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L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a satisfaction clients est l'affaire de tous pour pérenniser l'activité et la croissance =&gt; Sensibiliser l’ensemble des intervenants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0" i="1" kern="1200" dirty="0">
              <a:latin typeface="Arial" panose="020B0604020202020204" pitchFamily="34" charset="0"/>
              <a:cs typeface="Arial" panose="020B0604020202020204" pitchFamily="34" charset="0"/>
            </a:rPr>
            <a:t>Commerciaux, marketing, logistiques, achats, recouvrement, Ressources Humaines sont impliqués. </a:t>
          </a:r>
        </a:p>
      </dsp:txBody>
      <dsp:txXfrm>
        <a:off x="2561516" y="1394533"/>
        <a:ext cx="8767540" cy="1573649"/>
      </dsp:txXfrm>
    </dsp:sp>
    <dsp:sp modelId="{3C639895-8247-4A36-9887-000A26AF94BB}">
      <dsp:nvSpPr>
        <dsp:cNvPr id="0" name=""/>
        <dsp:cNvSpPr/>
      </dsp:nvSpPr>
      <dsp:spPr>
        <a:xfrm rot="3794481">
          <a:off x="1308813" y="2782395"/>
          <a:ext cx="1660071" cy="40785"/>
        </a:xfrm>
        <a:custGeom>
          <a:avLst/>
          <a:gdLst/>
          <a:ahLst/>
          <a:cxnLst/>
          <a:rect l="0" t="0" r="0" b="0"/>
          <a:pathLst>
            <a:path>
              <a:moveTo>
                <a:pt x="0" y="20392"/>
              </a:moveTo>
              <a:lnTo>
                <a:pt x="1660071" y="20392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97346" y="2761286"/>
        <a:ext cx="83003" cy="83003"/>
      </dsp:txXfrm>
    </dsp:sp>
    <dsp:sp modelId="{BBE1194F-E6FF-4B91-B722-9ED1077945B0}">
      <dsp:nvSpPr>
        <dsp:cNvPr id="0" name=""/>
        <dsp:cNvSpPr/>
      </dsp:nvSpPr>
      <dsp:spPr>
        <a:xfrm>
          <a:off x="2512558" y="3157281"/>
          <a:ext cx="8865456" cy="7733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Rédiger une charte de qualité pour les clients et le personnel</a:t>
          </a:r>
        </a:p>
      </dsp:txBody>
      <dsp:txXfrm>
        <a:off x="2535207" y="3179930"/>
        <a:ext cx="8820158" cy="728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AA470F-AD6C-47EA-95B9-447057FC8E1E}">
      <dsp:nvSpPr>
        <dsp:cNvPr id="0" name=""/>
        <dsp:cNvSpPr/>
      </dsp:nvSpPr>
      <dsp:spPr>
        <a:xfrm>
          <a:off x="2716959" y="2232370"/>
          <a:ext cx="432971" cy="1891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485" y="0"/>
              </a:lnTo>
              <a:lnTo>
                <a:pt x="216485" y="1891422"/>
              </a:lnTo>
              <a:lnTo>
                <a:pt x="432971" y="1891422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2E6DDE-2853-48AB-B93F-CA2003C9CF7D}">
      <dsp:nvSpPr>
        <dsp:cNvPr id="0" name=""/>
        <dsp:cNvSpPr/>
      </dsp:nvSpPr>
      <dsp:spPr>
        <a:xfrm>
          <a:off x="2716959" y="2232370"/>
          <a:ext cx="432971" cy="9457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6485" y="0"/>
              </a:lnTo>
              <a:lnTo>
                <a:pt x="216485" y="945711"/>
              </a:lnTo>
              <a:lnTo>
                <a:pt x="432971" y="945711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A911F-6B84-4BBB-AE0A-A0CBB3150CCE}">
      <dsp:nvSpPr>
        <dsp:cNvPr id="0" name=""/>
        <dsp:cNvSpPr/>
      </dsp:nvSpPr>
      <dsp:spPr>
        <a:xfrm>
          <a:off x="2716959" y="2186650"/>
          <a:ext cx="4411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4712" y="45720"/>
              </a:lnTo>
              <a:lnTo>
                <a:pt x="224712" y="71583"/>
              </a:lnTo>
              <a:lnTo>
                <a:pt x="441197" y="71583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2066B-53FF-440D-AB3A-E73D725904AD}">
      <dsp:nvSpPr>
        <dsp:cNvPr id="0" name=""/>
        <dsp:cNvSpPr/>
      </dsp:nvSpPr>
      <dsp:spPr>
        <a:xfrm>
          <a:off x="2716959" y="1312522"/>
          <a:ext cx="441197" cy="919848"/>
        </a:xfrm>
        <a:custGeom>
          <a:avLst/>
          <a:gdLst/>
          <a:ahLst/>
          <a:cxnLst/>
          <a:rect l="0" t="0" r="0" b="0"/>
          <a:pathLst>
            <a:path>
              <a:moveTo>
                <a:pt x="0" y="919848"/>
              </a:moveTo>
              <a:lnTo>
                <a:pt x="224712" y="919848"/>
              </a:lnTo>
              <a:lnTo>
                <a:pt x="224712" y="0"/>
              </a:lnTo>
              <a:lnTo>
                <a:pt x="441197" y="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CA9EC-A3A1-4707-913A-7BB2CAA40123}">
      <dsp:nvSpPr>
        <dsp:cNvPr id="0" name=""/>
        <dsp:cNvSpPr/>
      </dsp:nvSpPr>
      <dsp:spPr>
        <a:xfrm>
          <a:off x="2716959" y="340947"/>
          <a:ext cx="432971" cy="1891422"/>
        </a:xfrm>
        <a:custGeom>
          <a:avLst/>
          <a:gdLst/>
          <a:ahLst/>
          <a:cxnLst/>
          <a:rect l="0" t="0" r="0" b="0"/>
          <a:pathLst>
            <a:path>
              <a:moveTo>
                <a:pt x="0" y="1891422"/>
              </a:moveTo>
              <a:lnTo>
                <a:pt x="216485" y="1891422"/>
              </a:lnTo>
              <a:lnTo>
                <a:pt x="216485" y="0"/>
              </a:lnTo>
              <a:lnTo>
                <a:pt x="432971" y="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3F30A-C30A-4CCC-8D31-E712647CC072}">
      <dsp:nvSpPr>
        <dsp:cNvPr id="0" name=""/>
        <dsp:cNvSpPr/>
      </dsp:nvSpPr>
      <dsp:spPr>
        <a:xfrm>
          <a:off x="267944" y="1322846"/>
          <a:ext cx="2449015" cy="1819048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Sources d’informations</a:t>
          </a:r>
          <a:endParaRPr lang="fr-FR" sz="2400" b="1" kern="1200" dirty="0"/>
        </a:p>
      </dsp:txBody>
      <dsp:txXfrm>
        <a:off x="267944" y="1322846"/>
        <a:ext cx="2449015" cy="1819048"/>
      </dsp:txXfrm>
    </dsp:sp>
    <dsp:sp modelId="{E1734680-A657-4470-A210-0247E6BD29C1}">
      <dsp:nvSpPr>
        <dsp:cNvPr id="0" name=""/>
        <dsp:cNvSpPr/>
      </dsp:nvSpPr>
      <dsp:spPr>
        <a:xfrm>
          <a:off x="3149930" y="3395"/>
          <a:ext cx="8116759" cy="675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Les réclamations 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: analyse des réclamations écrites ou orales faites par les clients</a:t>
          </a:r>
        </a:p>
      </dsp:txBody>
      <dsp:txXfrm>
        <a:off x="3149930" y="3395"/>
        <a:ext cx="8116759" cy="675104"/>
      </dsp:txXfrm>
    </dsp:sp>
    <dsp:sp modelId="{9661FE6A-4D27-48DB-B0AD-AEEF23A7A9FD}">
      <dsp:nvSpPr>
        <dsp:cNvPr id="0" name=""/>
        <dsp:cNvSpPr/>
      </dsp:nvSpPr>
      <dsp:spPr>
        <a:xfrm>
          <a:off x="3158157" y="974970"/>
          <a:ext cx="8116759" cy="675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L’activité du SAV (Service Après-Vente) 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: analyse des retours et réparations</a:t>
          </a:r>
        </a:p>
      </dsp:txBody>
      <dsp:txXfrm>
        <a:off x="3158157" y="974970"/>
        <a:ext cx="8116759" cy="675104"/>
      </dsp:txXfrm>
    </dsp:sp>
    <dsp:sp modelId="{B9A13F6B-7AF5-43DB-A0C2-3C0B5EF37545}">
      <dsp:nvSpPr>
        <dsp:cNvPr id="0" name=""/>
        <dsp:cNvSpPr/>
      </dsp:nvSpPr>
      <dsp:spPr>
        <a:xfrm>
          <a:off x="3158157" y="1920681"/>
          <a:ext cx="8116759" cy="675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 suivi des commentaires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 sur les blogs et forums Internet</a:t>
          </a:r>
        </a:p>
      </dsp:txBody>
      <dsp:txXfrm>
        <a:off x="3158157" y="1920681"/>
        <a:ext cx="8116759" cy="675104"/>
      </dsp:txXfrm>
    </dsp:sp>
    <dsp:sp modelId="{7559B79B-B076-43C5-836F-C6A9E8D70F9F}">
      <dsp:nvSpPr>
        <dsp:cNvPr id="0" name=""/>
        <dsp:cNvSpPr/>
      </dsp:nvSpPr>
      <dsp:spPr>
        <a:xfrm>
          <a:off x="3149930" y="2840529"/>
          <a:ext cx="8116759" cy="675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Les entretiens avec les vendeurs 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qui font remonter les commentaires et réactions des clients</a:t>
          </a:r>
        </a:p>
      </dsp:txBody>
      <dsp:txXfrm>
        <a:off x="3149930" y="2840529"/>
        <a:ext cx="8116759" cy="675104"/>
      </dsp:txXfrm>
    </dsp:sp>
    <dsp:sp modelId="{D369C02D-C157-4B7B-AD6D-F4C05298807A}">
      <dsp:nvSpPr>
        <dsp:cNvPr id="0" name=""/>
        <dsp:cNvSpPr/>
      </dsp:nvSpPr>
      <dsp:spPr>
        <a:xfrm>
          <a:off x="3149930" y="3786241"/>
          <a:ext cx="8116759" cy="675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L'enquête de satisfaction</a:t>
          </a:r>
          <a:r>
            <a:rPr lang="fr-FR" sz="2200" kern="12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rPr>
            <a:t> par questionnaire écrit ou en ligne.</a:t>
          </a:r>
        </a:p>
      </dsp:txBody>
      <dsp:txXfrm>
        <a:off x="3149930" y="3786241"/>
        <a:ext cx="8116759" cy="6751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8D289B-0C75-4D58-8B38-AC5393F5B0A5}">
      <dsp:nvSpPr>
        <dsp:cNvPr id="0" name=""/>
        <dsp:cNvSpPr/>
      </dsp:nvSpPr>
      <dsp:spPr>
        <a:xfrm>
          <a:off x="393700" y="10090"/>
          <a:ext cx="9447206" cy="636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méthode RFM (ou </a:t>
          </a:r>
          <a:r>
            <a:rPr lang="fr-FR" sz="2200" b="1" kern="1200" dirty="0" err="1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scoring</a:t>
          </a:r>
          <a:r>
            <a:rPr lang="fr-FR" sz="2200" b="1" kern="12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 RFM) combine 3 critères d'appréciation</a:t>
          </a:r>
          <a:endParaRPr lang="fr-FR" sz="2200" b="1" kern="1200" dirty="0">
            <a:solidFill>
              <a:schemeClr val="bg1"/>
            </a:solidFill>
          </a:endParaRPr>
        </a:p>
      </dsp:txBody>
      <dsp:txXfrm>
        <a:off x="412335" y="28725"/>
        <a:ext cx="9409936" cy="598970"/>
      </dsp:txXfrm>
    </dsp:sp>
    <dsp:sp modelId="{7EDA5926-4A97-4B7C-8B20-5BD1AD54BF1A}">
      <dsp:nvSpPr>
        <dsp:cNvPr id="0" name=""/>
        <dsp:cNvSpPr/>
      </dsp:nvSpPr>
      <dsp:spPr>
        <a:xfrm>
          <a:off x="1338421" y="646331"/>
          <a:ext cx="957420" cy="4348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813"/>
              </a:lnTo>
              <a:lnTo>
                <a:pt x="957420" y="43481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76104-3901-4D5E-B58C-C86F73A532A0}">
      <dsp:nvSpPr>
        <dsp:cNvPr id="0" name=""/>
        <dsp:cNvSpPr/>
      </dsp:nvSpPr>
      <dsp:spPr>
        <a:xfrm>
          <a:off x="2295841" y="763024"/>
          <a:ext cx="6148813" cy="636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date du dernier achat (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Récence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 </a:t>
          </a:r>
          <a:endParaRPr lang="fr-FR" sz="2000" kern="1200" dirty="0"/>
        </a:p>
      </dsp:txBody>
      <dsp:txXfrm>
        <a:off x="2314476" y="781659"/>
        <a:ext cx="6111543" cy="598970"/>
      </dsp:txXfrm>
    </dsp:sp>
    <dsp:sp modelId="{B920659C-CCBE-42DF-B28E-4C4C63A78300}">
      <dsp:nvSpPr>
        <dsp:cNvPr id="0" name=""/>
        <dsp:cNvSpPr/>
      </dsp:nvSpPr>
      <dsp:spPr>
        <a:xfrm>
          <a:off x="1338421" y="646331"/>
          <a:ext cx="957420" cy="12372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208"/>
              </a:lnTo>
              <a:lnTo>
                <a:pt x="957420" y="123720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A762D-307A-4CAD-A031-6A1B78229193}">
      <dsp:nvSpPr>
        <dsp:cNvPr id="0" name=""/>
        <dsp:cNvSpPr/>
      </dsp:nvSpPr>
      <dsp:spPr>
        <a:xfrm>
          <a:off x="2295841" y="1565419"/>
          <a:ext cx="6148813" cy="636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La fréquence des achats (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Fréquence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</a:t>
          </a:r>
          <a:endParaRPr lang="fr-FR" sz="2000" kern="1200" dirty="0"/>
        </a:p>
      </dsp:txBody>
      <dsp:txXfrm>
        <a:off x="2314476" y="1584054"/>
        <a:ext cx="6111543" cy="598970"/>
      </dsp:txXfrm>
    </dsp:sp>
    <dsp:sp modelId="{48B8D75A-6B66-423B-9727-F76EE9A4F681}">
      <dsp:nvSpPr>
        <dsp:cNvPr id="0" name=""/>
        <dsp:cNvSpPr/>
      </dsp:nvSpPr>
      <dsp:spPr>
        <a:xfrm>
          <a:off x="1338421" y="646331"/>
          <a:ext cx="957420" cy="2057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7920"/>
              </a:lnTo>
              <a:lnTo>
                <a:pt x="957420" y="205792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1AA14-B66C-42DE-A401-EDA38A89D48B}">
      <dsp:nvSpPr>
        <dsp:cNvPr id="0" name=""/>
        <dsp:cNvSpPr/>
      </dsp:nvSpPr>
      <dsp:spPr>
        <a:xfrm>
          <a:off x="2295841" y="2386131"/>
          <a:ext cx="6148813" cy="6362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Le montant des achats (</a:t>
          </a:r>
          <a:r>
            <a:rPr lang="fr-FR" sz="2000" b="1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Montant</a:t>
          </a: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). </a:t>
          </a:r>
          <a:endParaRPr lang="fr-FR" sz="2000" kern="1200" dirty="0"/>
        </a:p>
      </dsp:txBody>
      <dsp:txXfrm>
        <a:off x="2314476" y="2404766"/>
        <a:ext cx="6111543" cy="598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10 – La fidélisation de la clientèle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les besoins et attentes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8321" y="1553408"/>
            <a:ext cx="1154885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algn="ctr">
              <a:spcBef>
                <a:spcPts val="600"/>
              </a:spcBef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Recruter un nouveau client coûte environ 5 fois plus cher que de le fidéliser. </a:t>
            </a:r>
          </a:p>
          <a:p>
            <a:pPr marL="361950" algn="ctr">
              <a:spcBef>
                <a:spcPts val="600"/>
              </a:spcBef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Trop d'entreprises axent leurs actions commerciales vers l’acquisition de nouveaux clients. Cette stratégie oublie les clients fidèles qui ont généralement un panier moyen supérieur aux autres clients, </a:t>
            </a:r>
          </a:p>
          <a:p>
            <a:pPr marL="70485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ils recommandent les produits, les  services ou l’entreprise à leurs amis, à leur famille </a:t>
            </a:r>
          </a:p>
          <a:p>
            <a:pPr marL="70485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ils font part de leurs avis positifs sur les réseaux sociaux : Facebook, Instagram, TikTok, X-Twitter, Pinterest... </a:t>
            </a:r>
          </a:p>
          <a:p>
            <a:pPr marL="70485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Ils ont ainsi un effet multiplicateur sur les ventes.</a:t>
            </a:r>
          </a:p>
        </p:txBody>
      </p:sp>
    </p:spTree>
    <p:extLst>
      <p:ext uri="{BB962C8B-B14F-4D97-AF65-F5344CB8AC3E}">
        <p14:creationId xmlns:p14="http://schemas.microsoft.com/office/powerpoint/2010/main" val="173760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FE7497-117F-4EE9-9B00-A4B2D8ACDBA2}"/>
              </a:ext>
            </a:extLst>
          </p:cNvPr>
          <p:cNvSpPr/>
          <p:nvPr/>
        </p:nvSpPr>
        <p:spPr>
          <a:xfrm>
            <a:off x="600075" y="1221447"/>
            <a:ext cx="10702924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Graphe Pareto et méthode ABC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graphe Pareto classe les clients selon l’importance du chiffre d’affaires et met en évidences l’importance relative de ces clients selon la loi statistique des 20/80. Loi selon laquelle, en matière commerciale, 80 % du chiffre d’affaires est réalisé avec 20 % des clients et 20 % du chiffre d’affaires est réalisé avec 80 % des clients. Ces 20 % de clients deviennent donc la cible prioritaire des opérations de fidélisation.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613DC21-A1C5-439F-B79C-E7DCD56DA0D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4464" y="3559062"/>
            <a:ext cx="9256925" cy="2998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75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5FE7497-117F-4EE9-9B00-A4B2D8ACDBA2}"/>
              </a:ext>
            </a:extLst>
          </p:cNvPr>
          <p:cNvSpPr/>
          <p:nvPr/>
        </p:nvSpPr>
        <p:spPr>
          <a:xfrm>
            <a:off x="71437" y="1092616"/>
            <a:ext cx="10702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Graphe Pareto et méthode ABC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A9B5F5-4EA9-478C-BC0E-59119CC561AD}"/>
              </a:ext>
            </a:extLst>
          </p:cNvPr>
          <p:cNvSpPr/>
          <p:nvPr/>
        </p:nvSpPr>
        <p:spPr>
          <a:xfrm>
            <a:off x="600075" y="4377718"/>
            <a:ext cx="1073679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fr-FR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méthode ABC découle du principe de Pareto en ventilant les segments en 80 % pour A ; 15 % pour B et 5 % pour C.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graphe Pareto analyse les clients uniquement à partir du chiffre d'affaires total. Cette méthode est intéressante mais trop passive car elle ne prend pas en compte, la dynamique du consommateur : fréquence des achats, montant des achats et date du dernier achat.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A23F67B-66D9-4556-A78A-8B05C110B12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366" y="1692770"/>
            <a:ext cx="7810717" cy="252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61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7F0ED7-E6F9-49E5-8E34-DBF6F3FE296B}"/>
              </a:ext>
            </a:extLst>
          </p:cNvPr>
          <p:cNvSpPr/>
          <p:nvPr/>
        </p:nvSpPr>
        <p:spPr>
          <a:xfrm>
            <a:off x="211143" y="1107995"/>
            <a:ext cx="114935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méthode RFM (Récence, Fréquence, Montant)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75FA5755-79FA-4E4C-87FB-D184CF49D4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7208575"/>
              </p:ext>
            </p:extLst>
          </p:nvPr>
        </p:nvGraphicFramePr>
        <p:xfrm>
          <a:off x="39692" y="1917699"/>
          <a:ext cx="10260007" cy="302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F4E894A-CD96-4146-8DD1-0F2F37B1AF0A}"/>
              </a:ext>
            </a:extLst>
          </p:cNvPr>
          <p:cNvSpPr/>
          <p:nvPr/>
        </p:nvSpPr>
        <p:spPr>
          <a:xfrm>
            <a:off x="-203201" y="5267236"/>
            <a:ext cx="119157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algn="just">
              <a:spcBef>
                <a:spcPts val="6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méthode permet de déterminer la valeur d’un client et de mieux prévoir leurs prochains achats. Ce qui permettra à l’entreprise de mieux cibler ses actions commerciales.</a:t>
            </a:r>
          </a:p>
        </p:txBody>
      </p:sp>
    </p:spTree>
    <p:extLst>
      <p:ext uri="{BB962C8B-B14F-4D97-AF65-F5344CB8AC3E}">
        <p14:creationId xmlns:p14="http://schemas.microsoft.com/office/powerpoint/2010/main" val="319332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7F0ED7-E6F9-49E5-8E34-DBF6F3FE296B}"/>
              </a:ext>
            </a:extLst>
          </p:cNvPr>
          <p:cNvSpPr/>
          <p:nvPr/>
        </p:nvSpPr>
        <p:spPr>
          <a:xfrm>
            <a:off x="266700" y="1169550"/>
            <a:ext cx="11526843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méthode RFM (Récence, Fréquence, Montant)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 1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18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Déterminer l’importance de chaque critère à utiliser pour les trois variables et leur attribuer un coefficient (l’importance peut changer d’une entreprise à une autre) : 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Récence : 	aucun = 0, </a:t>
            </a:r>
            <a:r>
              <a:rPr lang="fr-FR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peu important = 1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important = 2, très important = 3.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Fréquence : 	aucun = 0, peu important = 1, </a:t>
            </a:r>
            <a:r>
              <a:rPr lang="fr-FR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important = 2</a:t>
            </a: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très important = 3.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Montant : 	aucun = 0, peu important = 1, important = 2, </a:t>
            </a:r>
            <a:r>
              <a:rPr lang="fr-FR" b="1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très important = 3</a:t>
            </a:r>
            <a:r>
              <a:rPr lang="fr-FR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 2</a:t>
            </a: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12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Créer une échelle de notation pour chaque critère à partir des éléments importants pour l'entreprise.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Récence : 	 	- de 3 mois = 4 ; de 3 à 6 mois = 2 ; de 6 à 12 mois = 1 ; +12 mois = 0.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Fréquence achats : 	+ de 12 par an = 4 ; de 6 à 11 = 3 ; + de 3 à 5 = 2 ; + de 1 à 2 = 1 ; moins de 1 = 0. 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fr-FR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Montant annuel : 	+ 1 000 € = 4 ; de 500 € à 999 € = 3 ; de 200 € à 499 € = 2 ; de 0 € à 199 € = 1.</a:t>
            </a:r>
          </a:p>
        </p:txBody>
      </p:sp>
    </p:spTree>
    <p:extLst>
      <p:ext uri="{BB962C8B-B14F-4D97-AF65-F5344CB8AC3E}">
        <p14:creationId xmlns:p14="http://schemas.microsoft.com/office/powerpoint/2010/main" val="400255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7F0ED7-E6F9-49E5-8E34-DBF6F3FE296B}"/>
              </a:ext>
            </a:extLst>
          </p:cNvPr>
          <p:cNvSpPr/>
          <p:nvPr/>
        </p:nvSpPr>
        <p:spPr>
          <a:xfrm>
            <a:off x="211143" y="1107995"/>
            <a:ext cx="11493500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méthode RFM (Récence, Fréquence, Montant)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fr-FR" sz="600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385" indent="-540385" algn="ctr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 3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Calculer le score de chaque client à partir des barèmes élaborés précédemment </a:t>
            </a:r>
            <a:r>
              <a:rPr lang="fr-FR" sz="2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(ce travail est souvent réalisé sur Excel).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 Paul : 3 achats par an, dernier achat il y a 2 mois d’un montant de 650 €. </a:t>
            </a:r>
          </a:p>
          <a:p>
            <a:pPr marL="342900" lvl="0" indent="-342900" algn="just"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Cliente Julie : 2 achats par an, dernier achat il y a 6 mois d’un montant de 200 €. </a:t>
            </a:r>
          </a:p>
          <a:p>
            <a:pPr marL="342900" lvl="0" indent="-342900" algn="just">
              <a:spcAft>
                <a:spcPts val="600"/>
              </a:spcAft>
              <a:buFont typeface="Calibri" panose="020F0502020204030204" pitchFamily="34" charset="0"/>
              <a:buChar char="-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Cliente Louise : dernier achat il y a 13 mois d’un montant de 300 €.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7E3EFF8-E197-40D0-B59A-2B8370559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86499"/>
              </p:ext>
            </p:extLst>
          </p:nvPr>
        </p:nvGraphicFramePr>
        <p:xfrm>
          <a:off x="1612900" y="4343400"/>
          <a:ext cx="7975600" cy="1701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40484059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3837279026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72529635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458054644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147476331"/>
                    </a:ext>
                  </a:extLst>
                </a:gridCol>
              </a:tblGrid>
              <a:tr h="7811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Récence (coef. 1)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Fréquence (Coef. 2)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 (Coef. 2)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 anchor="ctr"/>
                </a:tc>
                <a:extLst>
                  <a:ext uri="{0D108BD9-81ED-4DB2-BD59-A6C34878D82A}">
                    <a16:rowId xmlns:a16="http://schemas.microsoft.com/office/drawing/2014/main" val="1093650364"/>
                  </a:ext>
                </a:extLst>
              </a:tr>
              <a:tr h="306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Paul</a:t>
                      </a:r>
                      <a:endParaRPr lang="fr-FR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x coef 1 = 4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coef 2 = 4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x coef 3 = 9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4+4+9 = 17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extLst>
                  <a:ext uri="{0D108BD9-81ED-4DB2-BD59-A6C34878D82A}">
                    <a16:rowId xmlns:a16="http://schemas.microsoft.com/office/drawing/2014/main" val="4071924935"/>
                  </a:ext>
                </a:extLst>
              </a:tr>
              <a:tr h="306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Julie</a:t>
                      </a:r>
                      <a:endParaRPr lang="fr-FR" sz="18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x coef 1 = 3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coef 2 = 2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coef 3 = 6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4+2+6 = 11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extLst>
                  <a:ext uri="{0D108BD9-81ED-4DB2-BD59-A6C34878D82A}">
                    <a16:rowId xmlns:a16="http://schemas.microsoft.com/office/drawing/2014/main" val="3862902496"/>
                  </a:ext>
                </a:extLst>
              </a:tr>
              <a:tr h="3068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Louise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x coef 1 = 1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x coef 2 = 0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x coef 3 = 6</a:t>
                      </a:r>
                      <a:endParaRPr lang="fr-FR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4+0+6 = 07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50651" marR="150651" marT="0" marB="0"/>
                </a:tc>
                <a:extLst>
                  <a:ext uri="{0D108BD9-81ED-4DB2-BD59-A6C34878D82A}">
                    <a16:rowId xmlns:a16="http://schemas.microsoft.com/office/drawing/2014/main" val="103569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1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67AF27-7BD4-4A81-93A1-D11630627AAB}"/>
              </a:ext>
            </a:extLst>
          </p:cNvPr>
          <p:cNvSpPr/>
          <p:nvPr/>
        </p:nvSpPr>
        <p:spPr>
          <a:xfrm>
            <a:off x="642937" y="1107995"/>
            <a:ext cx="10804525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Etape 4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Trier les clients par ordre décroissant et les classer en groupes (ou segments).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clients du groupe 1, qui obtiennent les meilleures notes, sont les cibles à privilégier pour des actions de fidélisation car ils donneront les taux de réponse plus élevés à une action commerciale.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deuxième groupe un peu moins, etc.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méthode permet de prédire les résultats des actions par une </a:t>
            </a: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segmentation prédictive.</a:t>
            </a:r>
          </a:p>
          <a:p>
            <a:pPr>
              <a:spcBef>
                <a:spcPts val="600"/>
              </a:spcBef>
            </a:pPr>
            <a:r>
              <a:rPr lang="fr-FR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clients sont classés sur leurs potentialités commerciales. Le groupe 1 correspond aux clients prioritaires, les plus fidèles, ceux qui doivent faire l’objet d’un traitement privilégié. Les autres groupes seront à travailler dans un deuxième temps puis dans un troisième temps en traitant le groupe 2 puis le groupe 3.</a:t>
            </a:r>
          </a:p>
        </p:txBody>
      </p:sp>
    </p:spTree>
    <p:extLst>
      <p:ext uri="{BB962C8B-B14F-4D97-AF65-F5344CB8AC3E}">
        <p14:creationId xmlns:p14="http://schemas.microsoft.com/office/powerpoint/2010/main" val="281980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3D5C3-0454-B372-BC68-6F8C956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07C4DE-08B6-4197-3C9B-2D9BB114343E}"/>
              </a:ext>
            </a:extLst>
          </p:cNvPr>
          <p:cNvSpPr/>
          <p:nvPr/>
        </p:nvSpPr>
        <p:spPr>
          <a:xfrm>
            <a:off x="-1" y="0"/>
            <a:ext cx="1191578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10 – La fidélisation de la clientèle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les besoins et attentes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870093-6A04-ECF7-BE17-1B0821F01185}"/>
              </a:ext>
            </a:extLst>
          </p:cNvPr>
          <p:cNvSpPr/>
          <p:nvPr/>
        </p:nvSpPr>
        <p:spPr>
          <a:xfrm>
            <a:off x="963769" y="2126027"/>
            <a:ext cx="1026446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ces raisons, il est important de fidéliser les clients par des actions privilégiées </a:t>
            </a:r>
          </a:p>
          <a:p>
            <a:pPr algn="ctr">
              <a:spcBef>
                <a:spcPts val="600"/>
              </a:spcBef>
            </a:pPr>
            <a:r>
              <a:rPr lang="fr-FR" sz="2800" b="1" i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ventes privées, remises, invitation, </a:t>
            </a:r>
          </a:p>
          <a:p>
            <a:pPr algn="ctr">
              <a:spcBef>
                <a:spcPts val="600"/>
              </a:spcBef>
            </a:pPr>
            <a:r>
              <a:rPr lang="fr-FR" sz="2800" b="1" i="1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carte d’abonnement…</a:t>
            </a:r>
          </a:p>
          <a:p>
            <a:pPr algn="ctr">
              <a:spcBef>
                <a:spcPts val="600"/>
              </a:spcBef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</a:p>
          <a:p>
            <a:pPr algn="ctr">
              <a:spcBef>
                <a:spcPts val="600"/>
              </a:spcBef>
            </a:pPr>
            <a:r>
              <a:rPr lang="fr-FR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accordant des avantages ou des récompenses qui donnent un sentiment d’appartenance émotionnel et l’envie de revenir. </a:t>
            </a:r>
            <a:endParaRPr lang="fr-FR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es 6 commandements pour rendre vos clients heureux ...!">
            <a:extLst>
              <a:ext uri="{FF2B5EF4-FFF2-40B4-BE49-F238E27FC236}">
                <a16:creationId xmlns:a16="http://schemas.microsoft.com/office/drawing/2014/main" id="{DBA0104C-0DEE-4D4A-C0B8-B17B884BB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241" y="282982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89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F7FD7-A8F9-33C9-3924-141A7D125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51DE2D-0A5C-C14C-8187-6C5BD78039DB}"/>
              </a:ext>
            </a:extLst>
          </p:cNvPr>
          <p:cNvSpPr/>
          <p:nvPr/>
        </p:nvSpPr>
        <p:spPr>
          <a:xfrm>
            <a:off x="-1" y="0"/>
            <a:ext cx="1191578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 10 – La fidélisation de la clientèle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les besoins et attentes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DF27CDE-F407-5AA9-4CE2-8F31768FB272}"/>
              </a:ext>
            </a:extLst>
          </p:cNvPr>
          <p:cNvSpPr/>
          <p:nvPr/>
        </p:nvSpPr>
        <p:spPr>
          <a:xfrm>
            <a:off x="96806" y="1154162"/>
            <a:ext cx="1154885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2400"/>
              </a:spcAft>
            </a:pPr>
            <a:r>
              <a:rPr lang="fr-FR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Identifier les besoins du client </a:t>
            </a:r>
          </a:p>
          <a:p>
            <a:pPr marL="361950" 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fidélisation commence par une identification rigoureuse des besoins des clients, afin de mieux les satisfaire. </a:t>
            </a:r>
          </a:p>
          <a:p>
            <a:pPr marL="361950" algn="ctr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approche évolue avec le temps. </a:t>
            </a:r>
          </a:p>
          <a:p>
            <a:pPr marL="715963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l’origine, elle se limitait aux qualités propres du produit ou du service :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prix, résistance, esthétique…. </a:t>
            </a:r>
          </a:p>
          <a:p>
            <a:pPr marL="715963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Aujourd’hui, elle intègre des éléments en amont et en aval de l’acte d’achat : </a:t>
            </a:r>
          </a:p>
          <a:p>
            <a:pPr marL="373063" algn="ctr"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solidFill>
                  <a:srgbClr val="92D05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la qualité de l’information, de l’accueil, du service, de l’organisation, du délai de livraison, la qualité du SAV, de l’image de la marque, de l’image que le consommateur a de lui-même en l’achetant ou en l’utilisant, etc.</a:t>
            </a:r>
          </a:p>
        </p:txBody>
      </p:sp>
    </p:spTree>
    <p:extLst>
      <p:ext uri="{BB962C8B-B14F-4D97-AF65-F5344CB8AC3E}">
        <p14:creationId xmlns:p14="http://schemas.microsoft.com/office/powerpoint/2010/main" val="4083227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1884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81715" y="673340"/>
            <a:ext cx="968338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1.1. Les besoins du client </a:t>
            </a:r>
          </a:p>
          <a:p>
            <a:pPr marL="534988" algn="just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produit ou le service devient une composante d’un ensemble plus large qui intègre son environnement ainsi que des éléments psychosociologiques et culturels :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image et estime de soi, image de marque, appartenance, etc. </a:t>
            </a:r>
          </a:p>
          <a:p>
            <a:pPr marL="2513013"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L’objet devient une composante de la personnalité, un prolongement de soi </a:t>
            </a:r>
          </a:p>
          <a:p>
            <a:pPr marL="534988" algn="r"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Apple, IPhone, Mini Cooper, LVMH, </a:t>
            </a:r>
            <a:r>
              <a:rPr lang="fr-FR" sz="2400" i="1" dirty="0" err="1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Barbour</a:t>
            </a:r>
            <a:r>
              <a:rPr lang="fr-FR" sz="2400" i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6" t="6361" r="55233" b="6361"/>
          <a:stretch/>
        </p:blipFill>
        <p:spPr>
          <a:xfrm>
            <a:off x="10138300" y="3026364"/>
            <a:ext cx="1649238" cy="21390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31" y="3191432"/>
            <a:ext cx="2478096" cy="18585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93494" y="5389295"/>
            <a:ext cx="11831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le lancement d’un produit, l’étude de la demande permet d’identifier les attentes et les besoins des clients et de proposer un produit adapté.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97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5234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Évaluer la satisfaction 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2537437134"/>
              </p:ext>
            </p:extLst>
          </p:nvPr>
        </p:nvGraphicFramePr>
        <p:xfrm>
          <a:off x="381218" y="1872078"/>
          <a:ext cx="11359333" cy="3174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5234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Évaluer la satisfaction 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210300419"/>
              </p:ext>
            </p:extLst>
          </p:nvPr>
        </p:nvGraphicFramePr>
        <p:xfrm>
          <a:off x="397973" y="1630539"/>
          <a:ext cx="11385710" cy="4123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375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505359" y="5765320"/>
            <a:ext cx="11005394" cy="727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 outils doivent être utilisés de façon objective, sans </a:t>
            </a:r>
            <a:r>
              <a:rPr lang="fr-FR" sz="20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priori</a:t>
            </a: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avec la volonté de rechercher les dysfonctionnements pour y mettre fin. </a:t>
            </a:r>
            <a:endParaRPr lang="fr-FR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554608376"/>
              </p:ext>
            </p:extLst>
          </p:nvPr>
        </p:nvGraphicFramePr>
        <p:xfrm>
          <a:off x="190575" y="1169550"/>
          <a:ext cx="11534635" cy="44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Évaluer la satisfaction </a:t>
            </a:r>
          </a:p>
        </p:txBody>
      </p:sp>
    </p:spTree>
    <p:extLst>
      <p:ext uri="{BB962C8B-B14F-4D97-AF65-F5344CB8AC3E}">
        <p14:creationId xmlns:p14="http://schemas.microsoft.com/office/powerpoint/2010/main" val="269534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374B26-A0DB-494A-B733-93E093A8B588}"/>
              </a:ext>
            </a:extLst>
          </p:cNvPr>
          <p:cNvSpPr/>
          <p:nvPr/>
        </p:nvSpPr>
        <p:spPr>
          <a:xfrm>
            <a:off x="736599" y="1692770"/>
            <a:ext cx="101049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 démarche de fidélisation commence par une identification des clients prioritaires, ceux qui ne doivent surtout pas partir à la concurrence.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sont les clients les plus importants en termes de chiffre d’affaires ou en termes de notoriété ou d’image. </a:t>
            </a:r>
          </a:p>
          <a:p>
            <a:pPr marL="342900" indent="-342900" algn="just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peuvent être mis en évidence le calcul de la valeur vie des clients, par le graphe Pareto (et la méthode ABC) ou par la méthode RFM. </a:t>
            </a:r>
          </a:p>
        </p:txBody>
      </p:sp>
    </p:spTree>
    <p:extLst>
      <p:ext uri="{BB962C8B-B14F-4D97-AF65-F5344CB8AC3E}">
        <p14:creationId xmlns:p14="http://schemas.microsoft.com/office/powerpoint/2010/main" val="176243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9157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 Identifier le besoin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944530-6A62-4CD5-8859-2F0AEFBC9963}"/>
              </a:ext>
            </a:extLst>
          </p:cNvPr>
          <p:cNvSpPr/>
          <p:nvPr/>
        </p:nvSpPr>
        <p:spPr>
          <a:xfrm>
            <a:off x="-1" y="584775"/>
            <a:ext cx="1130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1.3. Identifier la cible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374B26-A0DB-494A-B733-93E093A8B588}"/>
              </a:ext>
            </a:extLst>
          </p:cNvPr>
          <p:cNvSpPr/>
          <p:nvPr/>
        </p:nvSpPr>
        <p:spPr>
          <a:xfrm>
            <a:off x="443784" y="1273701"/>
            <a:ext cx="109347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valeur vie d’un client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clients à privilégier sont ceux qui réalisent le chiffre d'affaires le plus important avec l'entreprise. Il est possible de calculer la valeur d'un client (valeur vie) qui est égale à son chiffre d'affaires prévisionnel sur une période.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Valeur vie =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b="1" dirty="0">
                <a:solidFill>
                  <a:srgbClr val="FFC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Chiffre d'affaires moyen X Fréquence d'achats annuel X Durée de rétention en nombre d'années</a:t>
            </a:r>
            <a:endParaRPr lang="fr-FR" sz="2200" dirty="0">
              <a:solidFill>
                <a:srgbClr val="FFC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donnée permet de segmenter la clientèle en différents groupes et d’identifier les groupes prioritaires, à forte valeur vie, à forte rentabilité. Cette approche permet de classer les clients par ordre de priorité, de concentrer la stratégie commerciale sur leurs besoins et d’optimiser la recherche de nouveaux clients.</a:t>
            </a:r>
          </a:p>
        </p:txBody>
      </p:sp>
    </p:spTree>
    <p:extLst>
      <p:ext uri="{BB962C8B-B14F-4D97-AF65-F5344CB8AC3E}">
        <p14:creationId xmlns:p14="http://schemas.microsoft.com/office/powerpoint/2010/main" val="401118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174</TotalTime>
  <Words>1650</Words>
  <Application>Microsoft Office PowerPoint</Application>
  <PresentationFormat>Grand écran</PresentationFormat>
  <Paragraphs>130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Bookman Old Style</vt:lpstr>
      <vt:lpstr>Calibri</vt:lpstr>
      <vt:lpstr>Rockwell</vt:lpstr>
      <vt:lpstr>Symbol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35</cp:revision>
  <dcterms:created xsi:type="dcterms:W3CDTF">2014-06-17T06:47:14Z</dcterms:created>
  <dcterms:modified xsi:type="dcterms:W3CDTF">2024-03-07T08:11:39Z</dcterms:modified>
</cp:coreProperties>
</file>