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7" r:id="rId2"/>
    <p:sldId id="259" r:id="rId3"/>
    <p:sldId id="265" r:id="rId4"/>
    <p:sldId id="288" r:id="rId5"/>
    <p:sldId id="270" r:id="rId6"/>
    <p:sldId id="272" r:id="rId7"/>
    <p:sldId id="274" r:id="rId8"/>
    <p:sldId id="275" r:id="rId9"/>
    <p:sldId id="276" r:id="rId10"/>
    <p:sldId id="266" r:id="rId11"/>
    <p:sldId id="278" r:id="rId12"/>
    <p:sldId id="279" r:id="rId13"/>
    <p:sldId id="277" r:id="rId14"/>
    <p:sldId id="280" r:id="rId15"/>
    <p:sldId id="284" r:id="rId16"/>
    <p:sldId id="260" r:id="rId17"/>
    <p:sldId id="285" r:id="rId18"/>
    <p:sldId id="286" r:id="rId19"/>
    <p:sldId id="28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16024-DB33-48DC-904A-1CE0BC35F35D}" type="doc">
      <dgm:prSet loTypeId="urn:microsoft.com/office/officeart/2009/3/layout/HorizontalOrganizationChart" loCatId="hierarchy" qsTypeId="urn:microsoft.com/office/officeart/2005/8/quickstyle/3d2" qsCatId="3D" csTypeId="urn:microsoft.com/office/officeart/2005/8/colors/colorful1" csCatId="colorful" phldr="1"/>
      <dgm:spPr/>
      <dgm:t>
        <a:bodyPr/>
        <a:lstStyle/>
        <a:p>
          <a:endParaRPr lang="fr-FR"/>
        </a:p>
      </dgm:t>
    </dgm:pt>
    <dgm:pt modelId="{4A26100D-7525-47EF-B94B-35C2D38914A3}">
      <dgm:prSet phldrT="[Texte]" custT="1"/>
      <dgm:spPr/>
      <dgm:t>
        <a:bodyPr/>
        <a:lstStyle/>
        <a:p>
          <a:r>
            <a:rPr lang="fr-FR" sz="2800" b="1">
              <a:latin typeface="Arial" panose="020B0604020202020204" pitchFamily="34" charset="0"/>
              <a:cs typeface="Arial" panose="020B0604020202020204" pitchFamily="34" charset="0"/>
            </a:rPr>
            <a:t>Statégie</a:t>
          </a:r>
        </a:p>
      </dgm:t>
    </dgm:pt>
    <dgm:pt modelId="{837FA996-9DB1-435B-99C6-00B247841803}" type="parTrans" cxnId="{B1C1E56C-BF42-454F-B253-08C7CD153F2F}">
      <dgm:prSet/>
      <dgm:spPr/>
      <dgm:t>
        <a:bodyPr/>
        <a:lstStyle/>
        <a:p>
          <a:endParaRPr lang="fr-FR" sz="2400">
            <a:latin typeface="Arial" panose="020B0604020202020204" pitchFamily="34" charset="0"/>
            <a:cs typeface="Arial" panose="020B0604020202020204" pitchFamily="34" charset="0"/>
          </a:endParaRPr>
        </a:p>
      </dgm:t>
    </dgm:pt>
    <dgm:pt modelId="{F90CBB4C-01CC-4747-AEB9-4DB3C30827D8}" type="sibTrans" cxnId="{B1C1E56C-BF42-454F-B253-08C7CD153F2F}">
      <dgm:prSet/>
      <dgm:spPr/>
      <dgm:t>
        <a:bodyPr/>
        <a:lstStyle/>
        <a:p>
          <a:endParaRPr lang="fr-FR" sz="2400">
            <a:latin typeface="Arial" panose="020B0604020202020204" pitchFamily="34" charset="0"/>
            <a:cs typeface="Arial" panose="020B0604020202020204" pitchFamily="34" charset="0"/>
          </a:endParaRPr>
        </a:p>
      </dgm:t>
    </dgm:pt>
    <dgm:pt modelId="{D707AE63-F4BE-4662-AE54-E66270CDAC35}">
      <dgm:prSet phldrT="[Texte]" custT="1"/>
      <dgm:spPr/>
      <dgm:t>
        <a:bodyPr/>
        <a:lstStyle/>
        <a:p>
          <a:r>
            <a:rPr lang="fr-FR" sz="2400" b="1">
              <a:latin typeface="Arial" panose="020B0604020202020204" pitchFamily="34" charset="0"/>
              <a:cs typeface="Arial" panose="020B0604020202020204" pitchFamily="34" charset="0"/>
            </a:rPr>
            <a:t>Prévoir</a:t>
          </a:r>
        </a:p>
      </dgm:t>
    </dgm:pt>
    <dgm:pt modelId="{8BA56C72-95B4-46DC-B33F-2DA67CE31A00}" type="parTrans" cxnId="{1C47DFE5-9957-4B82-853E-2AC3A42D2BCD}">
      <dgm:prSet/>
      <dgm:spPr/>
      <dgm:t>
        <a:bodyPr/>
        <a:lstStyle/>
        <a:p>
          <a:endParaRPr lang="fr-FR" sz="2400">
            <a:latin typeface="Arial" panose="020B0604020202020204" pitchFamily="34" charset="0"/>
            <a:cs typeface="Arial" panose="020B0604020202020204" pitchFamily="34" charset="0"/>
          </a:endParaRPr>
        </a:p>
      </dgm:t>
    </dgm:pt>
    <dgm:pt modelId="{282EF966-6F99-4875-9D8A-F5DE78C8EF70}" type="sibTrans" cxnId="{1C47DFE5-9957-4B82-853E-2AC3A42D2BCD}">
      <dgm:prSet/>
      <dgm:spPr/>
      <dgm:t>
        <a:bodyPr/>
        <a:lstStyle/>
        <a:p>
          <a:endParaRPr lang="fr-FR" sz="2400">
            <a:latin typeface="Arial" panose="020B0604020202020204" pitchFamily="34" charset="0"/>
            <a:cs typeface="Arial" panose="020B0604020202020204" pitchFamily="34" charset="0"/>
          </a:endParaRPr>
        </a:p>
      </dgm:t>
    </dgm:pt>
    <dgm:pt modelId="{0748B27E-0B3F-4EDF-8ABB-A62823F97B9F}">
      <dgm:prSet phldrT="[Texte]" custT="1"/>
      <dgm:spPr/>
      <dgm:t>
        <a:bodyPr/>
        <a:lstStyle/>
        <a:p>
          <a:r>
            <a:rPr lang="fr-FR" sz="2400" b="1">
              <a:solidFill>
                <a:schemeClr val="tx1"/>
              </a:solidFill>
              <a:latin typeface="Arial" panose="020B0604020202020204" pitchFamily="34" charset="0"/>
              <a:cs typeface="Arial" panose="020B0604020202020204" pitchFamily="34" charset="0"/>
            </a:rPr>
            <a:t>Décisions adaptées</a:t>
          </a:r>
        </a:p>
      </dgm:t>
    </dgm:pt>
    <dgm:pt modelId="{EF794C15-657B-4DA3-BA62-0B7F453D1BED}" type="parTrans" cxnId="{04ED2FA9-AFF5-4893-8C04-275B7CDFA8E4}">
      <dgm:prSet/>
      <dgm:spPr/>
      <dgm:t>
        <a:bodyPr/>
        <a:lstStyle/>
        <a:p>
          <a:endParaRPr lang="fr-FR" sz="2400">
            <a:latin typeface="Arial" panose="020B0604020202020204" pitchFamily="34" charset="0"/>
            <a:cs typeface="Arial" panose="020B0604020202020204" pitchFamily="34" charset="0"/>
          </a:endParaRPr>
        </a:p>
      </dgm:t>
    </dgm:pt>
    <dgm:pt modelId="{DB252536-67D3-4540-8FD3-90CE3FF5A051}" type="sibTrans" cxnId="{04ED2FA9-AFF5-4893-8C04-275B7CDFA8E4}">
      <dgm:prSet/>
      <dgm:spPr/>
      <dgm:t>
        <a:bodyPr/>
        <a:lstStyle/>
        <a:p>
          <a:endParaRPr lang="fr-FR" sz="2400">
            <a:latin typeface="Arial" panose="020B0604020202020204" pitchFamily="34" charset="0"/>
            <a:cs typeface="Arial" panose="020B0604020202020204" pitchFamily="34" charset="0"/>
          </a:endParaRPr>
        </a:p>
      </dgm:t>
    </dgm:pt>
    <dgm:pt modelId="{1B9E2290-AC7D-42EE-B925-C42966B6A6C7}">
      <dgm:prSet phldrT="[Texte]" custT="1"/>
      <dgm:spPr/>
      <dgm:t>
        <a:bodyPr/>
        <a:lstStyle/>
        <a:p>
          <a:r>
            <a:rPr lang="fr-FR" sz="2400" b="1">
              <a:solidFill>
                <a:schemeClr val="tx1"/>
              </a:solidFill>
              <a:latin typeface="Arial" panose="020B0604020202020204" pitchFamily="34" charset="0"/>
              <a:cs typeface="Arial" panose="020B0604020202020204" pitchFamily="34" charset="0"/>
            </a:rPr>
            <a:t>Veille commerciale</a:t>
          </a:r>
        </a:p>
      </dgm:t>
    </dgm:pt>
    <dgm:pt modelId="{49CA35F7-5F36-4C0B-8601-E6F374EC9C69}" type="parTrans" cxnId="{88783305-76EC-448C-955D-6A49B3FADFC0}">
      <dgm:prSet/>
      <dgm:spPr/>
      <dgm:t>
        <a:bodyPr/>
        <a:lstStyle/>
        <a:p>
          <a:endParaRPr lang="fr-FR" sz="2400">
            <a:latin typeface="Arial" panose="020B0604020202020204" pitchFamily="34" charset="0"/>
            <a:cs typeface="Arial" panose="020B0604020202020204" pitchFamily="34" charset="0"/>
          </a:endParaRPr>
        </a:p>
      </dgm:t>
    </dgm:pt>
    <dgm:pt modelId="{87B06550-7DF8-4D75-AEAE-FF23FA4C18ED}" type="sibTrans" cxnId="{88783305-76EC-448C-955D-6A49B3FADFC0}">
      <dgm:prSet/>
      <dgm:spPr/>
      <dgm:t>
        <a:bodyPr/>
        <a:lstStyle/>
        <a:p>
          <a:endParaRPr lang="fr-FR" sz="2400">
            <a:latin typeface="Arial" panose="020B0604020202020204" pitchFamily="34" charset="0"/>
            <a:cs typeface="Arial" panose="020B0604020202020204" pitchFamily="34" charset="0"/>
          </a:endParaRPr>
        </a:p>
      </dgm:t>
    </dgm:pt>
    <dgm:pt modelId="{C24AE5F8-2CF0-4A8B-9BA3-C0317CBE106C}">
      <dgm:prSet phldrT="[Texte]" custT="1"/>
      <dgm:spPr/>
      <dgm:t>
        <a:bodyPr/>
        <a:lstStyle/>
        <a:p>
          <a:r>
            <a:rPr lang="fr-FR" sz="2400" b="1">
              <a:latin typeface="Arial" panose="020B0604020202020204" pitchFamily="34" charset="0"/>
              <a:cs typeface="Arial" panose="020B0604020202020204" pitchFamily="34" charset="0"/>
            </a:rPr>
            <a:t>Définir des objectifs</a:t>
          </a:r>
        </a:p>
      </dgm:t>
    </dgm:pt>
    <dgm:pt modelId="{E4B241D1-F6BC-4216-B262-B5408953A053}" type="parTrans" cxnId="{474A6D1E-B6E7-49AA-830F-C577626728F7}">
      <dgm:prSet/>
      <dgm:spPr/>
      <dgm:t>
        <a:bodyPr/>
        <a:lstStyle/>
        <a:p>
          <a:endParaRPr lang="fr-FR" sz="2400">
            <a:latin typeface="Arial" panose="020B0604020202020204" pitchFamily="34" charset="0"/>
            <a:cs typeface="Arial" panose="020B0604020202020204" pitchFamily="34" charset="0"/>
          </a:endParaRPr>
        </a:p>
      </dgm:t>
    </dgm:pt>
    <dgm:pt modelId="{56FF6AE8-0A62-4909-A0BD-227095883717}" type="sibTrans" cxnId="{474A6D1E-B6E7-49AA-830F-C577626728F7}">
      <dgm:prSet/>
      <dgm:spPr/>
      <dgm:t>
        <a:bodyPr/>
        <a:lstStyle/>
        <a:p>
          <a:endParaRPr lang="fr-FR" sz="2400">
            <a:latin typeface="Arial" panose="020B0604020202020204" pitchFamily="34" charset="0"/>
            <a:cs typeface="Arial" panose="020B0604020202020204" pitchFamily="34" charset="0"/>
          </a:endParaRPr>
        </a:p>
      </dgm:t>
    </dgm:pt>
    <dgm:pt modelId="{8079F5BC-8CFD-4CA2-B154-B06B4D43585B}" type="pres">
      <dgm:prSet presAssocID="{96016024-DB33-48DC-904A-1CE0BC35F35D}" presName="hierChild1" presStyleCnt="0">
        <dgm:presLayoutVars>
          <dgm:orgChart val="1"/>
          <dgm:chPref val="1"/>
          <dgm:dir/>
          <dgm:animOne val="branch"/>
          <dgm:animLvl val="lvl"/>
          <dgm:resizeHandles/>
        </dgm:presLayoutVars>
      </dgm:prSet>
      <dgm:spPr/>
    </dgm:pt>
    <dgm:pt modelId="{60E2E9C4-57E0-4CB2-BBD4-273C6C56C2A6}" type="pres">
      <dgm:prSet presAssocID="{4A26100D-7525-47EF-B94B-35C2D38914A3}" presName="hierRoot1" presStyleCnt="0">
        <dgm:presLayoutVars>
          <dgm:hierBranch val="init"/>
        </dgm:presLayoutVars>
      </dgm:prSet>
      <dgm:spPr/>
    </dgm:pt>
    <dgm:pt modelId="{400F2DD2-A832-4A3D-877F-6346978D3261}" type="pres">
      <dgm:prSet presAssocID="{4A26100D-7525-47EF-B94B-35C2D38914A3}" presName="rootComposite1" presStyleCnt="0"/>
      <dgm:spPr/>
    </dgm:pt>
    <dgm:pt modelId="{30F680D2-AE29-4410-A27B-50B2C84207CB}" type="pres">
      <dgm:prSet presAssocID="{4A26100D-7525-47EF-B94B-35C2D38914A3}" presName="rootText1" presStyleLbl="node0" presStyleIdx="0" presStyleCnt="1" custScaleX="164074" custScaleY="132500" custLinFactNeighborY="0">
        <dgm:presLayoutVars>
          <dgm:chPref val="3"/>
        </dgm:presLayoutVars>
      </dgm:prSet>
      <dgm:spPr/>
    </dgm:pt>
    <dgm:pt modelId="{33D4B6F1-0EE9-40A9-808B-C3A93832D153}" type="pres">
      <dgm:prSet presAssocID="{4A26100D-7525-47EF-B94B-35C2D38914A3}" presName="rootConnector1" presStyleLbl="node1" presStyleIdx="0" presStyleCnt="0"/>
      <dgm:spPr/>
    </dgm:pt>
    <dgm:pt modelId="{925BB258-38EB-4E31-AAE8-8E464F4F0650}" type="pres">
      <dgm:prSet presAssocID="{4A26100D-7525-47EF-B94B-35C2D38914A3}" presName="hierChild2" presStyleCnt="0"/>
      <dgm:spPr/>
    </dgm:pt>
    <dgm:pt modelId="{75E5A209-3575-4EB1-AEA2-00DA3326D4A8}" type="pres">
      <dgm:prSet presAssocID="{8BA56C72-95B4-46DC-B33F-2DA67CE31A00}" presName="Name64" presStyleLbl="parChTrans1D2" presStyleIdx="0" presStyleCnt="2"/>
      <dgm:spPr/>
    </dgm:pt>
    <dgm:pt modelId="{8BDC17A4-9AD2-4796-A1F0-689229783110}" type="pres">
      <dgm:prSet presAssocID="{D707AE63-F4BE-4662-AE54-E66270CDAC35}" presName="hierRoot2" presStyleCnt="0">
        <dgm:presLayoutVars>
          <dgm:hierBranch val="init"/>
        </dgm:presLayoutVars>
      </dgm:prSet>
      <dgm:spPr/>
    </dgm:pt>
    <dgm:pt modelId="{6996F353-0320-4E03-B633-C5F78437C24C}" type="pres">
      <dgm:prSet presAssocID="{D707AE63-F4BE-4662-AE54-E66270CDAC35}" presName="rootComposite" presStyleCnt="0"/>
      <dgm:spPr/>
    </dgm:pt>
    <dgm:pt modelId="{D13B333F-A76A-41F0-92FA-F54EE7FA5843}" type="pres">
      <dgm:prSet presAssocID="{D707AE63-F4BE-4662-AE54-E66270CDAC35}" presName="rootText" presStyleLbl="node2" presStyleIdx="0" presStyleCnt="2" custScaleX="224172">
        <dgm:presLayoutVars>
          <dgm:chPref val="3"/>
        </dgm:presLayoutVars>
      </dgm:prSet>
      <dgm:spPr/>
    </dgm:pt>
    <dgm:pt modelId="{41A21FC8-CF8C-4A27-83E9-3D3E7997CF3F}" type="pres">
      <dgm:prSet presAssocID="{D707AE63-F4BE-4662-AE54-E66270CDAC35}" presName="rootConnector" presStyleLbl="node2" presStyleIdx="0" presStyleCnt="2"/>
      <dgm:spPr/>
    </dgm:pt>
    <dgm:pt modelId="{DC3FADCB-EA56-4D98-AA1E-8EA977EEEEFB}" type="pres">
      <dgm:prSet presAssocID="{D707AE63-F4BE-4662-AE54-E66270CDAC35}" presName="hierChild4" presStyleCnt="0"/>
      <dgm:spPr/>
    </dgm:pt>
    <dgm:pt modelId="{5757C14A-D3BB-458B-8377-FC38793E2E30}" type="pres">
      <dgm:prSet presAssocID="{49CA35F7-5F36-4C0B-8601-E6F374EC9C69}" presName="Name64" presStyleLbl="parChTrans1D3" presStyleIdx="0" presStyleCnt="2"/>
      <dgm:spPr/>
    </dgm:pt>
    <dgm:pt modelId="{807F1476-F6A0-4AAC-BC4F-43BCB5373A38}" type="pres">
      <dgm:prSet presAssocID="{1B9E2290-AC7D-42EE-B925-C42966B6A6C7}" presName="hierRoot2" presStyleCnt="0">
        <dgm:presLayoutVars>
          <dgm:hierBranch val="init"/>
        </dgm:presLayoutVars>
      </dgm:prSet>
      <dgm:spPr/>
    </dgm:pt>
    <dgm:pt modelId="{14E814D9-F92E-4FBC-8B43-B62CC0EF68F4}" type="pres">
      <dgm:prSet presAssocID="{1B9E2290-AC7D-42EE-B925-C42966B6A6C7}" presName="rootComposite" presStyleCnt="0"/>
      <dgm:spPr/>
    </dgm:pt>
    <dgm:pt modelId="{6E01AF53-E3D3-4177-AFB7-0379C8F0B7A2}" type="pres">
      <dgm:prSet presAssocID="{1B9E2290-AC7D-42EE-B925-C42966B6A6C7}" presName="rootText" presStyleLbl="node3" presStyleIdx="0" presStyleCnt="2" custScaleX="198084">
        <dgm:presLayoutVars>
          <dgm:chPref val="3"/>
        </dgm:presLayoutVars>
      </dgm:prSet>
      <dgm:spPr/>
    </dgm:pt>
    <dgm:pt modelId="{D90E6FD3-59E0-4FC6-9CAC-A39C7379A865}" type="pres">
      <dgm:prSet presAssocID="{1B9E2290-AC7D-42EE-B925-C42966B6A6C7}" presName="rootConnector" presStyleLbl="node3" presStyleIdx="0" presStyleCnt="2"/>
      <dgm:spPr/>
    </dgm:pt>
    <dgm:pt modelId="{400D2C1F-23DC-4015-990E-1DB3CA453BC1}" type="pres">
      <dgm:prSet presAssocID="{1B9E2290-AC7D-42EE-B925-C42966B6A6C7}" presName="hierChild4" presStyleCnt="0"/>
      <dgm:spPr/>
    </dgm:pt>
    <dgm:pt modelId="{428DAA96-B85E-4D67-8454-5AE167CEF90C}" type="pres">
      <dgm:prSet presAssocID="{1B9E2290-AC7D-42EE-B925-C42966B6A6C7}" presName="hierChild5" presStyleCnt="0"/>
      <dgm:spPr/>
    </dgm:pt>
    <dgm:pt modelId="{5F3460FF-2B60-47CC-AAD6-9112DD97DE82}" type="pres">
      <dgm:prSet presAssocID="{D707AE63-F4BE-4662-AE54-E66270CDAC35}" presName="hierChild5" presStyleCnt="0"/>
      <dgm:spPr/>
    </dgm:pt>
    <dgm:pt modelId="{5F9BABE2-B577-422A-9440-78EA5BF24455}" type="pres">
      <dgm:prSet presAssocID="{E4B241D1-F6BC-4216-B262-B5408953A053}" presName="Name64" presStyleLbl="parChTrans1D2" presStyleIdx="1" presStyleCnt="2"/>
      <dgm:spPr/>
    </dgm:pt>
    <dgm:pt modelId="{FDA260D1-3841-4601-89D9-A56CC5A6A5D7}" type="pres">
      <dgm:prSet presAssocID="{C24AE5F8-2CF0-4A8B-9BA3-C0317CBE106C}" presName="hierRoot2" presStyleCnt="0">
        <dgm:presLayoutVars>
          <dgm:hierBranch val="init"/>
        </dgm:presLayoutVars>
      </dgm:prSet>
      <dgm:spPr/>
    </dgm:pt>
    <dgm:pt modelId="{8A8458D0-ADBE-4963-B7D1-A140D73436E3}" type="pres">
      <dgm:prSet presAssocID="{C24AE5F8-2CF0-4A8B-9BA3-C0317CBE106C}" presName="rootComposite" presStyleCnt="0"/>
      <dgm:spPr/>
    </dgm:pt>
    <dgm:pt modelId="{AEBE2AA4-BD53-4004-8DB1-10756EFA6998}" type="pres">
      <dgm:prSet presAssocID="{C24AE5F8-2CF0-4A8B-9BA3-C0317CBE106C}" presName="rootText" presStyleLbl="node2" presStyleIdx="1" presStyleCnt="2" custScaleX="224172">
        <dgm:presLayoutVars>
          <dgm:chPref val="3"/>
        </dgm:presLayoutVars>
      </dgm:prSet>
      <dgm:spPr/>
    </dgm:pt>
    <dgm:pt modelId="{6F49565E-28D7-4CBB-9F95-B6C534004DC5}" type="pres">
      <dgm:prSet presAssocID="{C24AE5F8-2CF0-4A8B-9BA3-C0317CBE106C}" presName="rootConnector" presStyleLbl="node2" presStyleIdx="1" presStyleCnt="2"/>
      <dgm:spPr/>
    </dgm:pt>
    <dgm:pt modelId="{883BE499-6277-4822-AB23-9726F5AF16AA}" type="pres">
      <dgm:prSet presAssocID="{C24AE5F8-2CF0-4A8B-9BA3-C0317CBE106C}" presName="hierChild4" presStyleCnt="0"/>
      <dgm:spPr/>
    </dgm:pt>
    <dgm:pt modelId="{6CC8F13C-B608-4992-BF05-989AE06B6AE4}" type="pres">
      <dgm:prSet presAssocID="{EF794C15-657B-4DA3-BA62-0B7F453D1BED}" presName="Name64" presStyleLbl="parChTrans1D3" presStyleIdx="1" presStyleCnt="2"/>
      <dgm:spPr/>
    </dgm:pt>
    <dgm:pt modelId="{7FAD441E-7C54-4EE0-AC33-23458EE62B5F}" type="pres">
      <dgm:prSet presAssocID="{0748B27E-0B3F-4EDF-8ABB-A62823F97B9F}" presName="hierRoot2" presStyleCnt="0">
        <dgm:presLayoutVars>
          <dgm:hierBranch val="init"/>
        </dgm:presLayoutVars>
      </dgm:prSet>
      <dgm:spPr/>
    </dgm:pt>
    <dgm:pt modelId="{496C44AB-35E1-494A-AC21-3F21DCB57ABD}" type="pres">
      <dgm:prSet presAssocID="{0748B27E-0B3F-4EDF-8ABB-A62823F97B9F}" presName="rootComposite" presStyleCnt="0"/>
      <dgm:spPr/>
    </dgm:pt>
    <dgm:pt modelId="{7796BF7B-BFB4-47AD-A096-60DEAC29666A}" type="pres">
      <dgm:prSet presAssocID="{0748B27E-0B3F-4EDF-8ABB-A62823F97B9F}" presName="rootText" presStyleLbl="node3" presStyleIdx="1" presStyleCnt="2" custScaleX="198084">
        <dgm:presLayoutVars>
          <dgm:chPref val="3"/>
        </dgm:presLayoutVars>
      </dgm:prSet>
      <dgm:spPr/>
    </dgm:pt>
    <dgm:pt modelId="{3B60A619-2B2A-4D80-B070-BE99E3A5D665}" type="pres">
      <dgm:prSet presAssocID="{0748B27E-0B3F-4EDF-8ABB-A62823F97B9F}" presName="rootConnector" presStyleLbl="node3" presStyleIdx="1" presStyleCnt="2"/>
      <dgm:spPr/>
    </dgm:pt>
    <dgm:pt modelId="{1B1FC0B3-F861-4556-8308-6307D1F00053}" type="pres">
      <dgm:prSet presAssocID="{0748B27E-0B3F-4EDF-8ABB-A62823F97B9F}" presName="hierChild4" presStyleCnt="0"/>
      <dgm:spPr/>
    </dgm:pt>
    <dgm:pt modelId="{11018727-E382-4AB3-A1E1-DDDD177F55D8}" type="pres">
      <dgm:prSet presAssocID="{0748B27E-0B3F-4EDF-8ABB-A62823F97B9F}" presName="hierChild5" presStyleCnt="0"/>
      <dgm:spPr/>
    </dgm:pt>
    <dgm:pt modelId="{03D60B2A-4419-4623-8A46-E9D756572714}" type="pres">
      <dgm:prSet presAssocID="{C24AE5F8-2CF0-4A8B-9BA3-C0317CBE106C}" presName="hierChild5" presStyleCnt="0"/>
      <dgm:spPr/>
    </dgm:pt>
    <dgm:pt modelId="{FB36ACDB-39EC-4674-9851-7A667A8BE806}" type="pres">
      <dgm:prSet presAssocID="{4A26100D-7525-47EF-B94B-35C2D38914A3}" presName="hierChild3" presStyleCnt="0"/>
      <dgm:spPr/>
    </dgm:pt>
  </dgm:ptLst>
  <dgm:cxnLst>
    <dgm:cxn modelId="{6FA4E201-0840-43AE-8A35-5284A4AA9CA6}" type="presOf" srcId="{4A26100D-7525-47EF-B94B-35C2D38914A3}" destId="{33D4B6F1-0EE9-40A9-808B-C3A93832D153}" srcOrd="1" destOrd="0" presId="urn:microsoft.com/office/officeart/2009/3/layout/HorizontalOrganizationChart"/>
    <dgm:cxn modelId="{88783305-76EC-448C-955D-6A49B3FADFC0}" srcId="{D707AE63-F4BE-4662-AE54-E66270CDAC35}" destId="{1B9E2290-AC7D-42EE-B925-C42966B6A6C7}" srcOrd="0" destOrd="0" parTransId="{49CA35F7-5F36-4C0B-8601-E6F374EC9C69}" sibTransId="{87B06550-7DF8-4D75-AEAE-FF23FA4C18ED}"/>
    <dgm:cxn modelId="{B4856718-ACA6-46C0-9597-6E7484179703}" type="presOf" srcId="{D707AE63-F4BE-4662-AE54-E66270CDAC35}" destId="{D13B333F-A76A-41F0-92FA-F54EE7FA5843}" srcOrd="0" destOrd="0" presId="urn:microsoft.com/office/officeart/2009/3/layout/HorizontalOrganizationChart"/>
    <dgm:cxn modelId="{474A6D1E-B6E7-49AA-830F-C577626728F7}" srcId="{4A26100D-7525-47EF-B94B-35C2D38914A3}" destId="{C24AE5F8-2CF0-4A8B-9BA3-C0317CBE106C}" srcOrd="1" destOrd="0" parTransId="{E4B241D1-F6BC-4216-B262-B5408953A053}" sibTransId="{56FF6AE8-0A62-4909-A0BD-227095883717}"/>
    <dgm:cxn modelId="{C2DD3A5D-77CC-4B41-BFE3-2B8B7E68C1F6}" type="presOf" srcId="{49CA35F7-5F36-4C0B-8601-E6F374EC9C69}" destId="{5757C14A-D3BB-458B-8377-FC38793E2E30}" srcOrd="0" destOrd="0" presId="urn:microsoft.com/office/officeart/2009/3/layout/HorizontalOrganizationChart"/>
    <dgm:cxn modelId="{75C1B26A-893A-4835-A06A-4F3B83A80B14}" type="presOf" srcId="{1B9E2290-AC7D-42EE-B925-C42966B6A6C7}" destId="{D90E6FD3-59E0-4FC6-9CAC-A39C7379A865}" srcOrd="1" destOrd="0" presId="urn:microsoft.com/office/officeart/2009/3/layout/HorizontalOrganizationChart"/>
    <dgm:cxn modelId="{6D68F64A-8504-45C7-AE75-1FB4085929A5}" type="presOf" srcId="{0748B27E-0B3F-4EDF-8ABB-A62823F97B9F}" destId="{3B60A619-2B2A-4D80-B070-BE99E3A5D665}" srcOrd="1" destOrd="0" presId="urn:microsoft.com/office/officeart/2009/3/layout/HorizontalOrganizationChart"/>
    <dgm:cxn modelId="{D830B16B-FCE9-47EC-841A-24B34A36676E}" type="presOf" srcId="{0748B27E-0B3F-4EDF-8ABB-A62823F97B9F}" destId="{7796BF7B-BFB4-47AD-A096-60DEAC29666A}" srcOrd="0" destOrd="0" presId="urn:microsoft.com/office/officeart/2009/3/layout/HorizontalOrganizationChart"/>
    <dgm:cxn modelId="{B1C1E56C-BF42-454F-B253-08C7CD153F2F}" srcId="{96016024-DB33-48DC-904A-1CE0BC35F35D}" destId="{4A26100D-7525-47EF-B94B-35C2D38914A3}" srcOrd="0" destOrd="0" parTransId="{837FA996-9DB1-435B-99C6-00B247841803}" sibTransId="{F90CBB4C-01CC-4747-AEB9-4DB3C30827D8}"/>
    <dgm:cxn modelId="{0AB33583-C9FC-4EF3-B142-7E94050432A6}" type="presOf" srcId="{E4B241D1-F6BC-4216-B262-B5408953A053}" destId="{5F9BABE2-B577-422A-9440-78EA5BF24455}" srcOrd="0" destOrd="0" presId="urn:microsoft.com/office/officeart/2009/3/layout/HorizontalOrganizationChart"/>
    <dgm:cxn modelId="{1C979F8C-48F3-4208-AA25-51B66445CB55}" type="presOf" srcId="{EF794C15-657B-4DA3-BA62-0B7F453D1BED}" destId="{6CC8F13C-B608-4992-BF05-989AE06B6AE4}" srcOrd="0" destOrd="0" presId="urn:microsoft.com/office/officeart/2009/3/layout/HorizontalOrganizationChart"/>
    <dgm:cxn modelId="{E44AF38C-8D0C-4241-8260-2743031BAA3C}" type="presOf" srcId="{D707AE63-F4BE-4662-AE54-E66270CDAC35}" destId="{41A21FC8-CF8C-4A27-83E9-3D3E7997CF3F}" srcOrd="1" destOrd="0" presId="urn:microsoft.com/office/officeart/2009/3/layout/HorizontalOrganizationChart"/>
    <dgm:cxn modelId="{E6CF1D93-70BE-48C0-9822-73E1A139269F}" type="presOf" srcId="{C24AE5F8-2CF0-4A8B-9BA3-C0317CBE106C}" destId="{AEBE2AA4-BD53-4004-8DB1-10756EFA6998}" srcOrd="0" destOrd="0" presId="urn:microsoft.com/office/officeart/2009/3/layout/HorizontalOrganizationChart"/>
    <dgm:cxn modelId="{FAA58998-8F67-482F-BB07-6EAA79FC061D}" type="presOf" srcId="{C24AE5F8-2CF0-4A8B-9BA3-C0317CBE106C}" destId="{6F49565E-28D7-4CBB-9F95-B6C534004DC5}" srcOrd="1" destOrd="0" presId="urn:microsoft.com/office/officeart/2009/3/layout/HorizontalOrganizationChart"/>
    <dgm:cxn modelId="{A6768DA0-C7D1-494C-8D4A-3CA48C2A83B1}" type="presOf" srcId="{4A26100D-7525-47EF-B94B-35C2D38914A3}" destId="{30F680D2-AE29-4410-A27B-50B2C84207CB}" srcOrd="0" destOrd="0" presId="urn:microsoft.com/office/officeart/2009/3/layout/HorizontalOrganizationChart"/>
    <dgm:cxn modelId="{C1D86AA4-9561-4D6B-A958-5FC3072FF15D}" type="presOf" srcId="{96016024-DB33-48DC-904A-1CE0BC35F35D}" destId="{8079F5BC-8CFD-4CA2-B154-B06B4D43585B}" srcOrd="0" destOrd="0" presId="urn:microsoft.com/office/officeart/2009/3/layout/HorizontalOrganizationChart"/>
    <dgm:cxn modelId="{04ED2FA9-AFF5-4893-8C04-275B7CDFA8E4}" srcId="{C24AE5F8-2CF0-4A8B-9BA3-C0317CBE106C}" destId="{0748B27E-0B3F-4EDF-8ABB-A62823F97B9F}" srcOrd="0" destOrd="0" parTransId="{EF794C15-657B-4DA3-BA62-0B7F453D1BED}" sibTransId="{DB252536-67D3-4540-8FD3-90CE3FF5A051}"/>
    <dgm:cxn modelId="{3D7639E4-3D05-4BA7-86A7-16398025D67F}" type="presOf" srcId="{1B9E2290-AC7D-42EE-B925-C42966B6A6C7}" destId="{6E01AF53-E3D3-4177-AFB7-0379C8F0B7A2}" srcOrd="0" destOrd="0" presId="urn:microsoft.com/office/officeart/2009/3/layout/HorizontalOrganizationChart"/>
    <dgm:cxn modelId="{1C47DFE5-9957-4B82-853E-2AC3A42D2BCD}" srcId="{4A26100D-7525-47EF-B94B-35C2D38914A3}" destId="{D707AE63-F4BE-4662-AE54-E66270CDAC35}" srcOrd="0" destOrd="0" parTransId="{8BA56C72-95B4-46DC-B33F-2DA67CE31A00}" sibTransId="{282EF966-6F99-4875-9D8A-F5DE78C8EF70}"/>
    <dgm:cxn modelId="{7430A4F5-23CD-41D2-BE15-A66C60E3F2D6}" type="presOf" srcId="{8BA56C72-95B4-46DC-B33F-2DA67CE31A00}" destId="{75E5A209-3575-4EB1-AEA2-00DA3326D4A8}" srcOrd="0" destOrd="0" presId="urn:microsoft.com/office/officeart/2009/3/layout/HorizontalOrganizationChart"/>
    <dgm:cxn modelId="{8DC6121B-1D9F-4BCD-8882-87999062E038}" type="presParOf" srcId="{8079F5BC-8CFD-4CA2-B154-B06B4D43585B}" destId="{60E2E9C4-57E0-4CB2-BBD4-273C6C56C2A6}" srcOrd="0" destOrd="0" presId="urn:microsoft.com/office/officeart/2009/3/layout/HorizontalOrganizationChart"/>
    <dgm:cxn modelId="{6BFC7CD6-D71A-46A7-9117-3F3EA2E18860}" type="presParOf" srcId="{60E2E9C4-57E0-4CB2-BBD4-273C6C56C2A6}" destId="{400F2DD2-A832-4A3D-877F-6346978D3261}" srcOrd="0" destOrd="0" presId="urn:microsoft.com/office/officeart/2009/3/layout/HorizontalOrganizationChart"/>
    <dgm:cxn modelId="{C5E46282-4E75-410D-9F3A-739D647DE3B3}" type="presParOf" srcId="{400F2DD2-A832-4A3D-877F-6346978D3261}" destId="{30F680D2-AE29-4410-A27B-50B2C84207CB}" srcOrd="0" destOrd="0" presId="urn:microsoft.com/office/officeart/2009/3/layout/HorizontalOrganizationChart"/>
    <dgm:cxn modelId="{5F89C586-235C-40D6-B592-4ADA4468A8CE}" type="presParOf" srcId="{400F2DD2-A832-4A3D-877F-6346978D3261}" destId="{33D4B6F1-0EE9-40A9-808B-C3A93832D153}" srcOrd="1" destOrd="0" presId="urn:microsoft.com/office/officeart/2009/3/layout/HorizontalOrganizationChart"/>
    <dgm:cxn modelId="{448750F6-A19C-4C0B-82C2-C619A271E8C3}" type="presParOf" srcId="{60E2E9C4-57E0-4CB2-BBD4-273C6C56C2A6}" destId="{925BB258-38EB-4E31-AAE8-8E464F4F0650}" srcOrd="1" destOrd="0" presId="urn:microsoft.com/office/officeart/2009/3/layout/HorizontalOrganizationChart"/>
    <dgm:cxn modelId="{4CC2C9F8-3B4F-4C80-87B9-18C84989DE04}" type="presParOf" srcId="{925BB258-38EB-4E31-AAE8-8E464F4F0650}" destId="{75E5A209-3575-4EB1-AEA2-00DA3326D4A8}" srcOrd="0" destOrd="0" presId="urn:microsoft.com/office/officeart/2009/3/layout/HorizontalOrganizationChart"/>
    <dgm:cxn modelId="{62CAEB62-84D5-49FC-9059-30B38CCB264E}" type="presParOf" srcId="{925BB258-38EB-4E31-AAE8-8E464F4F0650}" destId="{8BDC17A4-9AD2-4796-A1F0-689229783110}" srcOrd="1" destOrd="0" presId="urn:microsoft.com/office/officeart/2009/3/layout/HorizontalOrganizationChart"/>
    <dgm:cxn modelId="{EC99776B-1237-4985-82CC-993E1F766F89}" type="presParOf" srcId="{8BDC17A4-9AD2-4796-A1F0-689229783110}" destId="{6996F353-0320-4E03-B633-C5F78437C24C}" srcOrd="0" destOrd="0" presId="urn:microsoft.com/office/officeart/2009/3/layout/HorizontalOrganizationChart"/>
    <dgm:cxn modelId="{632D3CB9-DB70-43F4-8ED2-0CCE8CE8FD50}" type="presParOf" srcId="{6996F353-0320-4E03-B633-C5F78437C24C}" destId="{D13B333F-A76A-41F0-92FA-F54EE7FA5843}" srcOrd="0" destOrd="0" presId="urn:microsoft.com/office/officeart/2009/3/layout/HorizontalOrganizationChart"/>
    <dgm:cxn modelId="{338ACD6E-9691-4D1B-84D2-33194F32F165}" type="presParOf" srcId="{6996F353-0320-4E03-B633-C5F78437C24C}" destId="{41A21FC8-CF8C-4A27-83E9-3D3E7997CF3F}" srcOrd="1" destOrd="0" presId="urn:microsoft.com/office/officeart/2009/3/layout/HorizontalOrganizationChart"/>
    <dgm:cxn modelId="{A31F657E-F388-4712-A687-7A59D7CDA9B1}" type="presParOf" srcId="{8BDC17A4-9AD2-4796-A1F0-689229783110}" destId="{DC3FADCB-EA56-4D98-AA1E-8EA977EEEEFB}" srcOrd="1" destOrd="0" presId="urn:microsoft.com/office/officeart/2009/3/layout/HorizontalOrganizationChart"/>
    <dgm:cxn modelId="{DAF710C5-5FBA-4655-BBEC-C61D3170AA3B}" type="presParOf" srcId="{DC3FADCB-EA56-4D98-AA1E-8EA977EEEEFB}" destId="{5757C14A-D3BB-458B-8377-FC38793E2E30}" srcOrd="0" destOrd="0" presId="urn:microsoft.com/office/officeart/2009/3/layout/HorizontalOrganizationChart"/>
    <dgm:cxn modelId="{83A41049-50C9-42AC-9E17-532F9AF8CDA8}" type="presParOf" srcId="{DC3FADCB-EA56-4D98-AA1E-8EA977EEEEFB}" destId="{807F1476-F6A0-4AAC-BC4F-43BCB5373A38}" srcOrd="1" destOrd="0" presId="urn:microsoft.com/office/officeart/2009/3/layout/HorizontalOrganizationChart"/>
    <dgm:cxn modelId="{3DA29C0B-F577-43C7-9A78-3D38A918B5D2}" type="presParOf" srcId="{807F1476-F6A0-4AAC-BC4F-43BCB5373A38}" destId="{14E814D9-F92E-4FBC-8B43-B62CC0EF68F4}" srcOrd="0" destOrd="0" presId="urn:microsoft.com/office/officeart/2009/3/layout/HorizontalOrganizationChart"/>
    <dgm:cxn modelId="{8F3B2DF6-E98C-4875-A737-E7AB1B6C1679}" type="presParOf" srcId="{14E814D9-F92E-4FBC-8B43-B62CC0EF68F4}" destId="{6E01AF53-E3D3-4177-AFB7-0379C8F0B7A2}" srcOrd="0" destOrd="0" presId="urn:microsoft.com/office/officeart/2009/3/layout/HorizontalOrganizationChart"/>
    <dgm:cxn modelId="{83822B4C-8026-4155-A590-99390593B7CF}" type="presParOf" srcId="{14E814D9-F92E-4FBC-8B43-B62CC0EF68F4}" destId="{D90E6FD3-59E0-4FC6-9CAC-A39C7379A865}" srcOrd="1" destOrd="0" presId="urn:microsoft.com/office/officeart/2009/3/layout/HorizontalOrganizationChart"/>
    <dgm:cxn modelId="{F89D6788-12AB-4B80-93C1-E6244D8D88E5}" type="presParOf" srcId="{807F1476-F6A0-4AAC-BC4F-43BCB5373A38}" destId="{400D2C1F-23DC-4015-990E-1DB3CA453BC1}" srcOrd="1" destOrd="0" presId="urn:microsoft.com/office/officeart/2009/3/layout/HorizontalOrganizationChart"/>
    <dgm:cxn modelId="{8F9CE0EF-0DED-4FF9-B5E0-3BA6C28DD730}" type="presParOf" srcId="{807F1476-F6A0-4AAC-BC4F-43BCB5373A38}" destId="{428DAA96-B85E-4D67-8454-5AE167CEF90C}" srcOrd="2" destOrd="0" presId="urn:microsoft.com/office/officeart/2009/3/layout/HorizontalOrganizationChart"/>
    <dgm:cxn modelId="{B542BC88-661E-4829-9AF0-626749B6B917}" type="presParOf" srcId="{8BDC17A4-9AD2-4796-A1F0-689229783110}" destId="{5F3460FF-2B60-47CC-AAD6-9112DD97DE82}" srcOrd="2" destOrd="0" presId="urn:microsoft.com/office/officeart/2009/3/layout/HorizontalOrganizationChart"/>
    <dgm:cxn modelId="{34BA80F4-2F2C-4FF3-8F67-C0F4926B1835}" type="presParOf" srcId="{925BB258-38EB-4E31-AAE8-8E464F4F0650}" destId="{5F9BABE2-B577-422A-9440-78EA5BF24455}" srcOrd="2" destOrd="0" presId="urn:microsoft.com/office/officeart/2009/3/layout/HorizontalOrganizationChart"/>
    <dgm:cxn modelId="{2DB8AD64-543D-45EB-9C1C-6FCDCFB3DB89}" type="presParOf" srcId="{925BB258-38EB-4E31-AAE8-8E464F4F0650}" destId="{FDA260D1-3841-4601-89D9-A56CC5A6A5D7}" srcOrd="3" destOrd="0" presId="urn:microsoft.com/office/officeart/2009/3/layout/HorizontalOrganizationChart"/>
    <dgm:cxn modelId="{CCB0A36A-CAC0-4DB6-BFB2-2FE0D46DEF5F}" type="presParOf" srcId="{FDA260D1-3841-4601-89D9-A56CC5A6A5D7}" destId="{8A8458D0-ADBE-4963-B7D1-A140D73436E3}" srcOrd="0" destOrd="0" presId="urn:microsoft.com/office/officeart/2009/3/layout/HorizontalOrganizationChart"/>
    <dgm:cxn modelId="{0ED81F5C-5B29-480E-98B9-F5DB9B83C021}" type="presParOf" srcId="{8A8458D0-ADBE-4963-B7D1-A140D73436E3}" destId="{AEBE2AA4-BD53-4004-8DB1-10756EFA6998}" srcOrd="0" destOrd="0" presId="urn:microsoft.com/office/officeart/2009/3/layout/HorizontalOrganizationChart"/>
    <dgm:cxn modelId="{00182A02-51FE-49A7-98AF-89782F89188C}" type="presParOf" srcId="{8A8458D0-ADBE-4963-B7D1-A140D73436E3}" destId="{6F49565E-28D7-4CBB-9F95-B6C534004DC5}" srcOrd="1" destOrd="0" presId="urn:microsoft.com/office/officeart/2009/3/layout/HorizontalOrganizationChart"/>
    <dgm:cxn modelId="{E74D668B-AC55-4E5B-A5C3-D2C129E7B5AC}" type="presParOf" srcId="{FDA260D1-3841-4601-89D9-A56CC5A6A5D7}" destId="{883BE499-6277-4822-AB23-9726F5AF16AA}" srcOrd="1" destOrd="0" presId="urn:microsoft.com/office/officeart/2009/3/layout/HorizontalOrganizationChart"/>
    <dgm:cxn modelId="{6DFC8CFB-4648-4C50-A415-C9B9C8D91A70}" type="presParOf" srcId="{883BE499-6277-4822-AB23-9726F5AF16AA}" destId="{6CC8F13C-B608-4992-BF05-989AE06B6AE4}" srcOrd="0" destOrd="0" presId="urn:microsoft.com/office/officeart/2009/3/layout/HorizontalOrganizationChart"/>
    <dgm:cxn modelId="{27EF5C94-FE27-41BF-80E2-C6F4C0EA82A1}" type="presParOf" srcId="{883BE499-6277-4822-AB23-9726F5AF16AA}" destId="{7FAD441E-7C54-4EE0-AC33-23458EE62B5F}" srcOrd="1" destOrd="0" presId="urn:microsoft.com/office/officeart/2009/3/layout/HorizontalOrganizationChart"/>
    <dgm:cxn modelId="{80E50E33-4B8C-4C0F-A62D-4AE8FD9B4980}" type="presParOf" srcId="{7FAD441E-7C54-4EE0-AC33-23458EE62B5F}" destId="{496C44AB-35E1-494A-AC21-3F21DCB57ABD}" srcOrd="0" destOrd="0" presId="urn:microsoft.com/office/officeart/2009/3/layout/HorizontalOrganizationChart"/>
    <dgm:cxn modelId="{9C501871-F97B-46F5-9392-53FB6CAD79A9}" type="presParOf" srcId="{496C44AB-35E1-494A-AC21-3F21DCB57ABD}" destId="{7796BF7B-BFB4-47AD-A096-60DEAC29666A}" srcOrd="0" destOrd="0" presId="urn:microsoft.com/office/officeart/2009/3/layout/HorizontalOrganizationChart"/>
    <dgm:cxn modelId="{DB8399B9-32D1-40A0-9A18-671E3A2BCB8C}" type="presParOf" srcId="{496C44AB-35E1-494A-AC21-3F21DCB57ABD}" destId="{3B60A619-2B2A-4D80-B070-BE99E3A5D665}" srcOrd="1" destOrd="0" presId="urn:microsoft.com/office/officeart/2009/3/layout/HorizontalOrganizationChart"/>
    <dgm:cxn modelId="{594B7430-012D-4374-A613-3D19831A5877}" type="presParOf" srcId="{7FAD441E-7C54-4EE0-AC33-23458EE62B5F}" destId="{1B1FC0B3-F861-4556-8308-6307D1F00053}" srcOrd="1" destOrd="0" presId="urn:microsoft.com/office/officeart/2009/3/layout/HorizontalOrganizationChart"/>
    <dgm:cxn modelId="{FDF89718-A530-4BB2-BAB6-C88053F666BC}" type="presParOf" srcId="{7FAD441E-7C54-4EE0-AC33-23458EE62B5F}" destId="{11018727-E382-4AB3-A1E1-DDDD177F55D8}" srcOrd="2" destOrd="0" presId="urn:microsoft.com/office/officeart/2009/3/layout/HorizontalOrganizationChart"/>
    <dgm:cxn modelId="{A9DB9D08-BA33-4BCA-8530-4CED019A8FE5}" type="presParOf" srcId="{FDA260D1-3841-4601-89D9-A56CC5A6A5D7}" destId="{03D60B2A-4419-4623-8A46-E9D756572714}" srcOrd="2" destOrd="0" presId="urn:microsoft.com/office/officeart/2009/3/layout/HorizontalOrganizationChart"/>
    <dgm:cxn modelId="{1250D7F5-1134-4F93-A152-0DBE32313E85}" type="presParOf" srcId="{60E2E9C4-57E0-4CB2-BBD4-273C6C56C2A6}" destId="{FB36ACDB-39EC-4674-9851-7A667A8BE80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0A330C-C260-4B7C-B92A-E157101AE9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69DBB732-8DF3-4E4D-B16B-907FCC997F09}">
      <dgm:prSet phldrT="[Texte]" custT="1"/>
      <dgm:spPr/>
      <dgm:t>
        <a:bodyPr/>
        <a:lstStyle/>
        <a:p>
          <a:r>
            <a:rPr lang="fr-FR" sz="2400" b="1" dirty="0">
              <a:latin typeface="Arial" panose="020B0604020202020204" pitchFamily="34" charset="0"/>
              <a:ea typeface="Calibri" panose="020F0502020204030204" pitchFamily="34" charset="0"/>
              <a:cs typeface="Times New Roman" panose="02020603050405020304" pitchFamily="18" charset="0"/>
            </a:rPr>
            <a:t>Le diagnostic commercial porte sur cinq points</a:t>
          </a:r>
          <a:endParaRPr lang="fr-FR" sz="2400" b="1" dirty="0"/>
        </a:p>
      </dgm:t>
    </dgm:pt>
    <dgm:pt modelId="{3A7238F8-95D4-4DB0-B384-1C5EA3D41EAE}" type="parTrans" cxnId="{C785728C-2A95-4253-B20F-2AD1EF15EB29}">
      <dgm:prSet/>
      <dgm:spPr/>
      <dgm:t>
        <a:bodyPr/>
        <a:lstStyle/>
        <a:p>
          <a:endParaRPr lang="fr-FR" sz="2000"/>
        </a:p>
      </dgm:t>
    </dgm:pt>
    <dgm:pt modelId="{E777A171-E500-45AB-9DFB-FA09DC6212F3}" type="sibTrans" cxnId="{C785728C-2A95-4253-B20F-2AD1EF15EB29}">
      <dgm:prSet/>
      <dgm:spPr/>
      <dgm:t>
        <a:bodyPr/>
        <a:lstStyle/>
        <a:p>
          <a:endParaRPr lang="fr-FR" sz="2000"/>
        </a:p>
      </dgm:t>
    </dgm:pt>
    <dgm:pt modelId="{D4B8EF56-5EA5-429C-A622-D5C93B58D4D1}">
      <dgm:prSet custT="1"/>
      <dgm:spPr/>
      <dgm:t>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le </a:t>
          </a:r>
          <a:r>
            <a:rPr lang="fr-FR" sz="2000" b="1" dirty="0">
              <a:latin typeface="Arial" panose="020B0604020202020204" pitchFamily="34" charset="0"/>
              <a:ea typeface="Calibri" panose="020F0502020204030204" pitchFamily="34" charset="0"/>
              <a:cs typeface="Times New Roman" panose="02020603050405020304" pitchFamily="18" charset="0"/>
            </a:rPr>
            <a:t>produit</a:t>
          </a:r>
          <a:r>
            <a:rPr lang="fr-FR" sz="2000" dirty="0">
              <a:latin typeface="Arial" panose="020B0604020202020204" pitchFamily="34" charset="0"/>
              <a:ea typeface="Calibri" panose="020F0502020204030204" pitchFamily="34" charset="0"/>
              <a:cs typeface="Times New Roman" panose="02020603050405020304" pitchFamily="18" charset="0"/>
            </a:rPr>
            <a:t>  </a:t>
          </a:r>
        </a:p>
      </dgm:t>
    </dgm:pt>
    <dgm:pt modelId="{CE476CF1-9FE5-444D-8CDC-9B1FECA0F75F}" type="parTrans" cxnId="{FAE83A5A-6453-4D9E-A7C4-A6BFD0AD5ADC}">
      <dgm:prSet/>
      <dgm:spPr/>
      <dgm:t>
        <a:bodyPr/>
        <a:lstStyle/>
        <a:p>
          <a:endParaRPr lang="fr-FR" sz="2000"/>
        </a:p>
      </dgm:t>
    </dgm:pt>
    <dgm:pt modelId="{5A2EAB9C-B914-4EDC-B016-4B95A05D80B4}" type="sibTrans" cxnId="{FAE83A5A-6453-4D9E-A7C4-A6BFD0AD5ADC}">
      <dgm:prSet/>
      <dgm:spPr/>
      <dgm:t>
        <a:bodyPr/>
        <a:lstStyle/>
        <a:p>
          <a:endParaRPr lang="fr-FR" sz="2000"/>
        </a:p>
      </dgm:t>
    </dgm:pt>
    <dgm:pt modelId="{2A7C5E4F-DFA3-4F0F-868A-3B6754DE001C}">
      <dgm:prSet custT="1"/>
      <dgm:spPr/>
      <dgm:t>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le </a:t>
          </a:r>
          <a:r>
            <a:rPr lang="fr-FR" sz="2000" b="1" dirty="0">
              <a:latin typeface="Arial" panose="020B0604020202020204" pitchFamily="34" charset="0"/>
              <a:ea typeface="Calibri" panose="020F0502020204030204" pitchFamily="34" charset="0"/>
              <a:cs typeface="Times New Roman" panose="02020603050405020304" pitchFamily="18" charset="0"/>
            </a:rPr>
            <a:t>marché</a:t>
          </a:r>
          <a:r>
            <a:rPr lang="fr-FR" sz="2000" dirty="0">
              <a:latin typeface="Arial" panose="020B0604020202020204" pitchFamily="34" charset="0"/>
              <a:ea typeface="Calibri" panose="020F0502020204030204" pitchFamily="34" charset="0"/>
              <a:cs typeface="Times New Roman" panose="02020603050405020304" pitchFamily="18" charset="0"/>
            </a:rPr>
            <a:t> </a:t>
          </a:r>
        </a:p>
      </dgm:t>
    </dgm:pt>
    <dgm:pt modelId="{E95466FF-97BB-4174-8864-0D4BC69EC66A}" type="parTrans" cxnId="{79B25C59-CD3C-4127-B3B3-3DDE12EF6084}">
      <dgm:prSet/>
      <dgm:spPr/>
      <dgm:t>
        <a:bodyPr/>
        <a:lstStyle/>
        <a:p>
          <a:endParaRPr lang="fr-FR" sz="2000"/>
        </a:p>
      </dgm:t>
    </dgm:pt>
    <dgm:pt modelId="{71864109-4541-4179-9EA4-8828320EC6CD}" type="sibTrans" cxnId="{79B25C59-CD3C-4127-B3B3-3DDE12EF6084}">
      <dgm:prSet/>
      <dgm:spPr/>
      <dgm:t>
        <a:bodyPr/>
        <a:lstStyle/>
        <a:p>
          <a:endParaRPr lang="fr-FR" sz="2000"/>
        </a:p>
      </dgm:t>
    </dgm:pt>
    <dgm:pt modelId="{5BA56F87-3354-43DC-AF5A-3ECC86095763}">
      <dgm:prSet custT="1"/>
      <dgm:spPr/>
      <dgm:t>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le </a:t>
          </a:r>
          <a:r>
            <a:rPr lang="fr-FR" sz="2000" b="1" dirty="0">
              <a:latin typeface="Arial" panose="020B0604020202020204" pitchFamily="34" charset="0"/>
              <a:ea typeface="Calibri" panose="020F0502020204030204" pitchFamily="34" charset="0"/>
              <a:cs typeface="Times New Roman" panose="02020603050405020304" pitchFamily="18" charset="0"/>
            </a:rPr>
            <a:t>prix</a:t>
          </a:r>
          <a:r>
            <a:rPr lang="fr-FR" sz="2000" dirty="0">
              <a:latin typeface="Arial" panose="020B0604020202020204" pitchFamily="34" charset="0"/>
              <a:ea typeface="Calibri" panose="020F0502020204030204" pitchFamily="34" charset="0"/>
              <a:cs typeface="Times New Roman" panose="02020603050405020304" pitchFamily="18" charset="0"/>
            </a:rPr>
            <a:t> </a:t>
          </a:r>
        </a:p>
      </dgm:t>
    </dgm:pt>
    <dgm:pt modelId="{DDD81236-456B-42A0-9415-B1B3AF8AEF7A}" type="parTrans" cxnId="{B5BF96E9-45A2-44A4-B3B0-3342824B5F7F}">
      <dgm:prSet/>
      <dgm:spPr/>
      <dgm:t>
        <a:bodyPr/>
        <a:lstStyle/>
        <a:p>
          <a:endParaRPr lang="fr-FR" sz="2000"/>
        </a:p>
      </dgm:t>
    </dgm:pt>
    <dgm:pt modelId="{DF575E70-FDF0-4A1C-BEB2-2D5F5114C748}" type="sibTrans" cxnId="{B5BF96E9-45A2-44A4-B3B0-3342824B5F7F}">
      <dgm:prSet/>
      <dgm:spPr/>
      <dgm:t>
        <a:bodyPr/>
        <a:lstStyle/>
        <a:p>
          <a:endParaRPr lang="fr-FR" sz="2000"/>
        </a:p>
      </dgm:t>
    </dgm:pt>
    <dgm:pt modelId="{AC1B08B3-5B7A-4331-8F0A-13E7BDFF8610}">
      <dgm:prSet custT="1"/>
      <dgm:spPr/>
      <dgm:t>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la </a:t>
          </a:r>
          <a:r>
            <a:rPr lang="fr-FR" sz="2000" b="1" dirty="0">
              <a:latin typeface="Arial" panose="020B0604020202020204" pitchFamily="34" charset="0"/>
              <a:ea typeface="Calibri" panose="020F0502020204030204" pitchFamily="34" charset="0"/>
              <a:cs typeface="Times New Roman" panose="02020603050405020304" pitchFamily="18" charset="0"/>
            </a:rPr>
            <a:t>communication</a:t>
          </a:r>
          <a:r>
            <a:rPr lang="fr-FR" sz="2000" dirty="0">
              <a:latin typeface="Arial" panose="020B0604020202020204" pitchFamily="34" charset="0"/>
              <a:ea typeface="Calibri" panose="020F0502020204030204" pitchFamily="34" charset="0"/>
              <a:cs typeface="Times New Roman" panose="02020603050405020304" pitchFamily="18" charset="0"/>
            </a:rPr>
            <a:t> </a:t>
          </a:r>
        </a:p>
      </dgm:t>
    </dgm:pt>
    <dgm:pt modelId="{26FE8CF9-724C-4AE4-B38A-95BDA9EF8AD6}" type="parTrans" cxnId="{EC7D0105-D6AC-47C0-B71A-CB47F8B10F52}">
      <dgm:prSet/>
      <dgm:spPr/>
      <dgm:t>
        <a:bodyPr/>
        <a:lstStyle/>
        <a:p>
          <a:endParaRPr lang="fr-FR" sz="2000"/>
        </a:p>
      </dgm:t>
    </dgm:pt>
    <dgm:pt modelId="{92C7A00C-1427-428F-B13C-8672E31450B6}" type="sibTrans" cxnId="{EC7D0105-D6AC-47C0-B71A-CB47F8B10F52}">
      <dgm:prSet/>
      <dgm:spPr/>
      <dgm:t>
        <a:bodyPr/>
        <a:lstStyle/>
        <a:p>
          <a:endParaRPr lang="fr-FR" sz="2000"/>
        </a:p>
      </dgm:t>
    </dgm:pt>
    <dgm:pt modelId="{09FE9E33-63CA-4BA9-AFCA-07F66A2AACBB}">
      <dgm:prSet custT="1"/>
      <dgm:spPr/>
      <dgm:t>
        <a:bodyPr/>
        <a:lstStyle/>
        <a:p>
          <a:r>
            <a:rPr lang="fr-FR" sz="2000" dirty="0">
              <a:latin typeface="Arial" panose="020B0604020202020204" pitchFamily="34" charset="0"/>
              <a:ea typeface="Calibri" panose="020F0502020204030204" pitchFamily="34" charset="0"/>
              <a:cs typeface="Times New Roman" panose="02020603050405020304" pitchFamily="18" charset="0"/>
            </a:rPr>
            <a:t>la </a:t>
          </a:r>
          <a:r>
            <a:rPr lang="fr-FR" sz="2000" b="1" dirty="0">
              <a:latin typeface="Arial" panose="020B0604020202020204" pitchFamily="34" charset="0"/>
              <a:ea typeface="Calibri" panose="020F0502020204030204" pitchFamily="34" charset="0"/>
              <a:cs typeface="Times New Roman" panose="02020603050405020304" pitchFamily="18" charset="0"/>
            </a:rPr>
            <a:t>distribution</a:t>
          </a:r>
          <a:endParaRPr lang="fr-FR" sz="2000" dirty="0">
            <a:latin typeface="Arial" panose="020B0604020202020204" pitchFamily="34" charset="0"/>
            <a:ea typeface="Calibri" panose="020F0502020204030204" pitchFamily="34" charset="0"/>
            <a:cs typeface="Times New Roman" panose="02020603050405020304" pitchFamily="18" charset="0"/>
          </a:endParaRPr>
        </a:p>
      </dgm:t>
    </dgm:pt>
    <dgm:pt modelId="{1B30150D-E71F-4CC6-A407-58D1C26A5AB1}" type="parTrans" cxnId="{DA1A3C6C-B9E5-47F5-A172-BF8A677C6F6F}">
      <dgm:prSet/>
      <dgm:spPr/>
      <dgm:t>
        <a:bodyPr/>
        <a:lstStyle/>
        <a:p>
          <a:endParaRPr lang="fr-FR" sz="2000"/>
        </a:p>
      </dgm:t>
    </dgm:pt>
    <dgm:pt modelId="{73270D9E-A2BE-4AB9-8554-4929CCF54C44}" type="sibTrans" cxnId="{DA1A3C6C-B9E5-47F5-A172-BF8A677C6F6F}">
      <dgm:prSet/>
      <dgm:spPr/>
      <dgm:t>
        <a:bodyPr/>
        <a:lstStyle/>
        <a:p>
          <a:endParaRPr lang="fr-FR" sz="2000"/>
        </a:p>
      </dgm:t>
    </dgm:pt>
    <dgm:pt modelId="{A2181155-1C6A-4477-92A5-0E001550DEFE}" type="pres">
      <dgm:prSet presAssocID="{120A330C-C260-4B7C-B92A-E157101AE984}" presName="hierChild1" presStyleCnt="0">
        <dgm:presLayoutVars>
          <dgm:chPref val="1"/>
          <dgm:dir/>
          <dgm:animOne val="branch"/>
          <dgm:animLvl val="lvl"/>
          <dgm:resizeHandles/>
        </dgm:presLayoutVars>
      </dgm:prSet>
      <dgm:spPr/>
    </dgm:pt>
    <dgm:pt modelId="{4DB82FE3-FC7E-4007-8605-1004489160AE}" type="pres">
      <dgm:prSet presAssocID="{69DBB732-8DF3-4E4D-B16B-907FCC997F09}" presName="hierRoot1" presStyleCnt="0"/>
      <dgm:spPr/>
    </dgm:pt>
    <dgm:pt modelId="{7E9382F6-6ADF-4EBA-B99B-380068368F12}" type="pres">
      <dgm:prSet presAssocID="{69DBB732-8DF3-4E4D-B16B-907FCC997F09}" presName="composite" presStyleCnt="0"/>
      <dgm:spPr/>
    </dgm:pt>
    <dgm:pt modelId="{4CD47B1F-3C11-4A14-91E7-5B39CD301706}" type="pres">
      <dgm:prSet presAssocID="{69DBB732-8DF3-4E4D-B16B-907FCC997F09}" presName="background" presStyleLbl="node0" presStyleIdx="0" presStyleCnt="1"/>
      <dgm:spPr/>
    </dgm:pt>
    <dgm:pt modelId="{3D04D1AE-E2F3-4094-9420-DC1E39720694}" type="pres">
      <dgm:prSet presAssocID="{69DBB732-8DF3-4E4D-B16B-907FCC997F09}" presName="text" presStyleLbl="fgAcc0" presStyleIdx="0" presStyleCnt="1" custScaleX="430379" custScaleY="41468">
        <dgm:presLayoutVars>
          <dgm:chPref val="3"/>
        </dgm:presLayoutVars>
      </dgm:prSet>
      <dgm:spPr/>
    </dgm:pt>
    <dgm:pt modelId="{7778BEE0-39CB-4424-A737-636E8DD49C02}" type="pres">
      <dgm:prSet presAssocID="{69DBB732-8DF3-4E4D-B16B-907FCC997F09}" presName="hierChild2" presStyleCnt="0"/>
      <dgm:spPr/>
    </dgm:pt>
    <dgm:pt modelId="{23552AB9-E29A-4540-BAB9-FF4CDB147C6A}" type="pres">
      <dgm:prSet presAssocID="{CE476CF1-9FE5-444D-8CDC-9B1FECA0F75F}" presName="Name10" presStyleLbl="parChTrans1D2" presStyleIdx="0" presStyleCnt="5"/>
      <dgm:spPr/>
    </dgm:pt>
    <dgm:pt modelId="{4F8149F5-3006-456B-BEBA-91802F646E66}" type="pres">
      <dgm:prSet presAssocID="{D4B8EF56-5EA5-429C-A622-D5C93B58D4D1}" presName="hierRoot2" presStyleCnt="0"/>
      <dgm:spPr/>
    </dgm:pt>
    <dgm:pt modelId="{CBF3DAC2-0596-4F81-97DC-F869D662CD7A}" type="pres">
      <dgm:prSet presAssocID="{D4B8EF56-5EA5-429C-A622-D5C93B58D4D1}" presName="composite2" presStyleCnt="0"/>
      <dgm:spPr/>
    </dgm:pt>
    <dgm:pt modelId="{B956FCE7-F6D5-4A6A-A580-E45284C29676}" type="pres">
      <dgm:prSet presAssocID="{D4B8EF56-5EA5-429C-A622-D5C93B58D4D1}" presName="background2" presStyleLbl="node2" presStyleIdx="0" presStyleCnt="5"/>
      <dgm:spPr/>
    </dgm:pt>
    <dgm:pt modelId="{66FBA70F-0723-4E37-91B0-B41DC0700270}" type="pres">
      <dgm:prSet presAssocID="{D4B8EF56-5EA5-429C-A622-D5C93B58D4D1}" presName="text2" presStyleLbl="fgAcc2" presStyleIdx="0" presStyleCnt="5" custScaleY="60233">
        <dgm:presLayoutVars>
          <dgm:chPref val="3"/>
        </dgm:presLayoutVars>
      </dgm:prSet>
      <dgm:spPr/>
    </dgm:pt>
    <dgm:pt modelId="{C2154D6E-3E29-4FD0-A562-40247D85C0D5}" type="pres">
      <dgm:prSet presAssocID="{D4B8EF56-5EA5-429C-A622-D5C93B58D4D1}" presName="hierChild3" presStyleCnt="0"/>
      <dgm:spPr/>
    </dgm:pt>
    <dgm:pt modelId="{F2DF9677-8D8E-4193-95F6-A6AE0EF844EE}" type="pres">
      <dgm:prSet presAssocID="{E95466FF-97BB-4174-8864-0D4BC69EC66A}" presName="Name10" presStyleLbl="parChTrans1D2" presStyleIdx="1" presStyleCnt="5"/>
      <dgm:spPr/>
    </dgm:pt>
    <dgm:pt modelId="{BE7240E9-331E-462E-9ABD-AB60A750C7AA}" type="pres">
      <dgm:prSet presAssocID="{2A7C5E4F-DFA3-4F0F-868A-3B6754DE001C}" presName="hierRoot2" presStyleCnt="0"/>
      <dgm:spPr/>
    </dgm:pt>
    <dgm:pt modelId="{94A98179-4F0B-413E-9B65-F1F6A47F94B7}" type="pres">
      <dgm:prSet presAssocID="{2A7C5E4F-DFA3-4F0F-868A-3B6754DE001C}" presName="composite2" presStyleCnt="0"/>
      <dgm:spPr/>
    </dgm:pt>
    <dgm:pt modelId="{222C5E0E-6F7B-4FF0-B326-247B6D2E3D03}" type="pres">
      <dgm:prSet presAssocID="{2A7C5E4F-DFA3-4F0F-868A-3B6754DE001C}" presName="background2" presStyleLbl="node2" presStyleIdx="1" presStyleCnt="5"/>
      <dgm:spPr/>
    </dgm:pt>
    <dgm:pt modelId="{9C2D39B8-94DA-4E6E-A47E-FD228E040FD6}" type="pres">
      <dgm:prSet presAssocID="{2A7C5E4F-DFA3-4F0F-868A-3B6754DE001C}" presName="text2" presStyleLbl="fgAcc2" presStyleIdx="1" presStyleCnt="5" custScaleY="60233">
        <dgm:presLayoutVars>
          <dgm:chPref val="3"/>
        </dgm:presLayoutVars>
      </dgm:prSet>
      <dgm:spPr/>
    </dgm:pt>
    <dgm:pt modelId="{83F1A44E-DA98-494A-9288-7C59445D192C}" type="pres">
      <dgm:prSet presAssocID="{2A7C5E4F-DFA3-4F0F-868A-3B6754DE001C}" presName="hierChild3" presStyleCnt="0"/>
      <dgm:spPr/>
    </dgm:pt>
    <dgm:pt modelId="{E9E27A1F-42C1-4DE2-9E9C-865E737CB85B}" type="pres">
      <dgm:prSet presAssocID="{DDD81236-456B-42A0-9415-B1B3AF8AEF7A}" presName="Name10" presStyleLbl="parChTrans1D2" presStyleIdx="2" presStyleCnt="5"/>
      <dgm:spPr/>
    </dgm:pt>
    <dgm:pt modelId="{3BB965FE-8217-4B2F-B74B-BC8D70408711}" type="pres">
      <dgm:prSet presAssocID="{5BA56F87-3354-43DC-AF5A-3ECC86095763}" presName="hierRoot2" presStyleCnt="0"/>
      <dgm:spPr/>
    </dgm:pt>
    <dgm:pt modelId="{1978685E-7D73-49FE-92CB-0F3A19955E81}" type="pres">
      <dgm:prSet presAssocID="{5BA56F87-3354-43DC-AF5A-3ECC86095763}" presName="composite2" presStyleCnt="0"/>
      <dgm:spPr/>
    </dgm:pt>
    <dgm:pt modelId="{60C2CD72-BA49-4BA8-AD39-7A3ADF8D1507}" type="pres">
      <dgm:prSet presAssocID="{5BA56F87-3354-43DC-AF5A-3ECC86095763}" presName="background2" presStyleLbl="node2" presStyleIdx="2" presStyleCnt="5"/>
      <dgm:spPr/>
    </dgm:pt>
    <dgm:pt modelId="{C7CA3D0D-1D3B-479E-9BAE-4619D00308F8}" type="pres">
      <dgm:prSet presAssocID="{5BA56F87-3354-43DC-AF5A-3ECC86095763}" presName="text2" presStyleLbl="fgAcc2" presStyleIdx="2" presStyleCnt="5" custScaleY="60233">
        <dgm:presLayoutVars>
          <dgm:chPref val="3"/>
        </dgm:presLayoutVars>
      </dgm:prSet>
      <dgm:spPr/>
    </dgm:pt>
    <dgm:pt modelId="{C2C1310D-AFF4-4870-8EB9-2DACEB8BF26E}" type="pres">
      <dgm:prSet presAssocID="{5BA56F87-3354-43DC-AF5A-3ECC86095763}" presName="hierChild3" presStyleCnt="0"/>
      <dgm:spPr/>
    </dgm:pt>
    <dgm:pt modelId="{B8586E7B-6D87-4A68-B01B-092BDBC7D0F7}" type="pres">
      <dgm:prSet presAssocID="{26FE8CF9-724C-4AE4-B38A-95BDA9EF8AD6}" presName="Name10" presStyleLbl="parChTrans1D2" presStyleIdx="3" presStyleCnt="5"/>
      <dgm:spPr/>
    </dgm:pt>
    <dgm:pt modelId="{EB37ED0B-6CC0-4159-A57B-3179B569F428}" type="pres">
      <dgm:prSet presAssocID="{AC1B08B3-5B7A-4331-8F0A-13E7BDFF8610}" presName="hierRoot2" presStyleCnt="0"/>
      <dgm:spPr/>
    </dgm:pt>
    <dgm:pt modelId="{67B2DFF0-5219-484A-BB30-6F518C9039AB}" type="pres">
      <dgm:prSet presAssocID="{AC1B08B3-5B7A-4331-8F0A-13E7BDFF8610}" presName="composite2" presStyleCnt="0"/>
      <dgm:spPr/>
    </dgm:pt>
    <dgm:pt modelId="{465E06B1-814D-49B8-AD26-2EC6CA5EF83B}" type="pres">
      <dgm:prSet presAssocID="{AC1B08B3-5B7A-4331-8F0A-13E7BDFF8610}" presName="background2" presStyleLbl="node2" presStyleIdx="3" presStyleCnt="5"/>
      <dgm:spPr/>
    </dgm:pt>
    <dgm:pt modelId="{0BE9F0AA-4D03-45C1-844F-95633A426248}" type="pres">
      <dgm:prSet presAssocID="{AC1B08B3-5B7A-4331-8F0A-13E7BDFF8610}" presName="text2" presStyleLbl="fgAcc2" presStyleIdx="3" presStyleCnt="5" custScaleX="113013" custScaleY="60233">
        <dgm:presLayoutVars>
          <dgm:chPref val="3"/>
        </dgm:presLayoutVars>
      </dgm:prSet>
      <dgm:spPr/>
    </dgm:pt>
    <dgm:pt modelId="{5C493FD9-9191-4CFF-A1BA-B844D1968ACB}" type="pres">
      <dgm:prSet presAssocID="{AC1B08B3-5B7A-4331-8F0A-13E7BDFF8610}" presName="hierChild3" presStyleCnt="0"/>
      <dgm:spPr/>
    </dgm:pt>
    <dgm:pt modelId="{951DE718-3C6B-4128-822A-C2E67D265575}" type="pres">
      <dgm:prSet presAssocID="{1B30150D-E71F-4CC6-A407-58D1C26A5AB1}" presName="Name10" presStyleLbl="parChTrans1D2" presStyleIdx="4" presStyleCnt="5"/>
      <dgm:spPr/>
    </dgm:pt>
    <dgm:pt modelId="{F8585DAF-F8E8-43D4-9D79-0AB1FEAA71A8}" type="pres">
      <dgm:prSet presAssocID="{09FE9E33-63CA-4BA9-AFCA-07F66A2AACBB}" presName="hierRoot2" presStyleCnt="0"/>
      <dgm:spPr/>
    </dgm:pt>
    <dgm:pt modelId="{9D236724-6C84-4A2B-BE85-6FDBCBBFC14A}" type="pres">
      <dgm:prSet presAssocID="{09FE9E33-63CA-4BA9-AFCA-07F66A2AACBB}" presName="composite2" presStyleCnt="0"/>
      <dgm:spPr/>
    </dgm:pt>
    <dgm:pt modelId="{F9C5CD1C-13E3-4D6C-A392-5CA2882EEFE9}" type="pres">
      <dgm:prSet presAssocID="{09FE9E33-63CA-4BA9-AFCA-07F66A2AACBB}" presName="background2" presStyleLbl="node2" presStyleIdx="4" presStyleCnt="5"/>
      <dgm:spPr/>
    </dgm:pt>
    <dgm:pt modelId="{C3D06EE8-AAA0-4986-84CD-7CDA2E713112}" type="pres">
      <dgm:prSet presAssocID="{09FE9E33-63CA-4BA9-AFCA-07F66A2AACBB}" presName="text2" presStyleLbl="fgAcc2" presStyleIdx="4" presStyleCnt="5" custScaleY="60233">
        <dgm:presLayoutVars>
          <dgm:chPref val="3"/>
        </dgm:presLayoutVars>
      </dgm:prSet>
      <dgm:spPr/>
    </dgm:pt>
    <dgm:pt modelId="{1DBBDDBD-E1A3-423D-99BD-F8400357CE3A}" type="pres">
      <dgm:prSet presAssocID="{09FE9E33-63CA-4BA9-AFCA-07F66A2AACBB}" presName="hierChild3" presStyleCnt="0"/>
      <dgm:spPr/>
    </dgm:pt>
  </dgm:ptLst>
  <dgm:cxnLst>
    <dgm:cxn modelId="{45AF2102-202C-4509-94C0-704467598919}" type="presOf" srcId="{2A7C5E4F-DFA3-4F0F-868A-3B6754DE001C}" destId="{9C2D39B8-94DA-4E6E-A47E-FD228E040FD6}" srcOrd="0" destOrd="0" presId="urn:microsoft.com/office/officeart/2005/8/layout/hierarchy1"/>
    <dgm:cxn modelId="{EC7D0105-D6AC-47C0-B71A-CB47F8B10F52}" srcId="{69DBB732-8DF3-4E4D-B16B-907FCC997F09}" destId="{AC1B08B3-5B7A-4331-8F0A-13E7BDFF8610}" srcOrd="3" destOrd="0" parTransId="{26FE8CF9-724C-4AE4-B38A-95BDA9EF8AD6}" sibTransId="{92C7A00C-1427-428F-B13C-8672E31450B6}"/>
    <dgm:cxn modelId="{A755CD14-A3F2-4357-890A-10B847213FCC}" type="presOf" srcId="{5BA56F87-3354-43DC-AF5A-3ECC86095763}" destId="{C7CA3D0D-1D3B-479E-9BAE-4619D00308F8}" srcOrd="0" destOrd="0" presId="urn:microsoft.com/office/officeart/2005/8/layout/hierarchy1"/>
    <dgm:cxn modelId="{B0DD5F29-F22D-4F8E-B8C8-922EE10BCD3C}" type="presOf" srcId="{69DBB732-8DF3-4E4D-B16B-907FCC997F09}" destId="{3D04D1AE-E2F3-4094-9420-DC1E39720694}" srcOrd="0" destOrd="0" presId="urn:microsoft.com/office/officeart/2005/8/layout/hierarchy1"/>
    <dgm:cxn modelId="{0C8D8533-61AC-47CE-8AF6-70BB1EDE6D77}" type="presOf" srcId="{E95466FF-97BB-4174-8864-0D4BC69EC66A}" destId="{F2DF9677-8D8E-4193-95F6-A6AE0EF844EE}" srcOrd="0" destOrd="0" presId="urn:microsoft.com/office/officeart/2005/8/layout/hierarchy1"/>
    <dgm:cxn modelId="{7AD19960-AB8B-4578-871E-37795CCD8DF0}" type="presOf" srcId="{09FE9E33-63CA-4BA9-AFCA-07F66A2AACBB}" destId="{C3D06EE8-AAA0-4986-84CD-7CDA2E713112}" srcOrd="0" destOrd="0" presId="urn:microsoft.com/office/officeart/2005/8/layout/hierarchy1"/>
    <dgm:cxn modelId="{4DF38B4B-FE9B-48D2-A46F-AC77B201758B}" type="presOf" srcId="{1B30150D-E71F-4CC6-A407-58D1C26A5AB1}" destId="{951DE718-3C6B-4128-822A-C2E67D265575}" srcOrd="0" destOrd="0" presId="urn:microsoft.com/office/officeart/2005/8/layout/hierarchy1"/>
    <dgm:cxn modelId="{DA1A3C6C-B9E5-47F5-A172-BF8A677C6F6F}" srcId="{69DBB732-8DF3-4E4D-B16B-907FCC997F09}" destId="{09FE9E33-63CA-4BA9-AFCA-07F66A2AACBB}" srcOrd="4" destOrd="0" parTransId="{1B30150D-E71F-4CC6-A407-58D1C26A5AB1}" sibTransId="{73270D9E-A2BE-4AB9-8554-4929CCF54C44}"/>
    <dgm:cxn modelId="{52E6E975-0D13-4E0D-B97A-F41E62057BC9}" type="presOf" srcId="{120A330C-C260-4B7C-B92A-E157101AE984}" destId="{A2181155-1C6A-4477-92A5-0E001550DEFE}" srcOrd="0" destOrd="0" presId="urn:microsoft.com/office/officeart/2005/8/layout/hierarchy1"/>
    <dgm:cxn modelId="{79B25C59-CD3C-4127-B3B3-3DDE12EF6084}" srcId="{69DBB732-8DF3-4E4D-B16B-907FCC997F09}" destId="{2A7C5E4F-DFA3-4F0F-868A-3B6754DE001C}" srcOrd="1" destOrd="0" parTransId="{E95466FF-97BB-4174-8864-0D4BC69EC66A}" sibTransId="{71864109-4541-4179-9EA4-8828320EC6CD}"/>
    <dgm:cxn modelId="{FAE83A5A-6453-4D9E-A7C4-A6BFD0AD5ADC}" srcId="{69DBB732-8DF3-4E4D-B16B-907FCC997F09}" destId="{D4B8EF56-5EA5-429C-A622-D5C93B58D4D1}" srcOrd="0" destOrd="0" parTransId="{CE476CF1-9FE5-444D-8CDC-9B1FECA0F75F}" sibTransId="{5A2EAB9C-B914-4EDC-B016-4B95A05D80B4}"/>
    <dgm:cxn modelId="{3D082E86-423A-4599-AC3C-98B232AE999C}" type="presOf" srcId="{26FE8CF9-724C-4AE4-B38A-95BDA9EF8AD6}" destId="{B8586E7B-6D87-4A68-B01B-092BDBC7D0F7}" srcOrd="0" destOrd="0" presId="urn:microsoft.com/office/officeart/2005/8/layout/hierarchy1"/>
    <dgm:cxn modelId="{0ADB648A-6942-407D-B287-6A761DCF6AE4}" type="presOf" srcId="{AC1B08B3-5B7A-4331-8F0A-13E7BDFF8610}" destId="{0BE9F0AA-4D03-45C1-844F-95633A426248}" srcOrd="0" destOrd="0" presId="urn:microsoft.com/office/officeart/2005/8/layout/hierarchy1"/>
    <dgm:cxn modelId="{C785728C-2A95-4253-B20F-2AD1EF15EB29}" srcId="{120A330C-C260-4B7C-B92A-E157101AE984}" destId="{69DBB732-8DF3-4E4D-B16B-907FCC997F09}" srcOrd="0" destOrd="0" parTransId="{3A7238F8-95D4-4DB0-B384-1C5EA3D41EAE}" sibTransId="{E777A171-E500-45AB-9DFB-FA09DC6212F3}"/>
    <dgm:cxn modelId="{A3D5248E-DDB6-470E-B185-BB081FECA937}" type="presOf" srcId="{D4B8EF56-5EA5-429C-A622-D5C93B58D4D1}" destId="{66FBA70F-0723-4E37-91B0-B41DC0700270}" srcOrd="0" destOrd="0" presId="urn:microsoft.com/office/officeart/2005/8/layout/hierarchy1"/>
    <dgm:cxn modelId="{3C99FAB9-A6E5-4B2C-A887-41F31E47FA1F}" type="presOf" srcId="{CE476CF1-9FE5-444D-8CDC-9B1FECA0F75F}" destId="{23552AB9-E29A-4540-BAB9-FF4CDB147C6A}" srcOrd="0" destOrd="0" presId="urn:microsoft.com/office/officeart/2005/8/layout/hierarchy1"/>
    <dgm:cxn modelId="{4606BDD3-14B3-417B-9D3E-4E7EC2F61B14}" type="presOf" srcId="{DDD81236-456B-42A0-9415-B1B3AF8AEF7A}" destId="{E9E27A1F-42C1-4DE2-9E9C-865E737CB85B}" srcOrd="0" destOrd="0" presId="urn:microsoft.com/office/officeart/2005/8/layout/hierarchy1"/>
    <dgm:cxn modelId="{B5BF96E9-45A2-44A4-B3B0-3342824B5F7F}" srcId="{69DBB732-8DF3-4E4D-B16B-907FCC997F09}" destId="{5BA56F87-3354-43DC-AF5A-3ECC86095763}" srcOrd="2" destOrd="0" parTransId="{DDD81236-456B-42A0-9415-B1B3AF8AEF7A}" sibTransId="{DF575E70-FDF0-4A1C-BEB2-2D5F5114C748}"/>
    <dgm:cxn modelId="{DDEED02E-B5F7-46C9-9455-992A80D9C647}" type="presParOf" srcId="{A2181155-1C6A-4477-92A5-0E001550DEFE}" destId="{4DB82FE3-FC7E-4007-8605-1004489160AE}" srcOrd="0" destOrd="0" presId="urn:microsoft.com/office/officeart/2005/8/layout/hierarchy1"/>
    <dgm:cxn modelId="{70F8E334-073E-49E5-BD17-640FCBE0F257}" type="presParOf" srcId="{4DB82FE3-FC7E-4007-8605-1004489160AE}" destId="{7E9382F6-6ADF-4EBA-B99B-380068368F12}" srcOrd="0" destOrd="0" presId="urn:microsoft.com/office/officeart/2005/8/layout/hierarchy1"/>
    <dgm:cxn modelId="{9A974DA7-519B-4ADA-A380-AEBDFFA161B5}" type="presParOf" srcId="{7E9382F6-6ADF-4EBA-B99B-380068368F12}" destId="{4CD47B1F-3C11-4A14-91E7-5B39CD301706}" srcOrd="0" destOrd="0" presId="urn:microsoft.com/office/officeart/2005/8/layout/hierarchy1"/>
    <dgm:cxn modelId="{9AE7D3DA-CF46-4CD5-B538-9CB941B287E9}" type="presParOf" srcId="{7E9382F6-6ADF-4EBA-B99B-380068368F12}" destId="{3D04D1AE-E2F3-4094-9420-DC1E39720694}" srcOrd="1" destOrd="0" presId="urn:microsoft.com/office/officeart/2005/8/layout/hierarchy1"/>
    <dgm:cxn modelId="{E50F6A57-1A70-4D3A-9CE1-FD6DE7B5912A}" type="presParOf" srcId="{4DB82FE3-FC7E-4007-8605-1004489160AE}" destId="{7778BEE0-39CB-4424-A737-636E8DD49C02}" srcOrd="1" destOrd="0" presId="urn:microsoft.com/office/officeart/2005/8/layout/hierarchy1"/>
    <dgm:cxn modelId="{1BD0A3BA-01F8-45A6-BB48-C58D8FB477B7}" type="presParOf" srcId="{7778BEE0-39CB-4424-A737-636E8DD49C02}" destId="{23552AB9-E29A-4540-BAB9-FF4CDB147C6A}" srcOrd="0" destOrd="0" presId="urn:microsoft.com/office/officeart/2005/8/layout/hierarchy1"/>
    <dgm:cxn modelId="{C5177C28-D074-4598-B126-8935EB13C692}" type="presParOf" srcId="{7778BEE0-39CB-4424-A737-636E8DD49C02}" destId="{4F8149F5-3006-456B-BEBA-91802F646E66}" srcOrd="1" destOrd="0" presId="urn:microsoft.com/office/officeart/2005/8/layout/hierarchy1"/>
    <dgm:cxn modelId="{C35B2A36-3C13-4A47-BBFD-A2555F2FD365}" type="presParOf" srcId="{4F8149F5-3006-456B-BEBA-91802F646E66}" destId="{CBF3DAC2-0596-4F81-97DC-F869D662CD7A}" srcOrd="0" destOrd="0" presId="urn:microsoft.com/office/officeart/2005/8/layout/hierarchy1"/>
    <dgm:cxn modelId="{CE6C2AA9-F3EB-47AB-8E63-E9EA2E03EE88}" type="presParOf" srcId="{CBF3DAC2-0596-4F81-97DC-F869D662CD7A}" destId="{B956FCE7-F6D5-4A6A-A580-E45284C29676}" srcOrd="0" destOrd="0" presId="urn:microsoft.com/office/officeart/2005/8/layout/hierarchy1"/>
    <dgm:cxn modelId="{84C6C594-6761-4BF9-A37D-3FE30C4CF6E9}" type="presParOf" srcId="{CBF3DAC2-0596-4F81-97DC-F869D662CD7A}" destId="{66FBA70F-0723-4E37-91B0-B41DC0700270}" srcOrd="1" destOrd="0" presId="urn:microsoft.com/office/officeart/2005/8/layout/hierarchy1"/>
    <dgm:cxn modelId="{372491C3-6227-4758-AE9B-08C2E4D83F05}" type="presParOf" srcId="{4F8149F5-3006-456B-BEBA-91802F646E66}" destId="{C2154D6E-3E29-4FD0-A562-40247D85C0D5}" srcOrd="1" destOrd="0" presId="urn:microsoft.com/office/officeart/2005/8/layout/hierarchy1"/>
    <dgm:cxn modelId="{C460D19A-7EAC-4525-8B4D-1177D6373AA5}" type="presParOf" srcId="{7778BEE0-39CB-4424-A737-636E8DD49C02}" destId="{F2DF9677-8D8E-4193-95F6-A6AE0EF844EE}" srcOrd="2" destOrd="0" presId="urn:microsoft.com/office/officeart/2005/8/layout/hierarchy1"/>
    <dgm:cxn modelId="{6F1A1C50-ABED-4655-8A3D-B1015B607F43}" type="presParOf" srcId="{7778BEE0-39CB-4424-A737-636E8DD49C02}" destId="{BE7240E9-331E-462E-9ABD-AB60A750C7AA}" srcOrd="3" destOrd="0" presId="urn:microsoft.com/office/officeart/2005/8/layout/hierarchy1"/>
    <dgm:cxn modelId="{6E191834-EC84-4B4F-BCD0-B153A9011F70}" type="presParOf" srcId="{BE7240E9-331E-462E-9ABD-AB60A750C7AA}" destId="{94A98179-4F0B-413E-9B65-F1F6A47F94B7}" srcOrd="0" destOrd="0" presId="urn:microsoft.com/office/officeart/2005/8/layout/hierarchy1"/>
    <dgm:cxn modelId="{505DCDBB-4CE8-4E08-A474-D172B89EAAEE}" type="presParOf" srcId="{94A98179-4F0B-413E-9B65-F1F6A47F94B7}" destId="{222C5E0E-6F7B-4FF0-B326-247B6D2E3D03}" srcOrd="0" destOrd="0" presId="urn:microsoft.com/office/officeart/2005/8/layout/hierarchy1"/>
    <dgm:cxn modelId="{CF79B01C-F5A3-432F-9F13-BE34417A3829}" type="presParOf" srcId="{94A98179-4F0B-413E-9B65-F1F6A47F94B7}" destId="{9C2D39B8-94DA-4E6E-A47E-FD228E040FD6}" srcOrd="1" destOrd="0" presId="urn:microsoft.com/office/officeart/2005/8/layout/hierarchy1"/>
    <dgm:cxn modelId="{FB076B9B-1E35-454A-AC42-A2F7CBDD970E}" type="presParOf" srcId="{BE7240E9-331E-462E-9ABD-AB60A750C7AA}" destId="{83F1A44E-DA98-494A-9288-7C59445D192C}" srcOrd="1" destOrd="0" presId="urn:microsoft.com/office/officeart/2005/8/layout/hierarchy1"/>
    <dgm:cxn modelId="{E12F7A0E-9736-4E83-B849-96267E201985}" type="presParOf" srcId="{7778BEE0-39CB-4424-A737-636E8DD49C02}" destId="{E9E27A1F-42C1-4DE2-9E9C-865E737CB85B}" srcOrd="4" destOrd="0" presId="urn:microsoft.com/office/officeart/2005/8/layout/hierarchy1"/>
    <dgm:cxn modelId="{59455EA8-D43B-42D8-9BB4-08AF08E26C4D}" type="presParOf" srcId="{7778BEE0-39CB-4424-A737-636E8DD49C02}" destId="{3BB965FE-8217-4B2F-B74B-BC8D70408711}" srcOrd="5" destOrd="0" presId="urn:microsoft.com/office/officeart/2005/8/layout/hierarchy1"/>
    <dgm:cxn modelId="{161CB476-8F4A-48C2-92AF-125CF4F45886}" type="presParOf" srcId="{3BB965FE-8217-4B2F-B74B-BC8D70408711}" destId="{1978685E-7D73-49FE-92CB-0F3A19955E81}" srcOrd="0" destOrd="0" presId="urn:microsoft.com/office/officeart/2005/8/layout/hierarchy1"/>
    <dgm:cxn modelId="{E5CA400E-CF74-4BF3-8173-231478E46CC1}" type="presParOf" srcId="{1978685E-7D73-49FE-92CB-0F3A19955E81}" destId="{60C2CD72-BA49-4BA8-AD39-7A3ADF8D1507}" srcOrd="0" destOrd="0" presId="urn:microsoft.com/office/officeart/2005/8/layout/hierarchy1"/>
    <dgm:cxn modelId="{B74119DC-DE97-4FDA-A412-8D0AC308A21D}" type="presParOf" srcId="{1978685E-7D73-49FE-92CB-0F3A19955E81}" destId="{C7CA3D0D-1D3B-479E-9BAE-4619D00308F8}" srcOrd="1" destOrd="0" presId="urn:microsoft.com/office/officeart/2005/8/layout/hierarchy1"/>
    <dgm:cxn modelId="{9475A259-5D56-4CE3-AC45-C1B856C2270B}" type="presParOf" srcId="{3BB965FE-8217-4B2F-B74B-BC8D70408711}" destId="{C2C1310D-AFF4-4870-8EB9-2DACEB8BF26E}" srcOrd="1" destOrd="0" presId="urn:microsoft.com/office/officeart/2005/8/layout/hierarchy1"/>
    <dgm:cxn modelId="{FEA546FE-A46A-4D53-90D4-CCFF9CB46D7A}" type="presParOf" srcId="{7778BEE0-39CB-4424-A737-636E8DD49C02}" destId="{B8586E7B-6D87-4A68-B01B-092BDBC7D0F7}" srcOrd="6" destOrd="0" presId="urn:microsoft.com/office/officeart/2005/8/layout/hierarchy1"/>
    <dgm:cxn modelId="{92637124-ACAA-4D72-B52C-7141A4CD78E5}" type="presParOf" srcId="{7778BEE0-39CB-4424-A737-636E8DD49C02}" destId="{EB37ED0B-6CC0-4159-A57B-3179B569F428}" srcOrd="7" destOrd="0" presId="urn:microsoft.com/office/officeart/2005/8/layout/hierarchy1"/>
    <dgm:cxn modelId="{D2436419-B322-4D71-8C72-C7E31C910EF7}" type="presParOf" srcId="{EB37ED0B-6CC0-4159-A57B-3179B569F428}" destId="{67B2DFF0-5219-484A-BB30-6F518C9039AB}" srcOrd="0" destOrd="0" presId="urn:microsoft.com/office/officeart/2005/8/layout/hierarchy1"/>
    <dgm:cxn modelId="{195B918E-FA05-42B5-8112-E8955526DBF9}" type="presParOf" srcId="{67B2DFF0-5219-484A-BB30-6F518C9039AB}" destId="{465E06B1-814D-49B8-AD26-2EC6CA5EF83B}" srcOrd="0" destOrd="0" presId="urn:microsoft.com/office/officeart/2005/8/layout/hierarchy1"/>
    <dgm:cxn modelId="{6EE16974-96A2-45D2-9F90-DA1DDBBF79EC}" type="presParOf" srcId="{67B2DFF0-5219-484A-BB30-6F518C9039AB}" destId="{0BE9F0AA-4D03-45C1-844F-95633A426248}" srcOrd="1" destOrd="0" presId="urn:microsoft.com/office/officeart/2005/8/layout/hierarchy1"/>
    <dgm:cxn modelId="{845FEB16-E3EE-48B2-AE09-F72A47D2C0C4}" type="presParOf" srcId="{EB37ED0B-6CC0-4159-A57B-3179B569F428}" destId="{5C493FD9-9191-4CFF-A1BA-B844D1968ACB}" srcOrd="1" destOrd="0" presId="urn:microsoft.com/office/officeart/2005/8/layout/hierarchy1"/>
    <dgm:cxn modelId="{8FE8E1AA-D2D9-4086-B8E4-43340F88BE38}" type="presParOf" srcId="{7778BEE0-39CB-4424-A737-636E8DD49C02}" destId="{951DE718-3C6B-4128-822A-C2E67D265575}" srcOrd="8" destOrd="0" presId="urn:microsoft.com/office/officeart/2005/8/layout/hierarchy1"/>
    <dgm:cxn modelId="{99CA8F72-3753-4B6E-A856-3E774D3CF3F0}" type="presParOf" srcId="{7778BEE0-39CB-4424-A737-636E8DD49C02}" destId="{F8585DAF-F8E8-43D4-9D79-0AB1FEAA71A8}" srcOrd="9" destOrd="0" presId="urn:microsoft.com/office/officeart/2005/8/layout/hierarchy1"/>
    <dgm:cxn modelId="{730403A3-1F7B-4F0B-A54B-D5678FE260A0}" type="presParOf" srcId="{F8585DAF-F8E8-43D4-9D79-0AB1FEAA71A8}" destId="{9D236724-6C84-4A2B-BE85-6FDBCBBFC14A}" srcOrd="0" destOrd="0" presId="urn:microsoft.com/office/officeart/2005/8/layout/hierarchy1"/>
    <dgm:cxn modelId="{5BEDDF5A-9E8C-4808-B866-3E56EACA4FCE}" type="presParOf" srcId="{9D236724-6C84-4A2B-BE85-6FDBCBBFC14A}" destId="{F9C5CD1C-13E3-4D6C-A392-5CA2882EEFE9}" srcOrd="0" destOrd="0" presId="urn:microsoft.com/office/officeart/2005/8/layout/hierarchy1"/>
    <dgm:cxn modelId="{D6D11C68-4ADF-4F76-A8DD-4DFF732B697D}" type="presParOf" srcId="{9D236724-6C84-4A2B-BE85-6FDBCBBFC14A}" destId="{C3D06EE8-AAA0-4986-84CD-7CDA2E713112}" srcOrd="1" destOrd="0" presId="urn:microsoft.com/office/officeart/2005/8/layout/hierarchy1"/>
    <dgm:cxn modelId="{0AB8DEA4-9A59-48F6-8219-10F0FFA0E5E2}" type="presParOf" srcId="{F8585DAF-F8E8-43D4-9D79-0AB1FEAA71A8}" destId="{1DBBDDBD-E1A3-423D-99BD-F8400357CE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C4196-250D-43FC-BCB7-45BAD53944C6}"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fr-FR"/>
        </a:p>
      </dgm:t>
    </dgm:pt>
    <dgm:pt modelId="{F66FD11E-40DE-4087-A377-E9C54DDB1A67}">
      <dgm:prSet phldrT="[Texte]"/>
      <dgm:spPr/>
      <dgm:t>
        <a:bodyPr/>
        <a:lstStyle/>
        <a:p>
          <a:pPr rtl="0"/>
          <a:r>
            <a:rPr lang="fr-FR" b="1" i="0" u="none" dirty="0">
              <a:latin typeface="Arial" panose="020B0604020202020204" pitchFamily="34" charset="0"/>
              <a:cs typeface="Arial" panose="020B0604020202020204" pitchFamily="34" charset="0"/>
            </a:rPr>
            <a:t>3 types de stratégie</a:t>
          </a:r>
          <a:endParaRPr lang="fr-FR" dirty="0">
            <a:latin typeface="Arial" panose="020B0604020202020204" pitchFamily="34" charset="0"/>
            <a:cs typeface="Arial" panose="020B0604020202020204" pitchFamily="34" charset="0"/>
          </a:endParaRPr>
        </a:p>
      </dgm:t>
    </dgm:pt>
    <dgm:pt modelId="{C350A2A6-7C9A-48A9-AA30-997C1260C702}" type="parTrans" cxnId="{4162ED11-F7A6-4EAE-8438-8400FB2B9E7F}">
      <dgm:prSet/>
      <dgm:spPr/>
      <dgm:t>
        <a:bodyPr/>
        <a:lstStyle/>
        <a:p>
          <a:endParaRPr lang="fr-FR">
            <a:latin typeface="Arial" panose="020B0604020202020204" pitchFamily="34" charset="0"/>
            <a:cs typeface="Arial" panose="020B0604020202020204" pitchFamily="34" charset="0"/>
          </a:endParaRPr>
        </a:p>
      </dgm:t>
    </dgm:pt>
    <dgm:pt modelId="{9A60E338-0215-4EC0-A88C-EA539188BE61}" type="sibTrans" cxnId="{4162ED11-F7A6-4EAE-8438-8400FB2B9E7F}">
      <dgm:prSet/>
      <dgm:spPr/>
      <dgm:t>
        <a:bodyPr/>
        <a:lstStyle/>
        <a:p>
          <a:endParaRPr lang="fr-FR">
            <a:latin typeface="Arial" panose="020B0604020202020204" pitchFamily="34" charset="0"/>
            <a:cs typeface="Arial" panose="020B0604020202020204" pitchFamily="34" charset="0"/>
          </a:endParaRPr>
        </a:p>
      </dgm:t>
    </dgm:pt>
    <dgm:pt modelId="{737E7241-90F5-4D12-9008-D5027730E6DA}">
      <dgm:prSet/>
      <dgm:spPr/>
      <dgm:t>
        <a:bodyPr/>
        <a:lstStyle/>
        <a:p>
          <a:r>
            <a:rPr lang="fr-FR" b="1" i="0" u="none" dirty="0">
              <a:latin typeface="Arial" panose="020B0604020202020204" pitchFamily="34" charset="0"/>
              <a:cs typeface="Arial" panose="020B0604020202020204" pitchFamily="34" charset="0"/>
            </a:rPr>
            <a:t>Stratégie différenciée</a:t>
          </a:r>
          <a:endParaRPr lang="fr-FR" dirty="0">
            <a:latin typeface="Arial" panose="020B0604020202020204" pitchFamily="34" charset="0"/>
            <a:cs typeface="Arial" panose="020B0604020202020204" pitchFamily="34" charset="0"/>
          </a:endParaRPr>
        </a:p>
      </dgm:t>
    </dgm:pt>
    <dgm:pt modelId="{4E1026A1-190C-4442-933E-AA1A2DA96415}" type="parTrans" cxnId="{C59FCABD-8012-4D3C-969E-122C0FFE3BF6}">
      <dgm:prSet/>
      <dgm:spPr/>
      <dgm:t>
        <a:bodyPr/>
        <a:lstStyle/>
        <a:p>
          <a:endParaRPr lang="fr-FR">
            <a:latin typeface="Arial" panose="020B0604020202020204" pitchFamily="34" charset="0"/>
            <a:cs typeface="Arial" panose="020B0604020202020204" pitchFamily="34" charset="0"/>
          </a:endParaRPr>
        </a:p>
      </dgm:t>
    </dgm:pt>
    <dgm:pt modelId="{EA5F8765-5D4B-4630-BE54-93019D2D9C4D}" type="sibTrans" cxnId="{C59FCABD-8012-4D3C-969E-122C0FFE3BF6}">
      <dgm:prSet/>
      <dgm:spPr/>
      <dgm:t>
        <a:bodyPr/>
        <a:lstStyle/>
        <a:p>
          <a:endParaRPr lang="fr-FR">
            <a:latin typeface="Arial" panose="020B0604020202020204" pitchFamily="34" charset="0"/>
            <a:cs typeface="Arial" panose="020B0604020202020204" pitchFamily="34" charset="0"/>
          </a:endParaRPr>
        </a:p>
      </dgm:t>
    </dgm:pt>
    <dgm:pt modelId="{B5676353-5E02-4FD8-9A1D-43355883B8F5}">
      <dgm:prSet/>
      <dgm:spPr/>
      <dgm:t>
        <a:bodyPr/>
        <a:lstStyle/>
        <a:p>
          <a:r>
            <a:rPr lang="fr-FR" b="1" i="0" u="none" dirty="0">
              <a:latin typeface="Arial" panose="020B0604020202020204" pitchFamily="34" charset="0"/>
              <a:cs typeface="Arial" panose="020B0604020202020204" pitchFamily="34" charset="0"/>
            </a:rPr>
            <a:t>Stratégie concentrée</a:t>
          </a:r>
          <a:endParaRPr lang="fr-FR" dirty="0">
            <a:latin typeface="Arial" panose="020B0604020202020204" pitchFamily="34" charset="0"/>
            <a:cs typeface="Arial" panose="020B0604020202020204" pitchFamily="34" charset="0"/>
          </a:endParaRPr>
        </a:p>
      </dgm:t>
    </dgm:pt>
    <dgm:pt modelId="{DA6673CA-285F-40B3-B2C1-05E300DE8CB4}" type="parTrans" cxnId="{6CEB8083-44CC-4311-8408-2B2BBB3A87CD}">
      <dgm:prSet/>
      <dgm:spPr/>
      <dgm:t>
        <a:bodyPr/>
        <a:lstStyle/>
        <a:p>
          <a:endParaRPr lang="fr-FR">
            <a:latin typeface="Arial" panose="020B0604020202020204" pitchFamily="34" charset="0"/>
            <a:cs typeface="Arial" panose="020B0604020202020204" pitchFamily="34" charset="0"/>
          </a:endParaRPr>
        </a:p>
      </dgm:t>
    </dgm:pt>
    <dgm:pt modelId="{B83ACD97-0FA4-4E7A-8F7A-2207EEF7509B}" type="sibTrans" cxnId="{6CEB8083-44CC-4311-8408-2B2BBB3A87CD}">
      <dgm:prSet/>
      <dgm:spPr/>
      <dgm:t>
        <a:bodyPr/>
        <a:lstStyle/>
        <a:p>
          <a:endParaRPr lang="fr-FR">
            <a:latin typeface="Arial" panose="020B0604020202020204" pitchFamily="34" charset="0"/>
            <a:cs typeface="Arial" panose="020B0604020202020204" pitchFamily="34" charset="0"/>
          </a:endParaRPr>
        </a:p>
      </dgm:t>
    </dgm:pt>
    <dgm:pt modelId="{D632FCDF-255D-4C50-AA45-6E4E7B862975}">
      <dgm:prSet phldrT="[Texte]"/>
      <dgm:spPr/>
      <dgm:t>
        <a:bodyPr/>
        <a:lstStyle/>
        <a:p>
          <a:pPr rtl="0"/>
          <a:r>
            <a:rPr lang="fr-FR" b="1" i="0" u="none" dirty="0">
              <a:latin typeface="Arial" panose="020B0604020202020204" pitchFamily="34" charset="0"/>
              <a:cs typeface="Arial" panose="020B0604020202020204" pitchFamily="34" charset="0"/>
            </a:rPr>
            <a:t>Stratégie indifférenciée</a:t>
          </a:r>
          <a:endParaRPr lang="fr-FR" dirty="0">
            <a:latin typeface="Arial" panose="020B0604020202020204" pitchFamily="34" charset="0"/>
            <a:cs typeface="Arial" panose="020B0604020202020204" pitchFamily="34" charset="0"/>
          </a:endParaRPr>
        </a:p>
      </dgm:t>
    </dgm:pt>
    <dgm:pt modelId="{5B23EEBC-2A4E-4002-9CB3-C555AE71292E}" type="parTrans" cxnId="{B49B7FC1-56DB-48CE-9963-3F8982D71419}">
      <dgm:prSet/>
      <dgm:spPr/>
      <dgm:t>
        <a:bodyPr/>
        <a:lstStyle/>
        <a:p>
          <a:endParaRPr lang="fr-FR">
            <a:latin typeface="Arial" panose="020B0604020202020204" pitchFamily="34" charset="0"/>
            <a:cs typeface="Arial" panose="020B0604020202020204" pitchFamily="34" charset="0"/>
          </a:endParaRPr>
        </a:p>
      </dgm:t>
    </dgm:pt>
    <dgm:pt modelId="{A2B157D6-AE54-4465-858D-7D68D3C44D85}" type="sibTrans" cxnId="{B49B7FC1-56DB-48CE-9963-3F8982D71419}">
      <dgm:prSet/>
      <dgm:spPr/>
      <dgm:t>
        <a:bodyPr/>
        <a:lstStyle/>
        <a:p>
          <a:endParaRPr lang="fr-FR">
            <a:latin typeface="Arial" panose="020B0604020202020204" pitchFamily="34" charset="0"/>
            <a:cs typeface="Arial" panose="020B0604020202020204" pitchFamily="34" charset="0"/>
          </a:endParaRPr>
        </a:p>
      </dgm:t>
    </dgm:pt>
    <dgm:pt modelId="{8F23E2CC-DA2B-4B0D-9871-0ABE2BB5F552}" type="pres">
      <dgm:prSet presAssocID="{EE9C4196-250D-43FC-BCB7-45BAD53944C6}" presName="hierChild1" presStyleCnt="0">
        <dgm:presLayoutVars>
          <dgm:orgChart val="1"/>
          <dgm:chPref val="1"/>
          <dgm:dir/>
          <dgm:animOne val="branch"/>
          <dgm:animLvl val="lvl"/>
          <dgm:resizeHandles/>
        </dgm:presLayoutVars>
      </dgm:prSet>
      <dgm:spPr/>
    </dgm:pt>
    <dgm:pt modelId="{C77243DC-0AF6-4392-9177-87B393AB9A84}" type="pres">
      <dgm:prSet presAssocID="{F66FD11E-40DE-4087-A377-E9C54DDB1A67}" presName="hierRoot1" presStyleCnt="0">
        <dgm:presLayoutVars>
          <dgm:hierBranch val="init"/>
        </dgm:presLayoutVars>
      </dgm:prSet>
      <dgm:spPr/>
    </dgm:pt>
    <dgm:pt modelId="{C9AB1171-5160-4160-A3B6-3491041595C6}" type="pres">
      <dgm:prSet presAssocID="{F66FD11E-40DE-4087-A377-E9C54DDB1A67}" presName="rootComposite1" presStyleCnt="0"/>
      <dgm:spPr/>
    </dgm:pt>
    <dgm:pt modelId="{47C67E4E-294A-45BE-A47B-87A87B7E0755}" type="pres">
      <dgm:prSet presAssocID="{F66FD11E-40DE-4087-A377-E9C54DDB1A67}" presName="rootText1" presStyleLbl="node0" presStyleIdx="0" presStyleCnt="1" custScaleX="174734" custScaleY="64730">
        <dgm:presLayoutVars>
          <dgm:chPref val="3"/>
        </dgm:presLayoutVars>
      </dgm:prSet>
      <dgm:spPr/>
    </dgm:pt>
    <dgm:pt modelId="{D928751A-3E11-405A-A2C8-69EA2936A50B}" type="pres">
      <dgm:prSet presAssocID="{F66FD11E-40DE-4087-A377-E9C54DDB1A67}" presName="rootConnector1" presStyleLbl="node1" presStyleIdx="0" presStyleCnt="0"/>
      <dgm:spPr/>
    </dgm:pt>
    <dgm:pt modelId="{2C3F0A73-8681-4606-8740-87F6E98B8101}" type="pres">
      <dgm:prSet presAssocID="{F66FD11E-40DE-4087-A377-E9C54DDB1A67}" presName="hierChild2" presStyleCnt="0"/>
      <dgm:spPr/>
    </dgm:pt>
    <dgm:pt modelId="{58798661-00D0-47C7-90FF-8CA8AF76198E}" type="pres">
      <dgm:prSet presAssocID="{5B23EEBC-2A4E-4002-9CB3-C555AE71292E}" presName="Name37" presStyleLbl="parChTrans1D2" presStyleIdx="0" presStyleCnt="3"/>
      <dgm:spPr/>
    </dgm:pt>
    <dgm:pt modelId="{60B6D7FE-2BB0-43ED-A2AE-9CCF6E2BA8A7}" type="pres">
      <dgm:prSet presAssocID="{D632FCDF-255D-4C50-AA45-6E4E7B862975}" presName="hierRoot2" presStyleCnt="0">
        <dgm:presLayoutVars>
          <dgm:hierBranch val="init"/>
        </dgm:presLayoutVars>
      </dgm:prSet>
      <dgm:spPr/>
    </dgm:pt>
    <dgm:pt modelId="{CE519DAB-D0AC-45FF-BD41-305F618BEB91}" type="pres">
      <dgm:prSet presAssocID="{D632FCDF-255D-4C50-AA45-6E4E7B862975}" presName="rootComposite" presStyleCnt="0"/>
      <dgm:spPr/>
    </dgm:pt>
    <dgm:pt modelId="{FB5FA6C8-7ACA-4831-A503-98C8D89C41E5}" type="pres">
      <dgm:prSet presAssocID="{D632FCDF-255D-4C50-AA45-6E4E7B862975}" presName="rootText" presStyleLbl="node2" presStyleIdx="0" presStyleCnt="3" custScaleX="110160">
        <dgm:presLayoutVars>
          <dgm:chPref val="3"/>
        </dgm:presLayoutVars>
      </dgm:prSet>
      <dgm:spPr/>
    </dgm:pt>
    <dgm:pt modelId="{A1076857-0880-4ADA-BE0D-1696A849EF4C}" type="pres">
      <dgm:prSet presAssocID="{D632FCDF-255D-4C50-AA45-6E4E7B862975}" presName="rootConnector" presStyleLbl="node2" presStyleIdx="0" presStyleCnt="3"/>
      <dgm:spPr/>
    </dgm:pt>
    <dgm:pt modelId="{11C35086-4BBC-49A9-B563-4282D7EAE784}" type="pres">
      <dgm:prSet presAssocID="{D632FCDF-255D-4C50-AA45-6E4E7B862975}" presName="hierChild4" presStyleCnt="0"/>
      <dgm:spPr/>
    </dgm:pt>
    <dgm:pt modelId="{4091F2F8-FC11-4127-B670-1DA15055E8CC}" type="pres">
      <dgm:prSet presAssocID="{D632FCDF-255D-4C50-AA45-6E4E7B862975}" presName="hierChild5" presStyleCnt="0"/>
      <dgm:spPr/>
    </dgm:pt>
    <dgm:pt modelId="{20D1BF95-C66C-48D2-ABBE-8453F52DFCE2}" type="pres">
      <dgm:prSet presAssocID="{4E1026A1-190C-4442-933E-AA1A2DA96415}" presName="Name37" presStyleLbl="parChTrans1D2" presStyleIdx="1" presStyleCnt="3"/>
      <dgm:spPr/>
    </dgm:pt>
    <dgm:pt modelId="{6EE46DC8-79EB-4615-A878-3B3EBF821BD1}" type="pres">
      <dgm:prSet presAssocID="{737E7241-90F5-4D12-9008-D5027730E6DA}" presName="hierRoot2" presStyleCnt="0">
        <dgm:presLayoutVars>
          <dgm:hierBranch val="init"/>
        </dgm:presLayoutVars>
      </dgm:prSet>
      <dgm:spPr/>
    </dgm:pt>
    <dgm:pt modelId="{3ABF9E1D-AA66-44B5-898F-7E746405ED46}" type="pres">
      <dgm:prSet presAssocID="{737E7241-90F5-4D12-9008-D5027730E6DA}" presName="rootComposite" presStyleCnt="0"/>
      <dgm:spPr/>
    </dgm:pt>
    <dgm:pt modelId="{F6DEADB2-71E0-4F42-B965-F72B4B4351AB}" type="pres">
      <dgm:prSet presAssocID="{737E7241-90F5-4D12-9008-D5027730E6DA}" presName="rootText" presStyleLbl="node2" presStyleIdx="1" presStyleCnt="3">
        <dgm:presLayoutVars>
          <dgm:chPref val="3"/>
        </dgm:presLayoutVars>
      </dgm:prSet>
      <dgm:spPr/>
    </dgm:pt>
    <dgm:pt modelId="{BD76027C-65CB-456A-8254-51BB12242DB3}" type="pres">
      <dgm:prSet presAssocID="{737E7241-90F5-4D12-9008-D5027730E6DA}" presName="rootConnector" presStyleLbl="node2" presStyleIdx="1" presStyleCnt="3"/>
      <dgm:spPr/>
    </dgm:pt>
    <dgm:pt modelId="{9959ECA5-A5DA-41BD-9F4C-5E0BE1D584C8}" type="pres">
      <dgm:prSet presAssocID="{737E7241-90F5-4D12-9008-D5027730E6DA}" presName="hierChild4" presStyleCnt="0"/>
      <dgm:spPr/>
    </dgm:pt>
    <dgm:pt modelId="{A97EC007-4338-4990-B54A-0C4FAA9AF6B1}" type="pres">
      <dgm:prSet presAssocID="{737E7241-90F5-4D12-9008-D5027730E6DA}" presName="hierChild5" presStyleCnt="0"/>
      <dgm:spPr/>
    </dgm:pt>
    <dgm:pt modelId="{971FCC37-7147-4EAC-BAAD-01D23A094CB6}" type="pres">
      <dgm:prSet presAssocID="{DA6673CA-285F-40B3-B2C1-05E300DE8CB4}" presName="Name37" presStyleLbl="parChTrans1D2" presStyleIdx="2" presStyleCnt="3"/>
      <dgm:spPr/>
    </dgm:pt>
    <dgm:pt modelId="{60C89CBD-1E77-492A-9579-A6A883227A73}" type="pres">
      <dgm:prSet presAssocID="{B5676353-5E02-4FD8-9A1D-43355883B8F5}" presName="hierRoot2" presStyleCnt="0">
        <dgm:presLayoutVars>
          <dgm:hierBranch val="init"/>
        </dgm:presLayoutVars>
      </dgm:prSet>
      <dgm:spPr/>
    </dgm:pt>
    <dgm:pt modelId="{3EDA19CD-12EC-429B-B3A8-ABACF46D657E}" type="pres">
      <dgm:prSet presAssocID="{B5676353-5E02-4FD8-9A1D-43355883B8F5}" presName="rootComposite" presStyleCnt="0"/>
      <dgm:spPr/>
    </dgm:pt>
    <dgm:pt modelId="{13DA18BF-EBFB-46E2-8430-7F0DE7D7E353}" type="pres">
      <dgm:prSet presAssocID="{B5676353-5E02-4FD8-9A1D-43355883B8F5}" presName="rootText" presStyleLbl="node2" presStyleIdx="2" presStyleCnt="3">
        <dgm:presLayoutVars>
          <dgm:chPref val="3"/>
        </dgm:presLayoutVars>
      </dgm:prSet>
      <dgm:spPr/>
    </dgm:pt>
    <dgm:pt modelId="{F1903DE8-B3A3-4245-B539-AA1F806B9136}" type="pres">
      <dgm:prSet presAssocID="{B5676353-5E02-4FD8-9A1D-43355883B8F5}" presName="rootConnector" presStyleLbl="node2" presStyleIdx="2" presStyleCnt="3"/>
      <dgm:spPr/>
    </dgm:pt>
    <dgm:pt modelId="{AA85AF80-C758-4DD8-B9D9-77A99157C70A}" type="pres">
      <dgm:prSet presAssocID="{B5676353-5E02-4FD8-9A1D-43355883B8F5}" presName="hierChild4" presStyleCnt="0"/>
      <dgm:spPr/>
    </dgm:pt>
    <dgm:pt modelId="{A0341D34-AE54-49C8-9AF9-E74326E97F1D}" type="pres">
      <dgm:prSet presAssocID="{B5676353-5E02-4FD8-9A1D-43355883B8F5}" presName="hierChild5" presStyleCnt="0"/>
      <dgm:spPr/>
    </dgm:pt>
    <dgm:pt modelId="{5D897A2E-E120-4089-B06D-0E410C914BCD}" type="pres">
      <dgm:prSet presAssocID="{F66FD11E-40DE-4087-A377-E9C54DDB1A67}" presName="hierChild3" presStyleCnt="0"/>
      <dgm:spPr/>
    </dgm:pt>
  </dgm:ptLst>
  <dgm:cxnLst>
    <dgm:cxn modelId="{4162ED11-F7A6-4EAE-8438-8400FB2B9E7F}" srcId="{EE9C4196-250D-43FC-BCB7-45BAD53944C6}" destId="{F66FD11E-40DE-4087-A377-E9C54DDB1A67}" srcOrd="0" destOrd="0" parTransId="{C350A2A6-7C9A-48A9-AA30-997C1260C702}" sibTransId="{9A60E338-0215-4EC0-A88C-EA539188BE61}"/>
    <dgm:cxn modelId="{A38BE71F-8EEB-4C1B-A170-27B748611BD6}" type="presOf" srcId="{EE9C4196-250D-43FC-BCB7-45BAD53944C6}" destId="{8F23E2CC-DA2B-4B0D-9871-0ABE2BB5F552}" srcOrd="0" destOrd="0" presId="urn:microsoft.com/office/officeart/2005/8/layout/orgChart1"/>
    <dgm:cxn modelId="{726AD72F-ED24-4F40-9C5C-C85F71F0AA62}" type="presOf" srcId="{4E1026A1-190C-4442-933E-AA1A2DA96415}" destId="{20D1BF95-C66C-48D2-ABBE-8453F52DFCE2}" srcOrd="0" destOrd="0" presId="urn:microsoft.com/office/officeart/2005/8/layout/orgChart1"/>
    <dgm:cxn modelId="{9754015D-69F3-4DF8-AE90-2788170B0426}" type="presOf" srcId="{737E7241-90F5-4D12-9008-D5027730E6DA}" destId="{F6DEADB2-71E0-4F42-B965-F72B4B4351AB}" srcOrd="0" destOrd="0" presId="urn:microsoft.com/office/officeart/2005/8/layout/orgChart1"/>
    <dgm:cxn modelId="{C0FE645F-8784-4EAB-A0B6-66F54A10989E}" type="presOf" srcId="{737E7241-90F5-4D12-9008-D5027730E6DA}" destId="{BD76027C-65CB-456A-8254-51BB12242DB3}" srcOrd="1" destOrd="0" presId="urn:microsoft.com/office/officeart/2005/8/layout/orgChart1"/>
    <dgm:cxn modelId="{8391C048-3BE9-44AC-B977-6678B4EDCEA0}" type="presOf" srcId="{F66FD11E-40DE-4087-A377-E9C54DDB1A67}" destId="{47C67E4E-294A-45BE-A47B-87A87B7E0755}" srcOrd="0" destOrd="0" presId="urn:microsoft.com/office/officeart/2005/8/layout/orgChart1"/>
    <dgm:cxn modelId="{14CF016B-40BF-4109-AEF0-97B686A0AC5E}" type="presOf" srcId="{B5676353-5E02-4FD8-9A1D-43355883B8F5}" destId="{13DA18BF-EBFB-46E2-8430-7F0DE7D7E353}" srcOrd="0" destOrd="0" presId="urn:microsoft.com/office/officeart/2005/8/layout/orgChart1"/>
    <dgm:cxn modelId="{CB12004F-8BF9-4E24-AF3E-C4CBA6E22150}" type="presOf" srcId="{5B23EEBC-2A4E-4002-9CB3-C555AE71292E}" destId="{58798661-00D0-47C7-90FF-8CA8AF76198E}" srcOrd="0" destOrd="0" presId="urn:microsoft.com/office/officeart/2005/8/layout/orgChart1"/>
    <dgm:cxn modelId="{5592FB76-D561-40B8-8C7F-7E6308F21BD7}" type="presOf" srcId="{DA6673CA-285F-40B3-B2C1-05E300DE8CB4}" destId="{971FCC37-7147-4EAC-BAAD-01D23A094CB6}" srcOrd="0" destOrd="0" presId="urn:microsoft.com/office/officeart/2005/8/layout/orgChart1"/>
    <dgm:cxn modelId="{6CEB8083-44CC-4311-8408-2B2BBB3A87CD}" srcId="{F66FD11E-40DE-4087-A377-E9C54DDB1A67}" destId="{B5676353-5E02-4FD8-9A1D-43355883B8F5}" srcOrd="2" destOrd="0" parTransId="{DA6673CA-285F-40B3-B2C1-05E300DE8CB4}" sibTransId="{B83ACD97-0FA4-4E7A-8F7A-2207EEF7509B}"/>
    <dgm:cxn modelId="{DB797E86-FB61-4C94-A12E-11B8ACE443A9}" type="presOf" srcId="{F66FD11E-40DE-4087-A377-E9C54DDB1A67}" destId="{D928751A-3E11-405A-A2C8-69EA2936A50B}" srcOrd="1" destOrd="0" presId="urn:microsoft.com/office/officeart/2005/8/layout/orgChart1"/>
    <dgm:cxn modelId="{DBAA6693-E2CB-41AB-B727-A7B15BEEBDD8}" type="presOf" srcId="{D632FCDF-255D-4C50-AA45-6E4E7B862975}" destId="{FB5FA6C8-7ACA-4831-A503-98C8D89C41E5}" srcOrd="0" destOrd="0" presId="urn:microsoft.com/office/officeart/2005/8/layout/orgChart1"/>
    <dgm:cxn modelId="{C59FCABD-8012-4D3C-969E-122C0FFE3BF6}" srcId="{F66FD11E-40DE-4087-A377-E9C54DDB1A67}" destId="{737E7241-90F5-4D12-9008-D5027730E6DA}" srcOrd="1" destOrd="0" parTransId="{4E1026A1-190C-4442-933E-AA1A2DA96415}" sibTransId="{EA5F8765-5D4B-4630-BE54-93019D2D9C4D}"/>
    <dgm:cxn modelId="{B49B7FC1-56DB-48CE-9963-3F8982D71419}" srcId="{F66FD11E-40DE-4087-A377-E9C54DDB1A67}" destId="{D632FCDF-255D-4C50-AA45-6E4E7B862975}" srcOrd="0" destOrd="0" parTransId="{5B23EEBC-2A4E-4002-9CB3-C555AE71292E}" sibTransId="{A2B157D6-AE54-4465-858D-7D68D3C44D85}"/>
    <dgm:cxn modelId="{908552C7-C01A-4F62-AC3B-A94BAACAAC30}" type="presOf" srcId="{B5676353-5E02-4FD8-9A1D-43355883B8F5}" destId="{F1903DE8-B3A3-4245-B539-AA1F806B9136}" srcOrd="1" destOrd="0" presId="urn:microsoft.com/office/officeart/2005/8/layout/orgChart1"/>
    <dgm:cxn modelId="{A912F3FD-AC87-40A4-A2A0-F9933357F771}" type="presOf" srcId="{D632FCDF-255D-4C50-AA45-6E4E7B862975}" destId="{A1076857-0880-4ADA-BE0D-1696A849EF4C}" srcOrd="1" destOrd="0" presId="urn:microsoft.com/office/officeart/2005/8/layout/orgChart1"/>
    <dgm:cxn modelId="{F56D8145-62E2-45BC-A55E-112B5499AE3B}" type="presParOf" srcId="{8F23E2CC-DA2B-4B0D-9871-0ABE2BB5F552}" destId="{C77243DC-0AF6-4392-9177-87B393AB9A84}" srcOrd="0" destOrd="0" presId="urn:microsoft.com/office/officeart/2005/8/layout/orgChart1"/>
    <dgm:cxn modelId="{55547C8A-0A18-4603-BEBD-678126611D14}" type="presParOf" srcId="{C77243DC-0AF6-4392-9177-87B393AB9A84}" destId="{C9AB1171-5160-4160-A3B6-3491041595C6}" srcOrd="0" destOrd="0" presId="urn:microsoft.com/office/officeart/2005/8/layout/orgChart1"/>
    <dgm:cxn modelId="{EE6C5DF7-6860-406A-9A0B-64A491AC840F}" type="presParOf" srcId="{C9AB1171-5160-4160-A3B6-3491041595C6}" destId="{47C67E4E-294A-45BE-A47B-87A87B7E0755}" srcOrd="0" destOrd="0" presId="urn:microsoft.com/office/officeart/2005/8/layout/orgChart1"/>
    <dgm:cxn modelId="{6CE0A01B-BB04-4D51-B6C4-AAD7FC675B75}" type="presParOf" srcId="{C9AB1171-5160-4160-A3B6-3491041595C6}" destId="{D928751A-3E11-405A-A2C8-69EA2936A50B}" srcOrd="1" destOrd="0" presId="urn:microsoft.com/office/officeart/2005/8/layout/orgChart1"/>
    <dgm:cxn modelId="{06B8349B-A14C-45F8-9FC2-CFC5A1E2FDE2}" type="presParOf" srcId="{C77243DC-0AF6-4392-9177-87B393AB9A84}" destId="{2C3F0A73-8681-4606-8740-87F6E98B8101}" srcOrd="1" destOrd="0" presId="urn:microsoft.com/office/officeart/2005/8/layout/orgChart1"/>
    <dgm:cxn modelId="{3852DE9A-9913-47D6-95E6-E802AE01F461}" type="presParOf" srcId="{2C3F0A73-8681-4606-8740-87F6E98B8101}" destId="{58798661-00D0-47C7-90FF-8CA8AF76198E}" srcOrd="0" destOrd="0" presId="urn:microsoft.com/office/officeart/2005/8/layout/orgChart1"/>
    <dgm:cxn modelId="{8CE35115-7C6E-4933-B817-77D1E461FC20}" type="presParOf" srcId="{2C3F0A73-8681-4606-8740-87F6E98B8101}" destId="{60B6D7FE-2BB0-43ED-A2AE-9CCF6E2BA8A7}" srcOrd="1" destOrd="0" presId="urn:microsoft.com/office/officeart/2005/8/layout/orgChart1"/>
    <dgm:cxn modelId="{D47FDFEB-FE8D-42FC-8148-61B98B355146}" type="presParOf" srcId="{60B6D7FE-2BB0-43ED-A2AE-9CCF6E2BA8A7}" destId="{CE519DAB-D0AC-45FF-BD41-305F618BEB91}" srcOrd="0" destOrd="0" presId="urn:microsoft.com/office/officeart/2005/8/layout/orgChart1"/>
    <dgm:cxn modelId="{A2E5769B-9193-415F-B64C-310872839CE7}" type="presParOf" srcId="{CE519DAB-D0AC-45FF-BD41-305F618BEB91}" destId="{FB5FA6C8-7ACA-4831-A503-98C8D89C41E5}" srcOrd="0" destOrd="0" presId="urn:microsoft.com/office/officeart/2005/8/layout/orgChart1"/>
    <dgm:cxn modelId="{DAA46C37-4744-4B6C-91FD-313ECD449EFE}" type="presParOf" srcId="{CE519DAB-D0AC-45FF-BD41-305F618BEB91}" destId="{A1076857-0880-4ADA-BE0D-1696A849EF4C}" srcOrd="1" destOrd="0" presId="urn:microsoft.com/office/officeart/2005/8/layout/orgChart1"/>
    <dgm:cxn modelId="{6728660A-C00A-4294-9CA4-3DA49450F610}" type="presParOf" srcId="{60B6D7FE-2BB0-43ED-A2AE-9CCF6E2BA8A7}" destId="{11C35086-4BBC-49A9-B563-4282D7EAE784}" srcOrd="1" destOrd="0" presId="urn:microsoft.com/office/officeart/2005/8/layout/orgChart1"/>
    <dgm:cxn modelId="{D270F997-7CD8-4651-A359-2ABDCBE50CAB}" type="presParOf" srcId="{60B6D7FE-2BB0-43ED-A2AE-9CCF6E2BA8A7}" destId="{4091F2F8-FC11-4127-B670-1DA15055E8CC}" srcOrd="2" destOrd="0" presId="urn:microsoft.com/office/officeart/2005/8/layout/orgChart1"/>
    <dgm:cxn modelId="{A256CF70-AE29-476B-AD5D-91336263F01B}" type="presParOf" srcId="{2C3F0A73-8681-4606-8740-87F6E98B8101}" destId="{20D1BF95-C66C-48D2-ABBE-8453F52DFCE2}" srcOrd="2" destOrd="0" presId="urn:microsoft.com/office/officeart/2005/8/layout/orgChart1"/>
    <dgm:cxn modelId="{5A15A169-4A06-4550-8225-431156C0DB22}" type="presParOf" srcId="{2C3F0A73-8681-4606-8740-87F6E98B8101}" destId="{6EE46DC8-79EB-4615-A878-3B3EBF821BD1}" srcOrd="3" destOrd="0" presId="urn:microsoft.com/office/officeart/2005/8/layout/orgChart1"/>
    <dgm:cxn modelId="{75012AB7-D948-4F01-9C39-0C0DF259317C}" type="presParOf" srcId="{6EE46DC8-79EB-4615-A878-3B3EBF821BD1}" destId="{3ABF9E1D-AA66-44B5-898F-7E746405ED46}" srcOrd="0" destOrd="0" presId="urn:microsoft.com/office/officeart/2005/8/layout/orgChart1"/>
    <dgm:cxn modelId="{7CF785D8-345C-4B16-9C8E-5D21AFFAE9FD}" type="presParOf" srcId="{3ABF9E1D-AA66-44B5-898F-7E746405ED46}" destId="{F6DEADB2-71E0-4F42-B965-F72B4B4351AB}" srcOrd="0" destOrd="0" presId="urn:microsoft.com/office/officeart/2005/8/layout/orgChart1"/>
    <dgm:cxn modelId="{3DA65CE2-B977-4332-A995-85021106FC26}" type="presParOf" srcId="{3ABF9E1D-AA66-44B5-898F-7E746405ED46}" destId="{BD76027C-65CB-456A-8254-51BB12242DB3}" srcOrd="1" destOrd="0" presId="urn:microsoft.com/office/officeart/2005/8/layout/orgChart1"/>
    <dgm:cxn modelId="{081BF19D-A437-4325-8A00-B9767DC1DB28}" type="presParOf" srcId="{6EE46DC8-79EB-4615-A878-3B3EBF821BD1}" destId="{9959ECA5-A5DA-41BD-9F4C-5E0BE1D584C8}" srcOrd="1" destOrd="0" presId="urn:microsoft.com/office/officeart/2005/8/layout/orgChart1"/>
    <dgm:cxn modelId="{A2E2ECC6-9BB0-4B28-B512-CEC2CF277EAA}" type="presParOf" srcId="{6EE46DC8-79EB-4615-A878-3B3EBF821BD1}" destId="{A97EC007-4338-4990-B54A-0C4FAA9AF6B1}" srcOrd="2" destOrd="0" presId="urn:microsoft.com/office/officeart/2005/8/layout/orgChart1"/>
    <dgm:cxn modelId="{406BAE5A-09C3-4214-AD55-92EE2EB6E4BE}" type="presParOf" srcId="{2C3F0A73-8681-4606-8740-87F6E98B8101}" destId="{971FCC37-7147-4EAC-BAAD-01D23A094CB6}" srcOrd="4" destOrd="0" presId="urn:microsoft.com/office/officeart/2005/8/layout/orgChart1"/>
    <dgm:cxn modelId="{901FB8F7-DCAB-43C4-BA97-BCF2C8512600}" type="presParOf" srcId="{2C3F0A73-8681-4606-8740-87F6E98B8101}" destId="{60C89CBD-1E77-492A-9579-A6A883227A73}" srcOrd="5" destOrd="0" presId="urn:microsoft.com/office/officeart/2005/8/layout/orgChart1"/>
    <dgm:cxn modelId="{A61DA7C8-C2C2-41C0-A17A-2712B89FB524}" type="presParOf" srcId="{60C89CBD-1E77-492A-9579-A6A883227A73}" destId="{3EDA19CD-12EC-429B-B3A8-ABACF46D657E}" srcOrd="0" destOrd="0" presId="urn:microsoft.com/office/officeart/2005/8/layout/orgChart1"/>
    <dgm:cxn modelId="{5608F0E9-57A9-4D16-A4CB-6D75744483BC}" type="presParOf" srcId="{3EDA19CD-12EC-429B-B3A8-ABACF46D657E}" destId="{13DA18BF-EBFB-46E2-8430-7F0DE7D7E353}" srcOrd="0" destOrd="0" presId="urn:microsoft.com/office/officeart/2005/8/layout/orgChart1"/>
    <dgm:cxn modelId="{C3952F1E-6E81-40D2-8661-81798BA1E071}" type="presParOf" srcId="{3EDA19CD-12EC-429B-B3A8-ABACF46D657E}" destId="{F1903DE8-B3A3-4245-B539-AA1F806B9136}" srcOrd="1" destOrd="0" presId="urn:microsoft.com/office/officeart/2005/8/layout/orgChart1"/>
    <dgm:cxn modelId="{5B27D428-DC2E-4B1A-B7DF-F4AA1ADB8FF7}" type="presParOf" srcId="{60C89CBD-1E77-492A-9579-A6A883227A73}" destId="{AA85AF80-C758-4DD8-B9D9-77A99157C70A}" srcOrd="1" destOrd="0" presId="urn:microsoft.com/office/officeart/2005/8/layout/orgChart1"/>
    <dgm:cxn modelId="{99D6F915-927F-4779-9044-14B2631AFF2C}" type="presParOf" srcId="{60C89CBD-1E77-492A-9579-A6A883227A73}" destId="{A0341D34-AE54-49C8-9AF9-E74326E97F1D}" srcOrd="2" destOrd="0" presId="urn:microsoft.com/office/officeart/2005/8/layout/orgChart1"/>
    <dgm:cxn modelId="{1D4356AE-B739-45D2-9AF4-FE2E4120E558}" type="presParOf" srcId="{C77243DC-0AF6-4392-9177-87B393AB9A84}" destId="{5D897A2E-E120-4089-B06D-0E410C914B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F484E-C411-4441-8E79-F86DE93EB4AC}" type="doc">
      <dgm:prSet loTypeId="urn:microsoft.com/office/officeart/2005/8/layout/radial5" loCatId="cycle" qsTypeId="urn:microsoft.com/office/officeart/2005/8/quickstyle/simple1" qsCatId="simple" csTypeId="urn:microsoft.com/office/officeart/2005/8/colors/accent0_2" csCatId="mainScheme" phldr="1"/>
      <dgm:spPr/>
      <dgm:t>
        <a:bodyPr/>
        <a:lstStyle/>
        <a:p>
          <a:endParaRPr lang="fr-FR"/>
        </a:p>
      </dgm:t>
    </dgm:pt>
    <dgm:pt modelId="{80502106-DFDD-47B4-A4EC-130BD0945129}">
      <dgm:prSet phldrT="[Texte]" custT="1"/>
      <dgm:spPr/>
      <dgm:t>
        <a:bodyPr/>
        <a:lstStyle/>
        <a:p>
          <a:r>
            <a:rPr lang="fr-FR" sz="2000" b="1" dirty="0">
              <a:latin typeface="Arial" panose="020B0604020202020204" pitchFamily="34" charset="0"/>
              <a:cs typeface="Arial" panose="020B0604020202020204" pitchFamily="34" charset="0"/>
            </a:rPr>
            <a:t>Pouvoir des fournisseurs</a:t>
          </a:r>
        </a:p>
      </dgm:t>
    </dgm:pt>
    <dgm:pt modelId="{ED8F88DE-64D8-4883-B445-9DD82407EB2B}">
      <dgm:prSet phldrT="[Texte]" custT="1"/>
      <dgm:spPr/>
      <dgm:t>
        <a:bodyPr/>
        <a:lstStyle/>
        <a:p>
          <a:r>
            <a:rPr lang="fr-FR" sz="2000" b="1">
              <a:latin typeface="Arial" panose="020B0604020202020204" pitchFamily="34" charset="0"/>
              <a:cs typeface="Arial" panose="020B0604020202020204" pitchFamily="34" charset="0"/>
            </a:rPr>
            <a:t>Produits de substitution </a:t>
          </a:r>
        </a:p>
      </dgm:t>
    </dgm:pt>
    <dgm:pt modelId="{487A202E-8869-411D-B569-9BD679224FDC}">
      <dgm:prSet phldrT="[Texte]" custT="1"/>
      <dgm:spPr/>
      <dgm:t>
        <a:bodyPr/>
        <a:lstStyle/>
        <a:p>
          <a:r>
            <a:rPr lang="fr-FR" sz="2000" b="1">
              <a:latin typeface="Arial" panose="020B0604020202020204" pitchFamily="34" charset="0"/>
              <a:cs typeface="Arial" panose="020B0604020202020204" pitchFamily="34" charset="0"/>
            </a:rPr>
            <a:t>Barrières à l’entrée</a:t>
          </a:r>
        </a:p>
      </dgm:t>
    </dgm:pt>
    <dgm:pt modelId="{A54EA9D2-35EF-4B92-8953-11B2368B2A1B}">
      <dgm:prSet phldrT="[Texte]" custT="1"/>
      <dgm:spPr/>
      <dgm:t>
        <a:bodyPr/>
        <a:lstStyle/>
        <a:p>
          <a:pPr algn="ctr"/>
          <a:r>
            <a:rPr lang="fr-FR" sz="2000" b="1">
              <a:latin typeface="Arial" panose="020B0604020202020204" pitchFamily="34" charset="0"/>
              <a:cs typeface="Arial" panose="020B0604020202020204" pitchFamily="34" charset="0"/>
            </a:rPr>
            <a:t>Pouvoir des clients</a:t>
          </a:r>
        </a:p>
      </dgm:t>
    </dgm:pt>
    <dgm:pt modelId="{5ADF22EF-19AA-45D7-AD3F-2A7231E82D3F}">
      <dgm:prSet phldrT="[Texte]" custT="1"/>
      <dgm:spPr>
        <a:solidFill>
          <a:schemeClr val="bg2">
            <a:lumMod val="75000"/>
          </a:schemeClr>
        </a:solidFill>
      </dgm:spPr>
      <dgm:t>
        <a:bodyPr/>
        <a:lstStyle/>
        <a:p>
          <a:r>
            <a:rPr lang="fr-FR" sz="2000" b="1" dirty="0">
              <a:solidFill>
                <a:srgbClr val="FFFF00"/>
              </a:solidFill>
              <a:latin typeface="Arial" panose="020B0604020202020204" pitchFamily="34" charset="0"/>
              <a:cs typeface="Arial" panose="020B0604020202020204" pitchFamily="34" charset="0"/>
            </a:rPr>
            <a:t>Rivalité concurrentielle</a:t>
          </a:r>
        </a:p>
      </dgm:t>
    </dgm:pt>
    <dgm:pt modelId="{DFEC1852-517F-404E-8D6E-0A96EF6DC98B}" type="sibTrans" cxnId="{7747390D-B912-4B5E-A747-A2ACA4B3A494}">
      <dgm:prSet/>
      <dgm:spPr/>
      <dgm:t>
        <a:bodyPr/>
        <a:lstStyle/>
        <a:p>
          <a:endParaRPr lang="fr-FR" sz="1800">
            <a:latin typeface="Arial" panose="020B0604020202020204" pitchFamily="34" charset="0"/>
            <a:cs typeface="Arial" panose="020B0604020202020204" pitchFamily="34" charset="0"/>
          </a:endParaRPr>
        </a:p>
      </dgm:t>
    </dgm:pt>
    <dgm:pt modelId="{D5FBA650-5595-40F9-AA42-2B9193AEAE6B}" type="parTrans" cxnId="{7747390D-B912-4B5E-A747-A2ACA4B3A494}">
      <dgm:prSet/>
      <dgm:spPr/>
      <dgm:t>
        <a:bodyPr/>
        <a:lstStyle/>
        <a:p>
          <a:endParaRPr lang="fr-FR" sz="1800">
            <a:latin typeface="Arial" panose="020B0604020202020204" pitchFamily="34" charset="0"/>
            <a:cs typeface="Arial" panose="020B0604020202020204" pitchFamily="34" charset="0"/>
          </a:endParaRPr>
        </a:p>
      </dgm:t>
    </dgm:pt>
    <dgm:pt modelId="{AA7F1933-E861-42C8-9464-AC9414298E17}" type="sibTrans" cxnId="{9F866424-E8B4-4A0C-A682-DF5D55D950F7}">
      <dgm:prSet/>
      <dgm:spPr/>
      <dgm:t>
        <a:bodyPr/>
        <a:lstStyle/>
        <a:p>
          <a:endParaRPr lang="fr-FR" sz="1800">
            <a:latin typeface="Arial" panose="020B0604020202020204" pitchFamily="34" charset="0"/>
            <a:cs typeface="Arial" panose="020B0604020202020204" pitchFamily="34" charset="0"/>
          </a:endParaRPr>
        </a:p>
      </dgm:t>
    </dgm:pt>
    <dgm:pt modelId="{DDAEC0C4-6119-417B-A853-FC1B768278A3}" type="parTrans" cxnId="{9F866424-E8B4-4A0C-A682-DF5D55D950F7}">
      <dgm:prSet custT="1"/>
      <dgm:spPr/>
      <dgm:t>
        <a:bodyPr/>
        <a:lstStyle/>
        <a:p>
          <a:endParaRPr lang="fr-FR" sz="1800">
            <a:latin typeface="Arial" panose="020B0604020202020204" pitchFamily="34" charset="0"/>
            <a:cs typeface="Arial" panose="020B0604020202020204" pitchFamily="34" charset="0"/>
          </a:endParaRPr>
        </a:p>
      </dgm:t>
    </dgm:pt>
    <dgm:pt modelId="{CDF40306-B1DC-44CA-B7BD-C1003973DE9D}" type="sibTrans" cxnId="{B1F652BF-EE39-414B-AB3B-EEA8AC9D8686}">
      <dgm:prSet/>
      <dgm:spPr/>
      <dgm:t>
        <a:bodyPr/>
        <a:lstStyle/>
        <a:p>
          <a:endParaRPr lang="fr-FR" sz="1800">
            <a:latin typeface="Arial" panose="020B0604020202020204" pitchFamily="34" charset="0"/>
            <a:cs typeface="Arial" panose="020B0604020202020204" pitchFamily="34" charset="0"/>
          </a:endParaRPr>
        </a:p>
      </dgm:t>
    </dgm:pt>
    <dgm:pt modelId="{E079D85C-AA60-4629-AC89-345A607159F8}" type="parTrans" cxnId="{B1F652BF-EE39-414B-AB3B-EEA8AC9D8686}">
      <dgm:prSet custT="1"/>
      <dgm:spPr/>
      <dgm:t>
        <a:bodyPr/>
        <a:lstStyle/>
        <a:p>
          <a:endParaRPr lang="fr-FR" sz="1800">
            <a:latin typeface="Arial" panose="020B0604020202020204" pitchFamily="34" charset="0"/>
            <a:cs typeface="Arial" panose="020B0604020202020204" pitchFamily="34" charset="0"/>
          </a:endParaRPr>
        </a:p>
      </dgm:t>
    </dgm:pt>
    <dgm:pt modelId="{2BFF636A-C2EB-438D-B1CE-6C19B51C8E67}" type="sibTrans" cxnId="{7B06EF55-29F4-4F15-8E72-BF44BFB7A2FC}">
      <dgm:prSet/>
      <dgm:spPr/>
      <dgm:t>
        <a:bodyPr/>
        <a:lstStyle/>
        <a:p>
          <a:endParaRPr lang="fr-FR" sz="1800">
            <a:latin typeface="Arial" panose="020B0604020202020204" pitchFamily="34" charset="0"/>
            <a:cs typeface="Arial" panose="020B0604020202020204" pitchFamily="34" charset="0"/>
          </a:endParaRPr>
        </a:p>
      </dgm:t>
    </dgm:pt>
    <dgm:pt modelId="{706D6777-6384-457E-9CE5-98DE650F835D}" type="parTrans" cxnId="{7B06EF55-29F4-4F15-8E72-BF44BFB7A2FC}">
      <dgm:prSet custT="1"/>
      <dgm:spPr/>
      <dgm:t>
        <a:bodyPr/>
        <a:lstStyle/>
        <a:p>
          <a:endParaRPr lang="fr-FR" sz="1800">
            <a:latin typeface="Arial" panose="020B0604020202020204" pitchFamily="34" charset="0"/>
            <a:cs typeface="Arial" panose="020B0604020202020204" pitchFamily="34" charset="0"/>
          </a:endParaRPr>
        </a:p>
      </dgm:t>
    </dgm:pt>
    <dgm:pt modelId="{FB1E07CE-930D-441C-9196-EF0BC1D6D115}" type="sibTrans" cxnId="{8A32247F-AD20-4FC4-A072-2D7EA032CCDD}">
      <dgm:prSet/>
      <dgm:spPr/>
      <dgm:t>
        <a:bodyPr/>
        <a:lstStyle/>
        <a:p>
          <a:endParaRPr lang="fr-FR" sz="1800">
            <a:latin typeface="Arial" panose="020B0604020202020204" pitchFamily="34" charset="0"/>
            <a:cs typeface="Arial" panose="020B0604020202020204" pitchFamily="34" charset="0"/>
          </a:endParaRPr>
        </a:p>
      </dgm:t>
    </dgm:pt>
    <dgm:pt modelId="{ACE8DFE0-E171-48D6-9A34-288B3E719CF4}" type="parTrans" cxnId="{8A32247F-AD20-4FC4-A072-2D7EA032CCDD}">
      <dgm:prSet custT="1"/>
      <dgm:spPr/>
      <dgm:t>
        <a:bodyPr/>
        <a:lstStyle/>
        <a:p>
          <a:endParaRPr lang="fr-FR" sz="1800">
            <a:latin typeface="Arial" panose="020B0604020202020204" pitchFamily="34" charset="0"/>
            <a:cs typeface="Arial" panose="020B0604020202020204" pitchFamily="34" charset="0"/>
          </a:endParaRPr>
        </a:p>
      </dgm:t>
    </dgm:pt>
    <dgm:pt modelId="{EB9C2ECE-878C-461B-B2D3-4AD6B757BB5B}" type="pres">
      <dgm:prSet presAssocID="{8DCF484E-C411-4441-8E79-F86DE93EB4AC}" presName="Name0" presStyleCnt="0">
        <dgm:presLayoutVars>
          <dgm:chMax val="1"/>
          <dgm:dir/>
          <dgm:animLvl val="ctr"/>
          <dgm:resizeHandles val="exact"/>
        </dgm:presLayoutVars>
      </dgm:prSet>
      <dgm:spPr/>
    </dgm:pt>
    <dgm:pt modelId="{F3142689-62E9-4ED7-8385-E158BE3B578D}" type="pres">
      <dgm:prSet presAssocID="{5ADF22EF-19AA-45D7-AD3F-2A7231E82D3F}" presName="centerShape" presStyleLbl="node0" presStyleIdx="0" presStyleCnt="1" custScaleX="221871" custScaleY="87164" custLinFactNeighborX="3647" custLinFactNeighborY="-456"/>
      <dgm:spPr>
        <a:prstGeom prst="rect">
          <a:avLst/>
        </a:prstGeom>
      </dgm:spPr>
    </dgm:pt>
    <dgm:pt modelId="{D601280B-FAE5-4E83-AE3B-BC620BD30890}" type="pres">
      <dgm:prSet presAssocID="{ACE8DFE0-E171-48D6-9A34-288B3E719CF4}" presName="parTrans" presStyleLbl="sibTrans2D1" presStyleIdx="0" presStyleCnt="4" custAng="10800000" custFlipHor="1" custScaleX="192502"/>
      <dgm:spPr/>
    </dgm:pt>
    <dgm:pt modelId="{E734C90E-ADE0-4F67-8DA9-6DA54E7A95CA}" type="pres">
      <dgm:prSet presAssocID="{ACE8DFE0-E171-48D6-9A34-288B3E719CF4}" presName="connectorText" presStyleLbl="sibTrans2D1" presStyleIdx="0" presStyleCnt="4"/>
      <dgm:spPr/>
    </dgm:pt>
    <dgm:pt modelId="{D022E816-6067-4065-BA0B-C856C1B48158}" type="pres">
      <dgm:prSet presAssocID="{A54EA9D2-35EF-4B92-8953-11B2368B2A1B}" presName="node" presStyleLbl="node1" presStyleIdx="0" presStyleCnt="4" custScaleX="198099" custScaleY="82655" custRadScaleRad="86545" custRadScaleInc="20192">
        <dgm:presLayoutVars>
          <dgm:bulletEnabled val="1"/>
        </dgm:presLayoutVars>
      </dgm:prSet>
      <dgm:spPr>
        <a:prstGeom prst="roundRect">
          <a:avLst/>
        </a:prstGeom>
      </dgm:spPr>
    </dgm:pt>
    <dgm:pt modelId="{8BDEB6CE-F7C3-4936-BD62-E903DE864EEF}" type="pres">
      <dgm:prSet presAssocID="{706D6777-6384-457E-9CE5-98DE650F835D}" presName="parTrans" presStyleLbl="sibTrans2D1" presStyleIdx="1" presStyleCnt="4" custFlipHor="1" custScaleX="185395"/>
      <dgm:spPr/>
    </dgm:pt>
    <dgm:pt modelId="{03C4CA5A-4405-4517-BD02-F0ABCCAE699C}" type="pres">
      <dgm:prSet presAssocID="{706D6777-6384-457E-9CE5-98DE650F835D}" presName="connectorText" presStyleLbl="sibTrans2D1" presStyleIdx="1" presStyleCnt="4"/>
      <dgm:spPr/>
    </dgm:pt>
    <dgm:pt modelId="{803070E1-2E14-4396-B925-9AA325604C70}" type="pres">
      <dgm:prSet presAssocID="{487A202E-8869-411D-B569-9BD679224FDC}" presName="node" presStyleLbl="node1" presStyleIdx="1" presStyleCnt="4" custScaleX="198099" custScaleY="82655" custRadScaleRad="188650" custRadScaleInc="-2505">
        <dgm:presLayoutVars>
          <dgm:bulletEnabled val="1"/>
        </dgm:presLayoutVars>
      </dgm:prSet>
      <dgm:spPr>
        <a:prstGeom prst="roundRect">
          <a:avLst/>
        </a:prstGeom>
      </dgm:spPr>
    </dgm:pt>
    <dgm:pt modelId="{15A86059-7D8D-44F0-B066-F5C9FB89B308}" type="pres">
      <dgm:prSet presAssocID="{E079D85C-AA60-4629-AC89-345A607159F8}" presName="parTrans" presStyleLbl="sibTrans2D1" presStyleIdx="2" presStyleCnt="4" custAng="10800000" custFlipHor="1" custScaleX="185395"/>
      <dgm:spPr/>
    </dgm:pt>
    <dgm:pt modelId="{C3A5EE1A-13E6-4B0C-8468-592FC383DB82}" type="pres">
      <dgm:prSet presAssocID="{E079D85C-AA60-4629-AC89-345A607159F8}" presName="connectorText" presStyleLbl="sibTrans2D1" presStyleIdx="2" presStyleCnt="4"/>
      <dgm:spPr/>
    </dgm:pt>
    <dgm:pt modelId="{62D59BE2-1AED-417F-964D-6C2031564CC4}" type="pres">
      <dgm:prSet presAssocID="{ED8F88DE-64D8-4883-B445-9DD82407EB2B}" presName="node" presStyleLbl="node1" presStyleIdx="2" presStyleCnt="4" custScaleX="198099" custScaleY="82655" custRadScaleRad="87856" custRadScaleInc="-11069">
        <dgm:presLayoutVars>
          <dgm:bulletEnabled val="1"/>
        </dgm:presLayoutVars>
      </dgm:prSet>
      <dgm:spPr>
        <a:prstGeom prst="roundRect">
          <a:avLst/>
        </a:prstGeom>
      </dgm:spPr>
    </dgm:pt>
    <dgm:pt modelId="{210F74A8-0659-4FB3-AC03-5EEA9A266D2B}" type="pres">
      <dgm:prSet presAssocID="{DDAEC0C4-6119-417B-A853-FC1B768278A3}" presName="parTrans" presStyleLbl="sibTrans2D1" presStyleIdx="3" presStyleCnt="4" custFlipHor="1" custScaleX="201720"/>
      <dgm:spPr/>
    </dgm:pt>
    <dgm:pt modelId="{D5D789E7-57C2-480F-BFB6-77B02779B2C4}" type="pres">
      <dgm:prSet presAssocID="{DDAEC0C4-6119-417B-A853-FC1B768278A3}" presName="connectorText" presStyleLbl="sibTrans2D1" presStyleIdx="3" presStyleCnt="4"/>
      <dgm:spPr/>
    </dgm:pt>
    <dgm:pt modelId="{82A9A35E-ED2D-4326-BF9E-50354C1BC330}" type="pres">
      <dgm:prSet presAssocID="{80502106-DFDD-47B4-A4EC-130BD0945129}" presName="node" presStyleLbl="node1" presStyleIdx="3" presStyleCnt="4" custScaleX="198099" custScaleY="82655" custRadScaleRad="171877" custRadScaleInc="2628">
        <dgm:presLayoutVars>
          <dgm:bulletEnabled val="1"/>
        </dgm:presLayoutVars>
      </dgm:prSet>
      <dgm:spPr>
        <a:prstGeom prst="roundRect">
          <a:avLst/>
        </a:prstGeom>
      </dgm:spPr>
    </dgm:pt>
  </dgm:ptLst>
  <dgm:cxnLst>
    <dgm:cxn modelId="{67A59604-4485-4BC8-BA97-9D383C199E28}" type="presOf" srcId="{ED8F88DE-64D8-4883-B445-9DD82407EB2B}" destId="{62D59BE2-1AED-417F-964D-6C2031564CC4}" srcOrd="0" destOrd="0" presId="urn:microsoft.com/office/officeart/2005/8/layout/radial5"/>
    <dgm:cxn modelId="{E9C3E607-11CD-4242-AFE7-A5F2A5E08C3A}" type="presOf" srcId="{80502106-DFDD-47B4-A4EC-130BD0945129}" destId="{82A9A35E-ED2D-4326-BF9E-50354C1BC330}" srcOrd="0" destOrd="0" presId="urn:microsoft.com/office/officeart/2005/8/layout/radial5"/>
    <dgm:cxn modelId="{FB9D0009-4C27-47C3-A534-F893CEDACC02}" type="presOf" srcId="{5ADF22EF-19AA-45D7-AD3F-2A7231E82D3F}" destId="{F3142689-62E9-4ED7-8385-E158BE3B578D}" srcOrd="0" destOrd="0" presId="urn:microsoft.com/office/officeart/2005/8/layout/radial5"/>
    <dgm:cxn modelId="{7747390D-B912-4B5E-A747-A2ACA4B3A494}" srcId="{8DCF484E-C411-4441-8E79-F86DE93EB4AC}" destId="{5ADF22EF-19AA-45D7-AD3F-2A7231E82D3F}" srcOrd="0" destOrd="0" parTransId="{D5FBA650-5595-40F9-AA42-2B9193AEAE6B}" sibTransId="{DFEC1852-517F-404E-8D6E-0A96EF6DC98B}"/>
    <dgm:cxn modelId="{53240A19-C889-4F47-A0E4-0B83F4F44801}" type="presOf" srcId="{E079D85C-AA60-4629-AC89-345A607159F8}" destId="{15A86059-7D8D-44F0-B066-F5C9FB89B308}" srcOrd="0" destOrd="0" presId="urn:microsoft.com/office/officeart/2005/8/layout/radial5"/>
    <dgm:cxn modelId="{0905DE1F-FE71-4CE8-888D-3174A7C73543}" type="presOf" srcId="{706D6777-6384-457E-9CE5-98DE650F835D}" destId="{03C4CA5A-4405-4517-BD02-F0ABCCAE699C}" srcOrd="1" destOrd="0" presId="urn:microsoft.com/office/officeart/2005/8/layout/radial5"/>
    <dgm:cxn modelId="{9F866424-E8B4-4A0C-A682-DF5D55D950F7}" srcId="{5ADF22EF-19AA-45D7-AD3F-2A7231E82D3F}" destId="{80502106-DFDD-47B4-A4EC-130BD0945129}" srcOrd="3" destOrd="0" parTransId="{DDAEC0C4-6119-417B-A853-FC1B768278A3}" sibTransId="{AA7F1933-E861-42C8-9464-AC9414298E17}"/>
    <dgm:cxn modelId="{BC8D5033-F468-4D59-8451-ACF906F57293}" type="presOf" srcId="{ACE8DFE0-E171-48D6-9A34-288B3E719CF4}" destId="{E734C90E-ADE0-4F67-8DA9-6DA54E7A95CA}" srcOrd="1" destOrd="0" presId="urn:microsoft.com/office/officeart/2005/8/layout/radial5"/>
    <dgm:cxn modelId="{C0CF7F35-508D-4BBC-A1C0-B2DA438A8715}" type="presOf" srcId="{8DCF484E-C411-4441-8E79-F86DE93EB4AC}" destId="{EB9C2ECE-878C-461B-B2D3-4AD6B757BB5B}" srcOrd="0" destOrd="0" presId="urn:microsoft.com/office/officeart/2005/8/layout/radial5"/>
    <dgm:cxn modelId="{1E25D665-EE23-4459-9E8D-16D012790D36}" type="presOf" srcId="{E079D85C-AA60-4629-AC89-345A607159F8}" destId="{C3A5EE1A-13E6-4B0C-8468-592FC383DB82}" srcOrd="1" destOrd="0" presId="urn:microsoft.com/office/officeart/2005/8/layout/radial5"/>
    <dgm:cxn modelId="{9711BB4E-A776-48FC-9354-AF9D01894010}" type="presOf" srcId="{487A202E-8869-411D-B569-9BD679224FDC}" destId="{803070E1-2E14-4396-B925-9AA325604C70}" srcOrd="0" destOrd="0" presId="urn:microsoft.com/office/officeart/2005/8/layout/radial5"/>
    <dgm:cxn modelId="{7B06EF55-29F4-4F15-8E72-BF44BFB7A2FC}" srcId="{5ADF22EF-19AA-45D7-AD3F-2A7231E82D3F}" destId="{487A202E-8869-411D-B569-9BD679224FDC}" srcOrd="1" destOrd="0" parTransId="{706D6777-6384-457E-9CE5-98DE650F835D}" sibTransId="{2BFF636A-C2EB-438D-B1CE-6C19B51C8E67}"/>
    <dgm:cxn modelId="{52F3EE7A-C8D7-49E1-9B22-202CC709B947}" type="presOf" srcId="{DDAEC0C4-6119-417B-A853-FC1B768278A3}" destId="{D5D789E7-57C2-480F-BFB6-77B02779B2C4}" srcOrd="1" destOrd="0" presId="urn:microsoft.com/office/officeart/2005/8/layout/radial5"/>
    <dgm:cxn modelId="{8A32247F-AD20-4FC4-A072-2D7EA032CCDD}" srcId="{5ADF22EF-19AA-45D7-AD3F-2A7231E82D3F}" destId="{A54EA9D2-35EF-4B92-8953-11B2368B2A1B}" srcOrd="0" destOrd="0" parTransId="{ACE8DFE0-E171-48D6-9A34-288B3E719CF4}" sibTransId="{FB1E07CE-930D-441C-9196-EF0BC1D6D115}"/>
    <dgm:cxn modelId="{4A19CEAB-DFB8-4EF4-9CF9-AE7A4487E90F}" type="presOf" srcId="{ACE8DFE0-E171-48D6-9A34-288B3E719CF4}" destId="{D601280B-FAE5-4E83-AE3B-BC620BD30890}" srcOrd="0" destOrd="0" presId="urn:microsoft.com/office/officeart/2005/8/layout/radial5"/>
    <dgm:cxn modelId="{B84C8EB7-24C7-43F1-A384-4FF995290D29}" type="presOf" srcId="{DDAEC0C4-6119-417B-A853-FC1B768278A3}" destId="{210F74A8-0659-4FB3-AC03-5EEA9A266D2B}" srcOrd="0" destOrd="0" presId="urn:microsoft.com/office/officeart/2005/8/layout/radial5"/>
    <dgm:cxn modelId="{B1F652BF-EE39-414B-AB3B-EEA8AC9D8686}" srcId="{5ADF22EF-19AA-45D7-AD3F-2A7231E82D3F}" destId="{ED8F88DE-64D8-4883-B445-9DD82407EB2B}" srcOrd="2" destOrd="0" parTransId="{E079D85C-AA60-4629-AC89-345A607159F8}" sibTransId="{CDF40306-B1DC-44CA-B7BD-C1003973DE9D}"/>
    <dgm:cxn modelId="{0E2894C3-047F-4E0F-BC9C-57E5BA89C4E7}" type="presOf" srcId="{A54EA9D2-35EF-4B92-8953-11B2368B2A1B}" destId="{D022E816-6067-4065-BA0B-C856C1B48158}" srcOrd="0" destOrd="0" presId="urn:microsoft.com/office/officeart/2005/8/layout/radial5"/>
    <dgm:cxn modelId="{8F7CD9E0-0CDF-4512-AAA7-A0F69BECAF22}" type="presOf" srcId="{706D6777-6384-457E-9CE5-98DE650F835D}" destId="{8BDEB6CE-F7C3-4936-BD62-E903DE864EEF}" srcOrd="0" destOrd="0" presId="urn:microsoft.com/office/officeart/2005/8/layout/radial5"/>
    <dgm:cxn modelId="{D87F78B5-47CC-4428-92F3-0D6278ED3568}" type="presParOf" srcId="{EB9C2ECE-878C-461B-B2D3-4AD6B757BB5B}" destId="{F3142689-62E9-4ED7-8385-E158BE3B578D}" srcOrd="0" destOrd="0" presId="urn:microsoft.com/office/officeart/2005/8/layout/radial5"/>
    <dgm:cxn modelId="{BF1F57FC-0453-4D29-9336-8D3005B062B8}" type="presParOf" srcId="{EB9C2ECE-878C-461B-B2D3-4AD6B757BB5B}" destId="{D601280B-FAE5-4E83-AE3B-BC620BD30890}" srcOrd="1" destOrd="0" presId="urn:microsoft.com/office/officeart/2005/8/layout/radial5"/>
    <dgm:cxn modelId="{7BF62805-F992-4DC2-BED3-8CBF6778B5BF}" type="presParOf" srcId="{D601280B-FAE5-4E83-AE3B-BC620BD30890}" destId="{E734C90E-ADE0-4F67-8DA9-6DA54E7A95CA}" srcOrd="0" destOrd="0" presId="urn:microsoft.com/office/officeart/2005/8/layout/radial5"/>
    <dgm:cxn modelId="{6F441E0C-B9F8-459C-B8EA-200B55B4CF69}" type="presParOf" srcId="{EB9C2ECE-878C-461B-B2D3-4AD6B757BB5B}" destId="{D022E816-6067-4065-BA0B-C856C1B48158}" srcOrd="2" destOrd="0" presId="urn:microsoft.com/office/officeart/2005/8/layout/radial5"/>
    <dgm:cxn modelId="{2C3443D8-8C55-4BA1-8808-0ABB66C01821}" type="presParOf" srcId="{EB9C2ECE-878C-461B-B2D3-4AD6B757BB5B}" destId="{8BDEB6CE-F7C3-4936-BD62-E903DE864EEF}" srcOrd="3" destOrd="0" presId="urn:microsoft.com/office/officeart/2005/8/layout/radial5"/>
    <dgm:cxn modelId="{B369C8FF-DF67-4B75-9729-D4A65C72CCB7}" type="presParOf" srcId="{8BDEB6CE-F7C3-4936-BD62-E903DE864EEF}" destId="{03C4CA5A-4405-4517-BD02-F0ABCCAE699C}" srcOrd="0" destOrd="0" presId="urn:microsoft.com/office/officeart/2005/8/layout/radial5"/>
    <dgm:cxn modelId="{316FFC52-DDCD-48FB-A6FE-149E31C6D642}" type="presParOf" srcId="{EB9C2ECE-878C-461B-B2D3-4AD6B757BB5B}" destId="{803070E1-2E14-4396-B925-9AA325604C70}" srcOrd="4" destOrd="0" presId="urn:microsoft.com/office/officeart/2005/8/layout/radial5"/>
    <dgm:cxn modelId="{29046B9D-ADC7-4CE7-BA40-0212707E77E0}" type="presParOf" srcId="{EB9C2ECE-878C-461B-B2D3-4AD6B757BB5B}" destId="{15A86059-7D8D-44F0-B066-F5C9FB89B308}" srcOrd="5" destOrd="0" presId="urn:microsoft.com/office/officeart/2005/8/layout/radial5"/>
    <dgm:cxn modelId="{EDD80DB6-05C1-40B3-AF30-F6CA6704CD2B}" type="presParOf" srcId="{15A86059-7D8D-44F0-B066-F5C9FB89B308}" destId="{C3A5EE1A-13E6-4B0C-8468-592FC383DB82}" srcOrd="0" destOrd="0" presId="urn:microsoft.com/office/officeart/2005/8/layout/radial5"/>
    <dgm:cxn modelId="{8D75F8C4-5A4F-470D-82FE-FFED22F3478F}" type="presParOf" srcId="{EB9C2ECE-878C-461B-B2D3-4AD6B757BB5B}" destId="{62D59BE2-1AED-417F-964D-6C2031564CC4}" srcOrd="6" destOrd="0" presId="urn:microsoft.com/office/officeart/2005/8/layout/radial5"/>
    <dgm:cxn modelId="{DFDA0B86-4857-426A-8151-FFCBCAEBE2B1}" type="presParOf" srcId="{EB9C2ECE-878C-461B-B2D3-4AD6B757BB5B}" destId="{210F74A8-0659-4FB3-AC03-5EEA9A266D2B}" srcOrd="7" destOrd="0" presId="urn:microsoft.com/office/officeart/2005/8/layout/radial5"/>
    <dgm:cxn modelId="{7DCC2C20-C7B0-4A0C-A096-759FEBF19714}" type="presParOf" srcId="{210F74A8-0659-4FB3-AC03-5EEA9A266D2B}" destId="{D5D789E7-57C2-480F-BFB6-77B02779B2C4}" srcOrd="0" destOrd="0" presId="urn:microsoft.com/office/officeart/2005/8/layout/radial5"/>
    <dgm:cxn modelId="{C87FC245-9C80-4A30-8911-FBBA9A804081}" type="presParOf" srcId="{EB9C2ECE-878C-461B-B2D3-4AD6B757BB5B}" destId="{82A9A35E-ED2D-4326-BF9E-50354C1BC33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89A1A-ED33-4AEB-AF15-F7F05C0482E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fr-FR"/>
        </a:p>
      </dgm:t>
    </dgm:pt>
    <dgm:pt modelId="{ED96DDA1-FEB1-491F-BFE4-1EEB1817C49A}">
      <dgm:prSet phldrT="[Texte]" custT="1"/>
      <dgm:spPr/>
      <dgm:t>
        <a:bodyPr/>
        <a:lstStyle/>
        <a:p>
          <a:r>
            <a:rPr lang="fr-FR" sz="2800" dirty="0">
              <a:latin typeface="Arial" panose="020B0604020202020204" pitchFamily="34" charset="0"/>
              <a:ea typeface="Calibri" panose="020F0502020204030204" pitchFamily="34" charset="0"/>
              <a:cs typeface="Arial" panose="020B0604020202020204" pitchFamily="34" charset="0"/>
            </a:rPr>
            <a:t>Critères de </a:t>
          </a:r>
          <a:r>
            <a:rPr lang="fr-FR" sz="2800" dirty="0" err="1">
              <a:latin typeface="Arial" panose="020B0604020202020204" pitchFamily="34" charset="0"/>
              <a:ea typeface="Calibri" panose="020F0502020204030204" pitchFamily="34" charset="0"/>
              <a:cs typeface="Arial" panose="020B0604020202020204" pitchFamily="34" charset="0"/>
            </a:rPr>
            <a:t>postionnement</a:t>
          </a:r>
          <a:endParaRPr lang="fr-FR" sz="2800" dirty="0">
            <a:latin typeface="Arial" panose="020B0604020202020204" pitchFamily="34" charset="0"/>
            <a:cs typeface="Arial" panose="020B0604020202020204" pitchFamily="34" charset="0"/>
          </a:endParaRPr>
        </a:p>
      </dgm:t>
    </dgm:pt>
    <dgm:pt modelId="{38BA26FF-0B6D-4740-B92D-74ED286EC1BE}" type="parTrans" cxnId="{170255A3-6C3E-4A0E-8CEE-950190122553}">
      <dgm:prSet/>
      <dgm:spPr/>
      <dgm:t>
        <a:bodyPr/>
        <a:lstStyle/>
        <a:p>
          <a:endParaRPr lang="fr-FR" sz="2800">
            <a:latin typeface="Arial" panose="020B0604020202020204" pitchFamily="34" charset="0"/>
            <a:cs typeface="Arial" panose="020B0604020202020204" pitchFamily="34" charset="0"/>
          </a:endParaRPr>
        </a:p>
      </dgm:t>
    </dgm:pt>
    <dgm:pt modelId="{36EE8F6E-3541-423A-B12F-EB3CBF6F8CB0}" type="sibTrans" cxnId="{170255A3-6C3E-4A0E-8CEE-950190122553}">
      <dgm:prSet/>
      <dgm:spPr/>
      <dgm:t>
        <a:bodyPr/>
        <a:lstStyle/>
        <a:p>
          <a:endParaRPr lang="fr-FR" sz="2800">
            <a:latin typeface="Arial" panose="020B0604020202020204" pitchFamily="34" charset="0"/>
            <a:cs typeface="Arial" panose="020B0604020202020204" pitchFamily="34" charset="0"/>
          </a:endParaRPr>
        </a:p>
      </dgm:t>
    </dgm:pt>
    <dgm:pt modelId="{E371B55D-FB54-4DC8-BDD9-BE822EB2C21B}">
      <dgm:prSet custT="1"/>
      <dgm:spPr/>
      <dgm:t>
        <a:bodyPr/>
        <a:lstStyle/>
        <a:p>
          <a:r>
            <a:rPr lang="fr-FR" sz="2800" b="1" dirty="0">
              <a:latin typeface="Arial" panose="020B0604020202020204" pitchFamily="34" charset="0"/>
              <a:ea typeface="Calibri" panose="020F0502020204030204" pitchFamily="34" charset="0"/>
              <a:cs typeface="Arial" panose="020B0604020202020204" pitchFamily="34" charset="0"/>
            </a:rPr>
            <a:t>le produit </a:t>
          </a:r>
        </a:p>
      </dgm:t>
    </dgm:pt>
    <dgm:pt modelId="{C9620075-25A5-4B91-A8CC-713F47898E86}" type="parTrans" cxnId="{9D0C43BA-C12E-4635-93A6-EBF3DC445A31}">
      <dgm:prSet custT="1"/>
      <dgm:spPr/>
      <dgm:t>
        <a:bodyPr/>
        <a:lstStyle/>
        <a:p>
          <a:endParaRPr lang="fr-FR" sz="800">
            <a:latin typeface="Arial" panose="020B0604020202020204" pitchFamily="34" charset="0"/>
            <a:cs typeface="Arial" panose="020B0604020202020204" pitchFamily="34" charset="0"/>
          </a:endParaRPr>
        </a:p>
      </dgm:t>
    </dgm:pt>
    <dgm:pt modelId="{402AD895-D0D2-44AB-8242-F23FD8825920}" type="sibTrans" cxnId="{9D0C43BA-C12E-4635-93A6-EBF3DC445A31}">
      <dgm:prSet/>
      <dgm:spPr/>
      <dgm:t>
        <a:bodyPr/>
        <a:lstStyle/>
        <a:p>
          <a:endParaRPr lang="fr-FR" sz="2800">
            <a:latin typeface="Arial" panose="020B0604020202020204" pitchFamily="34" charset="0"/>
            <a:cs typeface="Arial" panose="020B0604020202020204" pitchFamily="34" charset="0"/>
          </a:endParaRPr>
        </a:p>
      </dgm:t>
    </dgm:pt>
    <dgm:pt modelId="{FB6F06AC-2015-4F0D-85E8-6358420D3E13}">
      <dgm:prSet custT="1"/>
      <dgm:spPr/>
      <dgm:t>
        <a:bodyPr/>
        <a:lstStyle/>
        <a:p>
          <a:r>
            <a:rPr lang="fr-FR" sz="2800" b="1" dirty="0">
              <a:latin typeface="Arial" panose="020B0604020202020204" pitchFamily="34" charset="0"/>
              <a:ea typeface="Calibri" panose="020F0502020204030204" pitchFamily="34" charset="0"/>
              <a:cs typeface="Arial" panose="020B0604020202020204" pitchFamily="34" charset="0"/>
            </a:rPr>
            <a:t>le prix</a:t>
          </a:r>
        </a:p>
      </dgm:t>
    </dgm:pt>
    <dgm:pt modelId="{FA9B6CCB-35B9-481A-8314-425B386AA2B8}" type="parTrans" cxnId="{DC1390F9-D41B-48C1-8427-D4A6259641D3}">
      <dgm:prSet custT="1"/>
      <dgm:spPr/>
      <dgm:t>
        <a:bodyPr/>
        <a:lstStyle/>
        <a:p>
          <a:endParaRPr lang="fr-FR" sz="800">
            <a:latin typeface="Arial" panose="020B0604020202020204" pitchFamily="34" charset="0"/>
            <a:cs typeface="Arial" panose="020B0604020202020204" pitchFamily="34" charset="0"/>
          </a:endParaRPr>
        </a:p>
      </dgm:t>
    </dgm:pt>
    <dgm:pt modelId="{BAB3201D-71DA-440E-8420-FA543791E5D0}" type="sibTrans" cxnId="{DC1390F9-D41B-48C1-8427-D4A6259641D3}">
      <dgm:prSet/>
      <dgm:spPr/>
      <dgm:t>
        <a:bodyPr/>
        <a:lstStyle/>
        <a:p>
          <a:endParaRPr lang="fr-FR" sz="2800">
            <a:latin typeface="Arial" panose="020B0604020202020204" pitchFamily="34" charset="0"/>
            <a:cs typeface="Arial" panose="020B0604020202020204" pitchFamily="34" charset="0"/>
          </a:endParaRPr>
        </a:p>
      </dgm:t>
    </dgm:pt>
    <dgm:pt modelId="{4259C424-B774-4D5B-B13D-6B397C8FE8C1}">
      <dgm:prSet custT="1"/>
      <dgm:spPr/>
      <dgm:t>
        <a:bodyPr/>
        <a:lstStyle/>
        <a:p>
          <a:r>
            <a:rPr lang="fr-FR" sz="2800" b="1" dirty="0">
              <a:latin typeface="Arial" panose="020B0604020202020204" pitchFamily="34" charset="0"/>
              <a:ea typeface="Calibri" panose="020F0502020204030204" pitchFamily="34" charset="0"/>
              <a:cs typeface="Arial" panose="020B0604020202020204" pitchFamily="34" charset="0"/>
            </a:rPr>
            <a:t>la communication</a:t>
          </a:r>
        </a:p>
      </dgm:t>
    </dgm:pt>
    <dgm:pt modelId="{4FE7B7BD-78A7-4378-BC97-F55FE2040F91}" type="parTrans" cxnId="{ACA97A54-88D3-4FEF-8914-D2987CC7C091}">
      <dgm:prSet custT="1"/>
      <dgm:spPr/>
      <dgm:t>
        <a:bodyPr/>
        <a:lstStyle/>
        <a:p>
          <a:endParaRPr lang="fr-FR" sz="800">
            <a:latin typeface="Arial" panose="020B0604020202020204" pitchFamily="34" charset="0"/>
            <a:cs typeface="Arial" panose="020B0604020202020204" pitchFamily="34" charset="0"/>
          </a:endParaRPr>
        </a:p>
      </dgm:t>
    </dgm:pt>
    <dgm:pt modelId="{B28EF32F-CF03-4B1F-A8B6-15497832C027}" type="sibTrans" cxnId="{ACA97A54-88D3-4FEF-8914-D2987CC7C091}">
      <dgm:prSet/>
      <dgm:spPr/>
      <dgm:t>
        <a:bodyPr/>
        <a:lstStyle/>
        <a:p>
          <a:endParaRPr lang="fr-FR" sz="2800">
            <a:latin typeface="Arial" panose="020B0604020202020204" pitchFamily="34" charset="0"/>
            <a:cs typeface="Arial" panose="020B0604020202020204" pitchFamily="34" charset="0"/>
          </a:endParaRPr>
        </a:p>
      </dgm:t>
    </dgm:pt>
    <dgm:pt modelId="{08617851-0432-472E-A57E-344F73A3ECB6}">
      <dgm:prSet custT="1"/>
      <dgm:spPr/>
      <dgm:t>
        <a:bodyPr/>
        <a:lstStyle/>
        <a:p>
          <a:r>
            <a:rPr lang="fr-FR" sz="2800" b="1" dirty="0">
              <a:latin typeface="Arial" panose="020B0604020202020204" pitchFamily="34" charset="0"/>
              <a:ea typeface="Calibri" panose="020F0502020204030204" pitchFamily="34" charset="0"/>
              <a:cs typeface="Arial" panose="020B0604020202020204" pitchFamily="34" charset="0"/>
            </a:rPr>
            <a:t>la distribution</a:t>
          </a:r>
          <a:r>
            <a:rPr lang="fr-FR" sz="2800" dirty="0">
              <a:latin typeface="Arial" panose="020B0604020202020204" pitchFamily="34" charset="0"/>
              <a:ea typeface="Calibri" panose="020F0502020204030204" pitchFamily="34" charset="0"/>
              <a:cs typeface="Arial" panose="020B0604020202020204" pitchFamily="34" charset="0"/>
            </a:rPr>
            <a:t> </a:t>
          </a:r>
        </a:p>
      </dgm:t>
    </dgm:pt>
    <dgm:pt modelId="{EB93BBD9-A6D4-4237-BB20-1EDC45D08B4E}" type="parTrans" cxnId="{E6DB6862-CA19-44F5-A05E-5D641654D68B}">
      <dgm:prSet custT="1"/>
      <dgm:spPr/>
      <dgm:t>
        <a:bodyPr/>
        <a:lstStyle/>
        <a:p>
          <a:endParaRPr lang="fr-FR" sz="800">
            <a:latin typeface="Arial" panose="020B0604020202020204" pitchFamily="34" charset="0"/>
            <a:cs typeface="Arial" panose="020B0604020202020204" pitchFamily="34" charset="0"/>
          </a:endParaRPr>
        </a:p>
      </dgm:t>
    </dgm:pt>
    <dgm:pt modelId="{50D5F3B4-F7C3-4CC4-AF6F-4D53DB41F710}" type="sibTrans" cxnId="{E6DB6862-CA19-44F5-A05E-5D641654D68B}">
      <dgm:prSet/>
      <dgm:spPr/>
      <dgm:t>
        <a:bodyPr/>
        <a:lstStyle/>
        <a:p>
          <a:endParaRPr lang="fr-FR" sz="2800">
            <a:latin typeface="Arial" panose="020B0604020202020204" pitchFamily="34" charset="0"/>
            <a:cs typeface="Arial" panose="020B0604020202020204" pitchFamily="34" charset="0"/>
          </a:endParaRPr>
        </a:p>
      </dgm:t>
    </dgm:pt>
    <dgm:pt modelId="{C3303ADA-3847-4C69-A550-75B78E8F759A}" type="pres">
      <dgm:prSet presAssocID="{C2889A1A-ED33-4AEB-AF15-F7F05C0482EE}" presName="diagram" presStyleCnt="0">
        <dgm:presLayoutVars>
          <dgm:chPref val="1"/>
          <dgm:dir/>
          <dgm:animOne val="branch"/>
          <dgm:animLvl val="lvl"/>
          <dgm:resizeHandles val="exact"/>
        </dgm:presLayoutVars>
      </dgm:prSet>
      <dgm:spPr/>
    </dgm:pt>
    <dgm:pt modelId="{4684D213-1214-458D-BEFD-97ECEA398A9D}" type="pres">
      <dgm:prSet presAssocID="{ED96DDA1-FEB1-491F-BFE4-1EEB1817C49A}" presName="root1" presStyleCnt="0"/>
      <dgm:spPr/>
    </dgm:pt>
    <dgm:pt modelId="{8297EF67-1552-42B9-9A34-547521A172EF}" type="pres">
      <dgm:prSet presAssocID="{ED96DDA1-FEB1-491F-BFE4-1EEB1817C49A}" presName="LevelOneTextNode" presStyleLbl="node0" presStyleIdx="0" presStyleCnt="1" custScaleX="217082" custScaleY="197296" custLinFactNeighborX="1853" custLinFactNeighborY="1235">
        <dgm:presLayoutVars>
          <dgm:chPref val="3"/>
        </dgm:presLayoutVars>
      </dgm:prSet>
      <dgm:spPr/>
    </dgm:pt>
    <dgm:pt modelId="{62C7682C-2290-4DEC-8DBF-7FA3B7A20B26}" type="pres">
      <dgm:prSet presAssocID="{ED96DDA1-FEB1-491F-BFE4-1EEB1817C49A}" presName="level2hierChild" presStyleCnt="0"/>
      <dgm:spPr/>
    </dgm:pt>
    <dgm:pt modelId="{A7999C0D-D54D-4D3C-ABAA-515951266250}" type="pres">
      <dgm:prSet presAssocID="{C9620075-25A5-4B91-A8CC-713F47898E86}" presName="conn2-1" presStyleLbl="parChTrans1D2" presStyleIdx="0" presStyleCnt="4"/>
      <dgm:spPr/>
    </dgm:pt>
    <dgm:pt modelId="{CDB645B4-6AB1-4145-9183-ECF07D86EC0F}" type="pres">
      <dgm:prSet presAssocID="{C9620075-25A5-4B91-A8CC-713F47898E86}" presName="connTx" presStyleLbl="parChTrans1D2" presStyleIdx="0" presStyleCnt="4"/>
      <dgm:spPr/>
    </dgm:pt>
    <dgm:pt modelId="{85401B92-8C9A-4814-A733-6042A206697D}" type="pres">
      <dgm:prSet presAssocID="{E371B55D-FB54-4DC8-BDD9-BE822EB2C21B}" presName="root2" presStyleCnt="0"/>
      <dgm:spPr/>
    </dgm:pt>
    <dgm:pt modelId="{BE7F0D38-D5A1-4736-AA5C-640201BA78F3}" type="pres">
      <dgm:prSet presAssocID="{E371B55D-FB54-4DC8-BDD9-BE822EB2C21B}" presName="LevelTwoTextNode" presStyleLbl="node2" presStyleIdx="0" presStyleCnt="4" custScaleX="309182">
        <dgm:presLayoutVars>
          <dgm:chPref val="3"/>
        </dgm:presLayoutVars>
      </dgm:prSet>
      <dgm:spPr/>
    </dgm:pt>
    <dgm:pt modelId="{9DA3EE72-2974-4450-A02A-4E5ACBAE5AB5}" type="pres">
      <dgm:prSet presAssocID="{E371B55D-FB54-4DC8-BDD9-BE822EB2C21B}" presName="level3hierChild" presStyleCnt="0"/>
      <dgm:spPr/>
    </dgm:pt>
    <dgm:pt modelId="{5331F74C-2039-4EB4-B10D-10C230688193}" type="pres">
      <dgm:prSet presAssocID="{FA9B6CCB-35B9-481A-8314-425B386AA2B8}" presName="conn2-1" presStyleLbl="parChTrans1D2" presStyleIdx="1" presStyleCnt="4"/>
      <dgm:spPr/>
    </dgm:pt>
    <dgm:pt modelId="{2D9F1903-7514-4D91-9F64-95DE49B095BF}" type="pres">
      <dgm:prSet presAssocID="{FA9B6CCB-35B9-481A-8314-425B386AA2B8}" presName="connTx" presStyleLbl="parChTrans1D2" presStyleIdx="1" presStyleCnt="4"/>
      <dgm:spPr/>
    </dgm:pt>
    <dgm:pt modelId="{63D875A6-3A34-4CDE-838B-B9AD90E5B231}" type="pres">
      <dgm:prSet presAssocID="{FB6F06AC-2015-4F0D-85E8-6358420D3E13}" presName="root2" presStyleCnt="0"/>
      <dgm:spPr/>
    </dgm:pt>
    <dgm:pt modelId="{2DBFEDDB-123D-4DD8-B884-69F75C7BD071}" type="pres">
      <dgm:prSet presAssocID="{FB6F06AC-2015-4F0D-85E8-6358420D3E13}" presName="LevelTwoTextNode" presStyleLbl="node2" presStyleIdx="1" presStyleCnt="4" custScaleX="309182">
        <dgm:presLayoutVars>
          <dgm:chPref val="3"/>
        </dgm:presLayoutVars>
      </dgm:prSet>
      <dgm:spPr/>
    </dgm:pt>
    <dgm:pt modelId="{BCF8045C-AAE8-4446-BAF9-96DFFC60416E}" type="pres">
      <dgm:prSet presAssocID="{FB6F06AC-2015-4F0D-85E8-6358420D3E13}" presName="level3hierChild" presStyleCnt="0"/>
      <dgm:spPr/>
    </dgm:pt>
    <dgm:pt modelId="{C70A5C6A-CC37-4193-B6B7-B5EC2DF2B9A2}" type="pres">
      <dgm:prSet presAssocID="{4FE7B7BD-78A7-4378-BC97-F55FE2040F91}" presName="conn2-1" presStyleLbl="parChTrans1D2" presStyleIdx="2" presStyleCnt="4"/>
      <dgm:spPr/>
    </dgm:pt>
    <dgm:pt modelId="{C966A62D-6025-40FF-BE69-5CEFD601BFCF}" type="pres">
      <dgm:prSet presAssocID="{4FE7B7BD-78A7-4378-BC97-F55FE2040F91}" presName="connTx" presStyleLbl="parChTrans1D2" presStyleIdx="2" presStyleCnt="4"/>
      <dgm:spPr/>
    </dgm:pt>
    <dgm:pt modelId="{FD67C685-9CF3-4B49-A535-D2F3BBED6EA0}" type="pres">
      <dgm:prSet presAssocID="{4259C424-B774-4D5B-B13D-6B397C8FE8C1}" presName="root2" presStyleCnt="0"/>
      <dgm:spPr/>
    </dgm:pt>
    <dgm:pt modelId="{E95F2519-7AB4-4D3B-BA6A-A4AF55E6C52B}" type="pres">
      <dgm:prSet presAssocID="{4259C424-B774-4D5B-B13D-6B397C8FE8C1}" presName="LevelTwoTextNode" presStyleLbl="node2" presStyleIdx="2" presStyleCnt="4" custScaleX="309182">
        <dgm:presLayoutVars>
          <dgm:chPref val="3"/>
        </dgm:presLayoutVars>
      </dgm:prSet>
      <dgm:spPr/>
    </dgm:pt>
    <dgm:pt modelId="{661B39F8-4B51-4292-9EA6-CD03DFF7A297}" type="pres">
      <dgm:prSet presAssocID="{4259C424-B774-4D5B-B13D-6B397C8FE8C1}" presName="level3hierChild" presStyleCnt="0"/>
      <dgm:spPr/>
    </dgm:pt>
    <dgm:pt modelId="{B2F6A300-8C93-4872-8B5E-FB1FA7B81C7A}" type="pres">
      <dgm:prSet presAssocID="{EB93BBD9-A6D4-4237-BB20-1EDC45D08B4E}" presName="conn2-1" presStyleLbl="parChTrans1D2" presStyleIdx="3" presStyleCnt="4"/>
      <dgm:spPr/>
    </dgm:pt>
    <dgm:pt modelId="{0C389BA8-02D6-41E6-BBD1-F99F9A9C0F2D}" type="pres">
      <dgm:prSet presAssocID="{EB93BBD9-A6D4-4237-BB20-1EDC45D08B4E}" presName="connTx" presStyleLbl="parChTrans1D2" presStyleIdx="3" presStyleCnt="4"/>
      <dgm:spPr/>
    </dgm:pt>
    <dgm:pt modelId="{B9AF5361-814F-4205-9FA3-46D52E74B887}" type="pres">
      <dgm:prSet presAssocID="{08617851-0432-472E-A57E-344F73A3ECB6}" presName="root2" presStyleCnt="0"/>
      <dgm:spPr/>
    </dgm:pt>
    <dgm:pt modelId="{B6B726C1-09A4-4A74-8763-EFD3D11D7BAE}" type="pres">
      <dgm:prSet presAssocID="{08617851-0432-472E-A57E-344F73A3ECB6}" presName="LevelTwoTextNode" presStyleLbl="node2" presStyleIdx="3" presStyleCnt="4" custScaleX="309182">
        <dgm:presLayoutVars>
          <dgm:chPref val="3"/>
        </dgm:presLayoutVars>
      </dgm:prSet>
      <dgm:spPr/>
    </dgm:pt>
    <dgm:pt modelId="{6C3F427F-132B-4C92-98A6-694C22A1313C}" type="pres">
      <dgm:prSet presAssocID="{08617851-0432-472E-A57E-344F73A3ECB6}" presName="level3hierChild" presStyleCnt="0"/>
      <dgm:spPr/>
    </dgm:pt>
  </dgm:ptLst>
  <dgm:cxnLst>
    <dgm:cxn modelId="{AAB04B0F-8E9F-4F88-85C0-B1C2AFC7D9C7}" type="presOf" srcId="{4FE7B7BD-78A7-4378-BC97-F55FE2040F91}" destId="{C70A5C6A-CC37-4193-B6B7-B5EC2DF2B9A2}" srcOrd="0" destOrd="0" presId="urn:microsoft.com/office/officeart/2005/8/layout/hierarchy2"/>
    <dgm:cxn modelId="{41149A1A-2EDE-4DB7-AA6C-B4B487023A66}" type="presOf" srcId="{E371B55D-FB54-4DC8-BDD9-BE822EB2C21B}" destId="{BE7F0D38-D5A1-4736-AA5C-640201BA78F3}" srcOrd="0" destOrd="0" presId="urn:microsoft.com/office/officeart/2005/8/layout/hierarchy2"/>
    <dgm:cxn modelId="{C9D6192A-D055-4988-9855-8C442B9122E7}" type="presOf" srcId="{08617851-0432-472E-A57E-344F73A3ECB6}" destId="{B6B726C1-09A4-4A74-8763-EFD3D11D7BAE}" srcOrd="0" destOrd="0" presId="urn:microsoft.com/office/officeart/2005/8/layout/hierarchy2"/>
    <dgm:cxn modelId="{A3596E3C-B442-4085-B0CA-74A600B6C99A}" type="presOf" srcId="{EB93BBD9-A6D4-4237-BB20-1EDC45D08B4E}" destId="{0C389BA8-02D6-41E6-BBD1-F99F9A9C0F2D}" srcOrd="1" destOrd="0" presId="urn:microsoft.com/office/officeart/2005/8/layout/hierarchy2"/>
    <dgm:cxn modelId="{B59A8A5B-FBDA-4D81-9587-2D0674D48E2E}" type="presOf" srcId="{C2889A1A-ED33-4AEB-AF15-F7F05C0482EE}" destId="{C3303ADA-3847-4C69-A550-75B78E8F759A}" srcOrd="0" destOrd="0" presId="urn:microsoft.com/office/officeart/2005/8/layout/hierarchy2"/>
    <dgm:cxn modelId="{E6DB6862-CA19-44F5-A05E-5D641654D68B}" srcId="{ED96DDA1-FEB1-491F-BFE4-1EEB1817C49A}" destId="{08617851-0432-472E-A57E-344F73A3ECB6}" srcOrd="3" destOrd="0" parTransId="{EB93BBD9-A6D4-4237-BB20-1EDC45D08B4E}" sibTransId="{50D5F3B4-F7C3-4CC4-AF6F-4D53DB41F710}"/>
    <dgm:cxn modelId="{27B11B72-D053-4999-8F65-A6F25BB5398E}" type="presOf" srcId="{C9620075-25A5-4B91-A8CC-713F47898E86}" destId="{A7999C0D-D54D-4D3C-ABAA-515951266250}" srcOrd="0" destOrd="0" presId="urn:microsoft.com/office/officeart/2005/8/layout/hierarchy2"/>
    <dgm:cxn modelId="{ACA97A54-88D3-4FEF-8914-D2987CC7C091}" srcId="{ED96DDA1-FEB1-491F-BFE4-1EEB1817C49A}" destId="{4259C424-B774-4D5B-B13D-6B397C8FE8C1}" srcOrd="2" destOrd="0" parTransId="{4FE7B7BD-78A7-4378-BC97-F55FE2040F91}" sibTransId="{B28EF32F-CF03-4B1F-A8B6-15497832C027}"/>
    <dgm:cxn modelId="{4BB8FF95-9960-4535-AA39-2A24FCD9C153}" type="presOf" srcId="{4259C424-B774-4D5B-B13D-6B397C8FE8C1}" destId="{E95F2519-7AB4-4D3B-BA6A-A4AF55E6C52B}" srcOrd="0" destOrd="0" presId="urn:microsoft.com/office/officeart/2005/8/layout/hierarchy2"/>
    <dgm:cxn modelId="{B4EB919F-3A08-4C42-9F54-CC1051AC59B0}" type="presOf" srcId="{FB6F06AC-2015-4F0D-85E8-6358420D3E13}" destId="{2DBFEDDB-123D-4DD8-B884-69F75C7BD071}" srcOrd="0" destOrd="0" presId="urn:microsoft.com/office/officeart/2005/8/layout/hierarchy2"/>
    <dgm:cxn modelId="{170255A3-6C3E-4A0E-8CEE-950190122553}" srcId="{C2889A1A-ED33-4AEB-AF15-F7F05C0482EE}" destId="{ED96DDA1-FEB1-491F-BFE4-1EEB1817C49A}" srcOrd="0" destOrd="0" parTransId="{38BA26FF-0B6D-4740-B92D-74ED286EC1BE}" sibTransId="{36EE8F6E-3541-423A-B12F-EB3CBF6F8CB0}"/>
    <dgm:cxn modelId="{BF52E1AA-B23A-4C4A-B24A-9B9CFE693B16}" type="presOf" srcId="{FA9B6CCB-35B9-481A-8314-425B386AA2B8}" destId="{2D9F1903-7514-4D91-9F64-95DE49B095BF}" srcOrd="1" destOrd="0" presId="urn:microsoft.com/office/officeart/2005/8/layout/hierarchy2"/>
    <dgm:cxn modelId="{E7A61BB5-BB17-4B8E-A892-3167967C1D23}" type="presOf" srcId="{4FE7B7BD-78A7-4378-BC97-F55FE2040F91}" destId="{C966A62D-6025-40FF-BE69-5CEFD601BFCF}" srcOrd="1" destOrd="0" presId="urn:microsoft.com/office/officeart/2005/8/layout/hierarchy2"/>
    <dgm:cxn modelId="{80AEA1B7-EB6E-4A78-99A1-675CF98859AE}" type="presOf" srcId="{C9620075-25A5-4B91-A8CC-713F47898E86}" destId="{CDB645B4-6AB1-4145-9183-ECF07D86EC0F}" srcOrd="1" destOrd="0" presId="urn:microsoft.com/office/officeart/2005/8/layout/hierarchy2"/>
    <dgm:cxn modelId="{9D0C43BA-C12E-4635-93A6-EBF3DC445A31}" srcId="{ED96DDA1-FEB1-491F-BFE4-1EEB1817C49A}" destId="{E371B55D-FB54-4DC8-BDD9-BE822EB2C21B}" srcOrd="0" destOrd="0" parTransId="{C9620075-25A5-4B91-A8CC-713F47898E86}" sibTransId="{402AD895-D0D2-44AB-8242-F23FD8825920}"/>
    <dgm:cxn modelId="{AF8423BE-3B7C-42BB-AB1C-E5387F51AAC0}" type="presOf" srcId="{ED96DDA1-FEB1-491F-BFE4-1EEB1817C49A}" destId="{8297EF67-1552-42B9-9A34-547521A172EF}" srcOrd="0" destOrd="0" presId="urn:microsoft.com/office/officeart/2005/8/layout/hierarchy2"/>
    <dgm:cxn modelId="{54241BDA-A296-4619-8B8E-C9E0C4BD569C}" type="presOf" srcId="{FA9B6CCB-35B9-481A-8314-425B386AA2B8}" destId="{5331F74C-2039-4EB4-B10D-10C230688193}" srcOrd="0" destOrd="0" presId="urn:microsoft.com/office/officeart/2005/8/layout/hierarchy2"/>
    <dgm:cxn modelId="{0C9629F4-9B92-4347-9E34-3FA4A4F97D19}" type="presOf" srcId="{EB93BBD9-A6D4-4237-BB20-1EDC45D08B4E}" destId="{B2F6A300-8C93-4872-8B5E-FB1FA7B81C7A}" srcOrd="0" destOrd="0" presId="urn:microsoft.com/office/officeart/2005/8/layout/hierarchy2"/>
    <dgm:cxn modelId="{DC1390F9-D41B-48C1-8427-D4A6259641D3}" srcId="{ED96DDA1-FEB1-491F-BFE4-1EEB1817C49A}" destId="{FB6F06AC-2015-4F0D-85E8-6358420D3E13}" srcOrd="1" destOrd="0" parTransId="{FA9B6CCB-35B9-481A-8314-425B386AA2B8}" sibTransId="{BAB3201D-71DA-440E-8420-FA543791E5D0}"/>
    <dgm:cxn modelId="{79C8408C-24A9-44FF-954B-4DC4C1ABA957}" type="presParOf" srcId="{C3303ADA-3847-4C69-A550-75B78E8F759A}" destId="{4684D213-1214-458D-BEFD-97ECEA398A9D}" srcOrd="0" destOrd="0" presId="urn:microsoft.com/office/officeart/2005/8/layout/hierarchy2"/>
    <dgm:cxn modelId="{FC63EF36-602B-473B-B8C1-EFECFC2D35C1}" type="presParOf" srcId="{4684D213-1214-458D-BEFD-97ECEA398A9D}" destId="{8297EF67-1552-42B9-9A34-547521A172EF}" srcOrd="0" destOrd="0" presId="urn:microsoft.com/office/officeart/2005/8/layout/hierarchy2"/>
    <dgm:cxn modelId="{685F1DD0-7D5A-4F25-A3D3-AFE432AF875C}" type="presParOf" srcId="{4684D213-1214-458D-BEFD-97ECEA398A9D}" destId="{62C7682C-2290-4DEC-8DBF-7FA3B7A20B26}" srcOrd="1" destOrd="0" presId="urn:microsoft.com/office/officeart/2005/8/layout/hierarchy2"/>
    <dgm:cxn modelId="{95B0E219-5405-48D6-9E6A-13DE471DE216}" type="presParOf" srcId="{62C7682C-2290-4DEC-8DBF-7FA3B7A20B26}" destId="{A7999C0D-D54D-4D3C-ABAA-515951266250}" srcOrd="0" destOrd="0" presId="urn:microsoft.com/office/officeart/2005/8/layout/hierarchy2"/>
    <dgm:cxn modelId="{16041090-F101-4484-A3D9-B6E413178EC9}" type="presParOf" srcId="{A7999C0D-D54D-4D3C-ABAA-515951266250}" destId="{CDB645B4-6AB1-4145-9183-ECF07D86EC0F}" srcOrd="0" destOrd="0" presId="urn:microsoft.com/office/officeart/2005/8/layout/hierarchy2"/>
    <dgm:cxn modelId="{7EFED90D-9097-4EFD-A1B4-1652FC7F3001}" type="presParOf" srcId="{62C7682C-2290-4DEC-8DBF-7FA3B7A20B26}" destId="{85401B92-8C9A-4814-A733-6042A206697D}" srcOrd="1" destOrd="0" presId="urn:microsoft.com/office/officeart/2005/8/layout/hierarchy2"/>
    <dgm:cxn modelId="{DF66B259-93B7-4C94-B825-4E74C23EECB4}" type="presParOf" srcId="{85401B92-8C9A-4814-A733-6042A206697D}" destId="{BE7F0D38-D5A1-4736-AA5C-640201BA78F3}" srcOrd="0" destOrd="0" presId="urn:microsoft.com/office/officeart/2005/8/layout/hierarchy2"/>
    <dgm:cxn modelId="{BBEB5F32-7626-4075-A7CA-A458440CCF28}" type="presParOf" srcId="{85401B92-8C9A-4814-A733-6042A206697D}" destId="{9DA3EE72-2974-4450-A02A-4E5ACBAE5AB5}" srcOrd="1" destOrd="0" presId="urn:microsoft.com/office/officeart/2005/8/layout/hierarchy2"/>
    <dgm:cxn modelId="{7C182AEC-B3F9-4E6A-BEBD-A7B0FA14FFCC}" type="presParOf" srcId="{62C7682C-2290-4DEC-8DBF-7FA3B7A20B26}" destId="{5331F74C-2039-4EB4-B10D-10C230688193}" srcOrd="2" destOrd="0" presId="urn:microsoft.com/office/officeart/2005/8/layout/hierarchy2"/>
    <dgm:cxn modelId="{61C75F40-1AF3-4A47-9178-D15FB68E311F}" type="presParOf" srcId="{5331F74C-2039-4EB4-B10D-10C230688193}" destId="{2D9F1903-7514-4D91-9F64-95DE49B095BF}" srcOrd="0" destOrd="0" presId="urn:microsoft.com/office/officeart/2005/8/layout/hierarchy2"/>
    <dgm:cxn modelId="{DE9BC012-A400-4FFA-98DF-A8B4016BE399}" type="presParOf" srcId="{62C7682C-2290-4DEC-8DBF-7FA3B7A20B26}" destId="{63D875A6-3A34-4CDE-838B-B9AD90E5B231}" srcOrd="3" destOrd="0" presId="urn:microsoft.com/office/officeart/2005/8/layout/hierarchy2"/>
    <dgm:cxn modelId="{F2C27989-9759-4AB8-AF3C-D45997F36415}" type="presParOf" srcId="{63D875A6-3A34-4CDE-838B-B9AD90E5B231}" destId="{2DBFEDDB-123D-4DD8-B884-69F75C7BD071}" srcOrd="0" destOrd="0" presId="urn:microsoft.com/office/officeart/2005/8/layout/hierarchy2"/>
    <dgm:cxn modelId="{F72787EF-F5D5-45D0-86BB-B42E54CBC8F4}" type="presParOf" srcId="{63D875A6-3A34-4CDE-838B-B9AD90E5B231}" destId="{BCF8045C-AAE8-4446-BAF9-96DFFC60416E}" srcOrd="1" destOrd="0" presId="urn:microsoft.com/office/officeart/2005/8/layout/hierarchy2"/>
    <dgm:cxn modelId="{39E27CC9-F326-446C-96D0-C24CB573BC8F}" type="presParOf" srcId="{62C7682C-2290-4DEC-8DBF-7FA3B7A20B26}" destId="{C70A5C6A-CC37-4193-B6B7-B5EC2DF2B9A2}" srcOrd="4" destOrd="0" presId="urn:microsoft.com/office/officeart/2005/8/layout/hierarchy2"/>
    <dgm:cxn modelId="{B82F7E7B-BB17-476E-9F98-C6B09B95E985}" type="presParOf" srcId="{C70A5C6A-CC37-4193-B6B7-B5EC2DF2B9A2}" destId="{C966A62D-6025-40FF-BE69-5CEFD601BFCF}" srcOrd="0" destOrd="0" presId="urn:microsoft.com/office/officeart/2005/8/layout/hierarchy2"/>
    <dgm:cxn modelId="{73F926DF-0837-44B1-9CEC-9D75430E9E86}" type="presParOf" srcId="{62C7682C-2290-4DEC-8DBF-7FA3B7A20B26}" destId="{FD67C685-9CF3-4B49-A535-D2F3BBED6EA0}" srcOrd="5" destOrd="0" presId="urn:microsoft.com/office/officeart/2005/8/layout/hierarchy2"/>
    <dgm:cxn modelId="{909B6C17-DADA-42D2-A4A4-FFC4E706CEF2}" type="presParOf" srcId="{FD67C685-9CF3-4B49-A535-D2F3BBED6EA0}" destId="{E95F2519-7AB4-4D3B-BA6A-A4AF55E6C52B}" srcOrd="0" destOrd="0" presId="urn:microsoft.com/office/officeart/2005/8/layout/hierarchy2"/>
    <dgm:cxn modelId="{CB7C2353-3736-42A1-82CC-3CABCAB34CDA}" type="presParOf" srcId="{FD67C685-9CF3-4B49-A535-D2F3BBED6EA0}" destId="{661B39F8-4B51-4292-9EA6-CD03DFF7A297}" srcOrd="1" destOrd="0" presId="urn:microsoft.com/office/officeart/2005/8/layout/hierarchy2"/>
    <dgm:cxn modelId="{D0E28AB2-5018-4CFC-BCD3-832E7FEC877C}" type="presParOf" srcId="{62C7682C-2290-4DEC-8DBF-7FA3B7A20B26}" destId="{B2F6A300-8C93-4872-8B5E-FB1FA7B81C7A}" srcOrd="6" destOrd="0" presId="urn:microsoft.com/office/officeart/2005/8/layout/hierarchy2"/>
    <dgm:cxn modelId="{742381CE-87DC-4018-94FC-A87608B168FF}" type="presParOf" srcId="{B2F6A300-8C93-4872-8B5E-FB1FA7B81C7A}" destId="{0C389BA8-02D6-41E6-BBD1-F99F9A9C0F2D}" srcOrd="0" destOrd="0" presId="urn:microsoft.com/office/officeart/2005/8/layout/hierarchy2"/>
    <dgm:cxn modelId="{E1E5C79D-E273-48CC-83A2-164BB220049F}" type="presParOf" srcId="{62C7682C-2290-4DEC-8DBF-7FA3B7A20B26}" destId="{B9AF5361-814F-4205-9FA3-46D52E74B887}" srcOrd="7" destOrd="0" presId="urn:microsoft.com/office/officeart/2005/8/layout/hierarchy2"/>
    <dgm:cxn modelId="{D57429BA-236F-4AE7-843C-84516A71C2D6}" type="presParOf" srcId="{B9AF5361-814F-4205-9FA3-46D52E74B887}" destId="{B6B726C1-09A4-4A74-8763-EFD3D11D7BAE}" srcOrd="0" destOrd="0" presId="urn:microsoft.com/office/officeart/2005/8/layout/hierarchy2"/>
    <dgm:cxn modelId="{B6E87B1F-1C06-4279-86EC-939AC3C6F361}" type="presParOf" srcId="{B9AF5361-814F-4205-9FA3-46D52E74B887}" destId="{6C3F427F-132B-4C92-98A6-694C22A1313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8F13C-B608-4992-BF05-989AE06B6AE4}">
      <dsp:nvSpPr>
        <dsp:cNvPr id="0" name=""/>
        <dsp:cNvSpPr/>
      </dsp:nvSpPr>
      <dsp:spPr>
        <a:xfrm>
          <a:off x="6293506" y="1236221"/>
          <a:ext cx="308240" cy="91440"/>
        </a:xfrm>
        <a:custGeom>
          <a:avLst/>
          <a:gdLst/>
          <a:ahLst/>
          <a:cxnLst/>
          <a:rect l="0" t="0" r="0" b="0"/>
          <a:pathLst>
            <a:path>
              <a:moveTo>
                <a:pt x="0" y="45720"/>
              </a:moveTo>
              <a:lnTo>
                <a:pt x="308240" y="45720"/>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9BABE2-B577-422A-9440-78EA5BF24455}">
      <dsp:nvSpPr>
        <dsp:cNvPr id="0" name=""/>
        <dsp:cNvSpPr/>
      </dsp:nvSpPr>
      <dsp:spPr>
        <a:xfrm>
          <a:off x="2530323" y="950583"/>
          <a:ext cx="308240" cy="331358"/>
        </a:xfrm>
        <a:custGeom>
          <a:avLst/>
          <a:gdLst/>
          <a:ahLst/>
          <a:cxnLst/>
          <a:rect l="0" t="0" r="0" b="0"/>
          <a:pathLst>
            <a:path>
              <a:moveTo>
                <a:pt x="0" y="0"/>
              </a:moveTo>
              <a:lnTo>
                <a:pt x="154120" y="0"/>
              </a:lnTo>
              <a:lnTo>
                <a:pt x="154120" y="331358"/>
              </a:lnTo>
              <a:lnTo>
                <a:pt x="308240" y="331358"/>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757C14A-D3BB-458B-8377-FC38793E2E30}">
      <dsp:nvSpPr>
        <dsp:cNvPr id="0" name=""/>
        <dsp:cNvSpPr/>
      </dsp:nvSpPr>
      <dsp:spPr>
        <a:xfrm>
          <a:off x="6293506" y="573505"/>
          <a:ext cx="308240" cy="91440"/>
        </a:xfrm>
        <a:custGeom>
          <a:avLst/>
          <a:gdLst/>
          <a:ahLst/>
          <a:cxnLst/>
          <a:rect l="0" t="0" r="0" b="0"/>
          <a:pathLst>
            <a:path>
              <a:moveTo>
                <a:pt x="0" y="45720"/>
              </a:moveTo>
              <a:lnTo>
                <a:pt x="308240" y="45720"/>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5E5A209-3575-4EB1-AEA2-00DA3326D4A8}">
      <dsp:nvSpPr>
        <dsp:cNvPr id="0" name=""/>
        <dsp:cNvSpPr/>
      </dsp:nvSpPr>
      <dsp:spPr>
        <a:xfrm>
          <a:off x="2530323" y="619225"/>
          <a:ext cx="308240" cy="331358"/>
        </a:xfrm>
        <a:custGeom>
          <a:avLst/>
          <a:gdLst/>
          <a:ahLst/>
          <a:cxnLst/>
          <a:rect l="0" t="0" r="0" b="0"/>
          <a:pathLst>
            <a:path>
              <a:moveTo>
                <a:pt x="0" y="331358"/>
              </a:moveTo>
              <a:lnTo>
                <a:pt x="154120" y="331358"/>
              </a:lnTo>
              <a:lnTo>
                <a:pt x="154120" y="0"/>
              </a:lnTo>
              <a:lnTo>
                <a:pt x="308240" y="0"/>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F680D2-AE29-4410-A27B-50B2C84207CB}">
      <dsp:nvSpPr>
        <dsp:cNvPr id="0" name=""/>
        <dsp:cNvSpPr/>
      </dsp:nvSpPr>
      <dsp:spPr>
        <a:xfrm>
          <a:off x="1612" y="639164"/>
          <a:ext cx="2528711" cy="62283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Arial" panose="020B0604020202020204" pitchFamily="34" charset="0"/>
              <a:cs typeface="Arial" panose="020B0604020202020204" pitchFamily="34" charset="0"/>
            </a:rPr>
            <a:t>Statégie</a:t>
          </a:r>
        </a:p>
      </dsp:txBody>
      <dsp:txXfrm>
        <a:off x="1612" y="639164"/>
        <a:ext cx="2528711" cy="622838"/>
      </dsp:txXfrm>
    </dsp:sp>
    <dsp:sp modelId="{D13B333F-A76A-41F0-92FA-F54EE7FA5843}">
      <dsp:nvSpPr>
        <dsp:cNvPr id="0" name=""/>
        <dsp:cNvSpPr/>
      </dsp:nvSpPr>
      <dsp:spPr>
        <a:xfrm>
          <a:off x="2838563" y="384191"/>
          <a:ext cx="3454942" cy="47006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latin typeface="Arial" panose="020B0604020202020204" pitchFamily="34" charset="0"/>
              <a:cs typeface="Arial" panose="020B0604020202020204" pitchFamily="34" charset="0"/>
            </a:rPr>
            <a:t>Prévoir</a:t>
          </a:r>
        </a:p>
      </dsp:txBody>
      <dsp:txXfrm>
        <a:off x="2838563" y="384191"/>
        <a:ext cx="3454942" cy="470066"/>
      </dsp:txXfrm>
    </dsp:sp>
    <dsp:sp modelId="{6E01AF53-E3D3-4177-AFB7-0379C8F0B7A2}">
      <dsp:nvSpPr>
        <dsp:cNvPr id="0" name=""/>
        <dsp:cNvSpPr/>
      </dsp:nvSpPr>
      <dsp:spPr>
        <a:xfrm>
          <a:off x="6601746" y="384191"/>
          <a:ext cx="3052874" cy="470066"/>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Veille commerciale</a:t>
          </a:r>
        </a:p>
      </dsp:txBody>
      <dsp:txXfrm>
        <a:off x="6601746" y="384191"/>
        <a:ext cx="3052874" cy="470066"/>
      </dsp:txXfrm>
    </dsp:sp>
    <dsp:sp modelId="{AEBE2AA4-BD53-4004-8DB1-10756EFA6998}">
      <dsp:nvSpPr>
        <dsp:cNvPr id="0" name=""/>
        <dsp:cNvSpPr/>
      </dsp:nvSpPr>
      <dsp:spPr>
        <a:xfrm>
          <a:off x="2838563" y="1046908"/>
          <a:ext cx="3454942" cy="470066"/>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latin typeface="Arial" panose="020B0604020202020204" pitchFamily="34" charset="0"/>
              <a:cs typeface="Arial" panose="020B0604020202020204" pitchFamily="34" charset="0"/>
            </a:rPr>
            <a:t>Définir des objectifs</a:t>
          </a:r>
        </a:p>
      </dsp:txBody>
      <dsp:txXfrm>
        <a:off x="2838563" y="1046908"/>
        <a:ext cx="3454942" cy="470066"/>
      </dsp:txXfrm>
    </dsp:sp>
    <dsp:sp modelId="{7796BF7B-BFB4-47AD-A096-60DEAC29666A}">
      <dsp:nvSpPr>
        <dsp:cNvPr id="0" name=""/>
        <dsp:cNvSpPr/>
      </dsp:nvSpPr>
      <dsp:spPr>
        <a:xfrm>
          <a:off x="6601746" y="1046908"/>
          <a:ext cx="3052874" cy="470066"/>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a:solidFill>
                <a:schemeClr val="tx1"/>
              </a:solidFill>
              <a:latin typeface="Arial" panose="020B0604020202020204" pitchFamily="34" charset="0"/>
              <a:cs typeface="Arial" panose="020B0604020202020204" pitchFamily="34" charset="0"/>
            </a:rPr>
            <a:t>Décisions adaptées</a:t>
          </a:r>
        </a:p>
      </dsp:txBody>
      <dsp:txXfrm>
        <a:off x="6601746" y="1046908"/>
        <a:ext cx="3052874" cy="47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DE718-3C6B-4128-822A-C2E67D265575}">
      <dsp:nvSpPr>
        <dsp:cNvPr id="0" name=""/>
        <dsp:cNvSpPr/>
      </dsp:nvSpPr>
      <dsp:spPr>
        <a:xfrm>
          <a:off x="5575237" y="706334"/>
          <a:ext cx="4646309" cy="538472"/>
        </a:xfrm>
        <a:custGeom>
          <a:avLst/>
          <a:gdLst/>
          <a:ahLst/>
          <a:cxnLst/>
          <a:rect l="0" t="0" r="0" b="0"/>
          <a:pathLst>
            <a:path>
              <a:moveTo>
                <a:pt x="0" y="0"/>
              </a:moveTo>
              <a:lnTo>
                <a:pt x="0" y="366953"/>
              </a:lnTo>
              <a:lnTo>
                <a:pt x="4646309" y="366953"/>
              </a:lnTo>
              <a:lnTo>
                <a:pt x="4646309" y="538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86E7B-6D87-4A68-B01B-092BDBC7D0F7}">
      <dsp:nvSpPr>
        <dsp:cNvPr id="0" name=""/>
        <dsp:cNvSpPr/>
      </dsp:nvSpPr>
      <dsp:spPr>
        <a:xfrm>
          <a:off x="5575237" y="706334"/>
          <a:ext cx="2262921" cy="538472"/>
        </a:xfrm>
        <a:custGeom>
          <a:avLst/>
          <a:gdLst/>
          <a:ahLst/>
          <a:cxnLst/>
          <a:rect l="0" t="0" r="0" b="0"/>
          <a:pathLst>
            <a:path>
              <a:moveTo>
                <a:pt x="0" y="0"/>
              </a:moveTo>
              <a:lnTo>
                <a:pt x="0" y="366953"/>
              </a:lnTo>
              <a:lnTo>
                <a:pt x="2262921" y="366953"/>
              </a:lnTo>
              <a:lnTo>
                <a:pt x="2262921" y="538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27A1F-42C1-4DE2-9E9C-865E737CB85B}">
      <dsp:nvSpPr>
        <dsp:cNvPr id="0" name=""/>
        <dsp:cNvSpPr/>
      </dsp:nvSpPr>
      <dsp:spPr>
        <a:xfrm>
          <a:off x="5454771" y="706334"/>
          <a:ext cx="120466" cy="538472"/>
        </a:xfrm>
        <a:custGeom>
          <a:avLst/>
          <a:gdLst/>
          <a:ahLst/>
          <a:cxnLst/>
          <a:rect l="0" t="0" r="0" b="0"/>
          <a:pathLst>
            <a:path>
              <a:moveTo>
                <a:pt x="120466" y="0"/>
              </a:moveTo>
              <a:lnTo>
                <a:pt x="120466" y="366953"/>
              </a:lnTo>
              <a:lnTo>
                <a:pt x="0" y="366953"/>
              </a:lnTo>
              <a:lnTo>
                <a:pt x="0" y="538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F9677-8D8E-4193-95F6-A6AE0EF844EE}">
      <dsp:nvSpPr>
        <dsp:cNvPr id="0" name=""/>
        <dsp:cNvSpPr/>
      </dsp:nvSpPr>
      <dsp:spPr>
        <a:xfrm>
          <a:off x="3191849" y="706334"/>
          <a:ext cx="2383388" cy="538472"/>
        </a:xfrm>
        <a:custGeom>
          <a:avLst/>
          <a:gdLst/>
          <a:ahLst/>
          <a:cxnLst/>
          <a:rect l="0" t="0" r="0" b="0"/>
          <a:pathLst>
            <a:path>
              <a:moveTo>
                <a:pt x="2383388" y="0"/>
              </a:moveTo>
              <a:lnTo>
                <a:pt x="2383388" y="366953"/>
              </a:lnTo>
              <a:lnTo>
                <a:pt x="0" y="366953"/>
              </a:lnTo>
              <a:lnTo>
                <a:pt x="0" y="538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52AB9-E29A-4540-BAB9-FF4CDB147C6A}">
      <dsp:nvSpPr>
        <dsp:cNvPr id="0" name=""/>
        <dsp:cNvSpPr/>
      </dsp:nvSpPr>
      <dsp:spPr>
        <a:xfrm>
          <a:off x="928927" y="706334"/>
          <a:ext cx="4646309" cy="538472"/>
        </a:xfrm>
        <a:custGeom>
          <a:avLst/>
          <a:gdLst/>
          <a:ahLst/>
          <a:cxnLst/>
          <a:rect l="0" t="0" r="0" b="0"/>
          <a:pathLst>
            <a:path>
              <a:moveTo>
                <a:pt x="4646309" y="0"/>
              </a:moveTo>
              <a:lnTo>
                <a:pt x="4646309" y="366953"/>
              </a:lnTo>
              <a:lnTo>
                <a:pt x="0" y="366953"/>
              </a:lnTo>
              <a:lnTo>
                <a:pt x="0" y="5384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47B1F-3C11-4A14-91E7-5B39CD301706}">
      <dsp:nvSpPr>
        <dsp:cNvPr id="0" name=""/>
        <dsp:cNvSpPr/>
      </dsp:nvSpPr>
      <dsp:spPr>
        <a:xfrm>
          <a:off x="1591044" y="218798"/>
          <a:ext cx="7968387" cy="4875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4D1AE-E2F3-4094-9420-DC1E39720694}">
      <dsp:nvSpPr>
        <dsp:cNvPr id="0" name=""/>
        <dsp:cNvSpPr/>
      </dsp:nvSpPr>
      <dsp:spPr>
        <a:xfrm>
          <a:off x="1796764" y="414232"/>
          <a:ext cx="7968387" cy="4875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Arial" panose="020B0604020202020204" pitchFamily="34" charset="0"/>
              <a:ea typeface="Calibri" panose="020F0502020204030204" pitchFamily="34" charset="0"/>
              <a:cs typeface="Times New Roman" panose="02020603050405020304" pitchFamily="18" charset="0"/>
            </a:rPr>
            <a:t>Le diagnostic commercial porte sur cinq points</a:t>
          </a:r>
          <a:endParaRPr lang="fr-FR" sz="2400" b="1" kern="1200" dirty="0"/>
        </a:p>
      </dsp:txBody>
      <dsp:txXfrm>
        <a:off x="1811043" y="428511"/>
        <a:ext cx="7939829" cy="458977"/>
      </dsp:txXfrm>
    </dsp:sp>
    <dsp:sp modelId="{B956FCE7-F6D5-4A6A-A580-E45284C29676}">
      <dsp:nvSpPr>
        <dsp:cNvPr id="0" name=""/>
        <dsp:cNvSpPr/>
      </dsp:nvSpPr>
      <dsp:spPr>
        <a:xfrm>
          <a:off x="3187" y="1244806"/>
          <a:ext cx="1851481" cy="7081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BA70F-0723-4E37-91B0-B41DC0700270}">
      <dsp:nvSpPr>
        <dsp:cNvPr id="0" name=""/>
        <dsp:cNvSpPr/>
      </dsp:nvSpPr>
      <dsp:spPr>
        <a:xfrm>
          <a:off x="208907" y="1440240"/>
          <a:ext cx="1851481" cy="708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ea typeface="Calibri" panose="020F0502020204030204" pitchFamily="34" charset="0"/>
              <a:cs typeface="Times New Roman" panose="02020603050405020304" pitchFamily="18" charset="0"/>
            </a:rPr>
            <a:t>le </a:t>
          </a:r>
          <a:r>
            <a:rPr lang="fr-FR" sz="2000" b="1" kern="1200" dirty="0">
              <a:latin typeface="Arial" panose="020B0604020202020204" pitchFamily="34" charset="0"/>
              <a:ea typeface="Calibri" panose="020F0502020204030204" pitchFamily="34" charset="0"/>
              <a:cs typeface="Times New Roman" panose="02020603050405020304" pitchFamily="18" charset="0"/>
            </a:rPr>
            <a:t>produit</a:t>
          </a:r>
          <a:r>
            <a:rPr lang="fr-FR" sz="2000" kern="1200" dirty="0">
              <a:latin typeface="Arial" panose="020B0604020202020204" pitchFamily="34" charset="0"/>
              <a:ea typeface="Calibri" panose="020F0502020204030204" pitchFamily="34" charset="0"/>
              <a:cs typeface="Times New Roman" panose="02020603050405020304" pitchFamily="18" charset="0"/>
            </a:rPr>
            <a:t>  </a:t>
          </a:r>
        </a:p>
      </dsp:txBody>
      <dsp:txXfrm>
        <a:off x="229648" y="1460981"/>
        <a:ext cx="1809999" cy="666671"/>
      </dsp:txXfrm>
    </dsp:sp>
    <dsp:sp modelId="{222C5E0E-6F7B-4FF0-B326-247B6D2E3D03}">
      <dsp:nvSpPr>
        <dsp:cNvPr id="0" name=""/>
        <dsp:cNvSpPr/>
      </dsp:nvSpPr>
      <dsp:spPr>
        <a:xfrm>
          <a:off x="2266108" y="1244806"/>
          <a:ext cx="1851481" cy="7081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D39B8-94DA-4E6E-A47E-FD228E040FD6}">
      <dsp:nvSpPr>
        <dsp:cNvPr id="0" name=""/>
        <dsp:cNvSpPr/>
      </dsp:nvSpPr>
      <dsp:spPr>
        <a:xfrm>
          <a:off x="2471829" y="1440240"/>
          <a:ext cx="1851481" cy="708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ea typeface="Calibri" panose="020F0502020204030204" pitchFamily="34" charset="0"/>
              <a:cs typeface="Times New Roman" panose="02020603050405020304" pitchFamily="18" charset="0"/>
            </a:rPr>
            <a:t>le </a:t>
          </a:r>
          <a:r>
            <a:rPr lang="fr-FR" sz="2000" b="1" kern="1200" dirty="0">
              <a:latin typeface="Arial" panose="020B0604020202020204" pitchFamily="34" charset="0"/>
              <a:ea typeface="Calibri" panose="020F0502020204030204" pitchFamily="34" charset="0"/>
              <a:cs typeface="Times New Roman" panose="02020603050405020304" pitchFamily="18" charset="0"/>
            </a:rPr>
            <a:t>marché</a:t>
          </a:r>
          <a:r>
            <a:rPr lang="fr-FR" sz="2000" kern="1200" dirty="0">
              <a:latin typeface="Arial" panose="020B0604020202020204" pitchFamily="34" charset="0"/>
              <a:ea typeface="Calibri" panose="020F0502020204030204" pitchFamily="34" charset="0"/>
              <a:cs typeface="Times New Roman" panose="02020603050405020304" pitchFamily="18" charset="0"/>
            </a:rPr>
            <a:t> </a:t>
          </a:r>
        </a:p>
      </dsp:txBody>
      <dsp:txXfrm>
        <a:off x="2492570" y="1460981"/>
        <a:ext cx="1809999" cy="666671"/>
      </dsp:txXfrm>
    </dsp:sp>
    <dsp:sp modelId="{60C2CD72-BA49-4BA8-AD39-7A3ADF8D1507}">
      <dsp:nvSpPr>
        <dsp:cNvPr id="0" name=""/>
        <dsp:cNvSpPr/>
      </dsp:nvSpPr>
      <dsp:spPr>
        <a:xfrm>
          <a:off x="4529030" y="1244806"/>
          <a:ext cx="1851481" cy="7081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CA3D0D-1D3B-479E-9BAE-4619D00308F8}">
      <dsp:nvSpPr>
        <dsp:cNvPr id="0" name=""/>
        <dsp:cNvSpPr/>
      </dsp:nvSpPr>
      <dsp:spPr>
        <a:xfrm>
          <a:off x="4734750" y="1440240"/>
          <a:ext cx="1851481" cy="708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ea typeface="Calibri" panose="020F0502020204030204" pitchFamily="34" charset="0"/>
              <a:cs typeface="Times New Roman" panose="02020603050405020304" pitchFamily="18" charset="0"/>
            </a:rPr>
            <a:t>le </a:t>
          </a:r>
          <a:r>
            <a:rPr lang="fr-FR" sz="2000" b="1" kern="1200" dirty="0">
              <a:latin typeface="Arial" panose="020B0604020202020204" pitchFamily="34" charset="0"/>
              <a:ea typeface="Calibri" panose="020F0502020204030204" pitchFamily="34" charset="0"/>
              <a:cs typeface="Times New Roman" panose="02020603050405020304" pitchFamily="18" charset="0"/>
            </a:rPr>
            <a:t>prix</a:t>
          </a:r>
          <a:r>
            <a:rPr lang="fr-FR" sz="2000" kern="1200" dirty="0">
              <a:latin typeface="Arial" panose="020B0604020202020204" pitchFamily="34" charset="0"/>
              <a:ea typeface="Calibri" panose="020F0502020204030204" pitchFamily="34" charset="0"/>
              <a:cs typeface="Times New Roman" panose="02020603050405020304" pitchFamily="18" charset="0"/>
            </a:rPr>
            <a:t> </a:t>
          </a:r>
        </a:p>
      </dsp:txBody>
      <dsp:txXfrm>
        <a:off x="4755491" y="1460981"/>
        <a:ext cx="1809999" cy="666671"/>
      </dsp:txXfrm>
    </dsp:sp>
    <dsp:sp modelId="{465E06B1-814D-49B8-AD26-2EC6CA5EF83B}">
      <dsp:nvSpPr>
        <dsp:cNvPr id="0" name=""/>
        <dsp:cNvSpPr/>
      </dsp:nvSpPr>
      <dsp:spPr>
        <a:xfrm>
          <a:off x="6791952" y="1244806"/>
          <a:ext cx="2092414" cy="7081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9F0AA-4D03-45C1-844F-95633A426248}">
      <dsp:nvSpPr>
        <dsp:cNvPr id="0" name=""/>
        <dsp:cNvSpPr/>
      </dsp:nvSpPr>
      <dsp:spPr>
        <a:xfrm>
          <a:off x="6997672" y="1440240"/>
          <a:ext cx="2092414" cy="708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ea typeface="Calibri" panose="020F0502020204030204" pitchFamily="34" charset="0"/>
              <a:cs typeface="Times New Roman" panose="02020603050405020304" pitchFamily="18" charset="0"/>
            </a:rPr>
            <a:t>la </a:t>
          </a:r>
          <a:r>
            <a:rPr lang="fr-FR" sz="2000" b="1" kern="1200" dirty="0">
              <a:latin typeface="Arial" panose="020B0604020202020204" pitchFamily="34" charset="0"/>
              <a:ea typeface="Calibri" panose="020F0502020204030204" pitchFamily="34" charset="0"/>
              <a:cs typeface="Times New Roman" panose="02020603050405020304" pitchFamily="18" charset="0"/>
            </a:rPr>
            <a:t>communication</a:t>
          </a:r>
          <a:r>
            <a:rPr lang="fr-FR" sz="2000" kern="1200" dirty="0">
              <a:latin typeface="Arial" panose="020B0604020202020204" pitchFamily="34" charset="0"/>
              <a:ea typeface="Calibri" panose="020F0502020204030204" pitchFamily="34" charset="0"/>
              <a:cs typeface="Times New Roman" panose="02020603050405020304" pitchFamily="18" charset="0"/>
            </a:rPr>
            <a:t> </a:t>
          </a:r>
        </a:p>
      </dsp:txBody>
      <dsp:txXfrm>
        <a:off x="7018413" y="1460981"/>
        <a:ext cx="2050932" cy="666671"/>
      </dsp:txXfrm>
    </dsp:sp>
    <dsp:sp modelId="{F9C5CD1C-13E3-4D6C-A392-5CA2882EEFE9}">
      <dsp:nvSpPr>
        <dsp:cNvPr id="0" name=""/>
        <dsp:cNvSpPr/>
      </dsp:nvSpPr>
      <dsp:spPr>
        <a:xfrm>
          <a:off x="9295807" y="1244806"/>
          <a:ext cx="1851481" cy="70815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06EE8-AAA0-4986-84CD-7CDA2E713112}">
      <dsp:nvSpPr>
        <dsp:cNvPr id="0" name=""/>
        <dsp:cNvSpPr/>
      </dsp:nvSpPr>
      <dsp:spPr>
        <a:xfrm>
          <a:off x="9501527" y="1440240"/>
          <a:ext cx="1851481" cy="70815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ea typeface="Calibri" panose="020F0502020204030204" pitchFamily="34" charset="0"/>
              <a:cs typeface="Times New Roman" panose="02020603050405020304" pitchFamily="18" charset="0"/>
            </a:rPr>
            <a:t>la </a:t>
          </a:r>
          <a:r>
            <a:rPr lang="fr-FR" sz="2000" b="1" kern="1200" dirty="0">
              <a:latin typeface="Arial" panose="020B0604020202020204" pitchFamily="34" charset="0"/>
              <a:ea typeface="Calibri" panose="020F0502020204030204" pitchFamily="34" charset="0"/>
              <a:cs typeface="Times New Roman" panose="02020603050405020304" pitchFamily="18" charset="0"/>
            </a:rPr>
            <a:t>distribution</a:t>
          </a:r>
          <a:endParaRPr lang="fr-FR" sz="2000" kern="1200" dirty="0">
            <a:latin typeface="Arial" panose="020B0604020202020204" pitchFamily="34" charset="0"/>
            <a:ea typeface="Calibri" panose="020F0502020204030204" pitchFamily="34" charset="0"/>
            <a:cs typeface="Times New Roman" panose="02020603050405020304" pitchFamily="18" charset="0"/>
          </a:endParaRPr>
        </a:p>
      </dsp:txBody>
      <dsp:txXfrm>
        <a:off x="9522268" y="1460981"/>
        <a:ext cx="1809999" cy="666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CC37-7147-4EAC-BAAD-01D23A094CB6}">
      <dsp:nvSpPr>
        <dsp:cNvPr id="0" name=""/>
        <dsp:cNvSpPr/>
      </dsp:nvSpPr>
      <dsp:spPr>
        <a:xfrm>
          <a:off x="4926796" y="1454948"/>
          <a:ext cx="3525931" cy="587282"/>
        </a:xfrm>
        <a:custGeom>
          <a:avLst/>
          <a:gdLst/>
          <a:ahLst/>
          <a:cxnLst/>
          <a:rect l="0" t="0" r="0" b="0"/>
          <a:pathLst>
            <a:path>
              <a:moveTo>
                <a:pt x="0" y="0"/>
              </a:moveTo>
              <a:lnTo>
                <a:pt x="0" y="293641"/>
              </a:lnTo>
              <a:lnTo>
                <a:pt x="3525931" y="293641"/>
              </a:lnTo>
              <a:lnTo>
                <a:pt x="3525931" y="5872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1BF95-C66C-48D2-ABBE-8453F52DFCE2}">
      <dsp:nvSpPr>
        <dsp:cNvPr id="0" name=""/>
        <dsp:cNvSpPr/>
      </dsp:nvSpPr>
      <dsp:spPr>
        <a:xfrm>
          <a:off x="4926796" y="1454948"/>
          <a:ext cx="142066" cy="587282"/>
        </a:xfrm>
        <a:custGeom>
          <a:avLst/>
          <a:gdLst/>
          <a:ahLst/>
          <a:cxnLst/>
          <a:rect l="0" t="0" r="0" b="0"/>
          <a:pathLst>
            <a:path>
              <a:moveTo>
                <a:pt x="0" y="0"/>
              </a:moveTo>
              <a:lnTo>
                <a:pt x="0" y="293641"/>
              </a:lnTo>
              <a:lnTo>
                <a:pt x="142066" y="293641"/>
              </a:lnTo>
              <a:lnTo>
                <a:pt x="142066" y="5872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798661-00D0-47C7-90FF-8CA8AF76198E}">
      <dsp:nvSpPr>
        <dsp:cNvPr id="0" name=""/>
        <dsp:cNvSpPr/>
      </dsp:nvSpPr>
      <dsp:spPr>
        <a:xfrm>
          <a:off x="1542931" y="1454948"/>
          <a:ext cx="3383864" cy="587282"/>
        </a:xfrm>
        <a:custGeom>
          <a:avLst/>
          <a:gdLst/>
          <a:ahLst/>
          <a:cxnLst/>
          <a:rect l="0" t="0" r="0" b="0"/>
          <a:pathLst>
            <a:path>
              <a:moveTo>
                <a:pt x="3383864" y="0"/>
              </a:moveTo>
              <a:lnTo>
                <a:pt x="3383864" y="293641"/>
              </a:lnTo>
              <a:lnTo>
                <a:pt x="0" y="293641"/>
              </a:lnTo>
              <a:lnTo>
                <a:pt x="0" y="587282"/>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C67E4E-294A-45BE-A47B-87A87B7E0755}">
      <dsp:nvSpPr>
        <dsp:cNvPr id="0" name=""/>
        <dsp:cNvSpPr/>
      </dsp:nvSpPr>
      <dsp:spPr>
        <a:xfrm>
          <a:off x="2483506" y="549834"/>
          <a:ext cx="4886580" cy="9051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fr-FR" sz="3600" b="1" i="0" u="none" kern="1200" dirty="0">
              <a:latin typeface="Arial" panose="020B0604020202020204" pitchFamily="34" charset="0"/>
              <a:cs typeface="Arial" panose="020B0604020202020204" pitchFamily="34" charset="0"/>
            </a:rPr>
            <a:t>3 types de stratégie</a:t>
          </a:r>
          <a:endParaRPr lang="fr-FR" sz="3600" kern="1200" dirty="0">
            <a:latin typeface="Arial" panose="020B0604020202020204" pitchFamily="34" charset="0"/>
            <a:cs typeface="Arial" panose="020B0604020202020204" pitchFamily="34" charset="0"/>
          </a:endParaRPr>
        </a:p>
      </dsp:txBody>
      <dsp:txXfrm>
        <a:off x="2483506" y="549834"/>
        <a:ext cx="4886580" cy="905113"/>
      </dsp:txXfrm>
    </dsp:sp>
    <dsp:sp modelId="{FB5FA6C8-7ACA-4831-A503-98C8D89C41E5}">
      <dsp:nvSpPr>
        <dsp:cNvPr id="0" name=""/>
        <dsp:cNvSpPr/>
      </dsp:nvSpPr>
      <dsp:spPr>
        <a:xfrm>
          <a:off x="2574" y="2042230"/>
          <a:ext cx="3080715" cy="139829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fr-FR" sz="3600" b="1" i="0" u="none" kern="1200" dirty="0">
              <a:latin typeface="Arial" panose="020B0604020202020204" pitchFamily="34" charset="0"/>
              <a:cs typeface="Arial" panose="020B0604020202020204" pitchFamily="34" charset="0"/>
            </a:rPr>
            <a:t>Stratégie indifférenciée</a:t>
          </a:r>
          <a:endParaRPr lang="fr-FR" sz="3600" kern="1200" dirty="0">
            <a:latin typeface="Arial" panose="020B0604020202020204" pitchFamily="34" charset="0"/>
            <a:cs typeface="Arial" panose="020B0604020202020204" pitchFamily="34" charset="0"/>
          </a:endParaRPr>
        </a:p>
      </dsp:txBody>
      <dsp:txXfrm>
        <a:off x="2574" y="2042230"/>
        <a:ext cx="3080715" cy="1398291"/>
      </dsp:txXfrm>
    </dsp:sp>
    <dsp:sp modelId="{F6DEADB2-71E0-4F42-B965-F72B4B4351AB}">
      <dsp:nvSpPr>
        <dsp:cNvPr id="0" name=""/>
        <dsp:cNvSpPr/>
      </dsp:nvSpPr>
      <dsp:spPr>
        <a:xfrm>
          <a:off x="3670571" y="2042230"/>
          <a:ext cx="2796582" cy="139829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b="1" i="0" u="none" kern="1200" dirty="0">
              <a:latin typeface="Arial" panose="020B0604020202020204" pitchFamily="34" charset="0"/>
              <a:cs typeface="Arial" panose="020B0604020202020204" pitchFamily="34" charset="0"/>
            </a:rPr>
            <a:t>Stratégie différenciée</a:t>
          </a:r>
          <a:endParaRPr lang="fr-FR" sz="3600" kern="1200" dirty="0">
            <a:latin typeface="Arial" panose="020B0604020202020204" pitchFamily="34" charset="0"/>
            <a:cs typeface="Arial" panose="020B0604020202020204" pitchFamily="34" charset="0"/>
          </a:endParaRPr>
        </a:p>
      </dsp:txBody>
      <dsp:txXfrm>
        <a:off x="3670571" y="2042230"/>
        <a:ext cx="2796582" cy="1398291"/>
      </dsp:txXfrm>
    </dsp:sp>
    <dsp:sp modelId="{13DA18BF-EBFB-46E2-8430-7F0DE7D7E353}">
      <dsp:nvSpPr>
        <dsp:cNvPr id="0" name=""/>
        <dsp:cNvSpPr/>
      </dsp:nvSpPr>
      <dsp:spPr>
        <a:xfrm>
          <a:off x="7054436" y="2042230"/>
          <a:ext cx="2796582" cy="139829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fr-FR" sz="3600" b="1" i="0" u="none" kern="1200" dirty="0">
              <a:latin typeface="Arial" panose="020B0604020202020204" pitchFamily="34" charset="0"/>
              <a:cs typeface="Arial" panose="020B0604020202020204" pitchFamily="34" charset="0"/>
            </a:rPr>
            <a:t>Stratégie concentrée</a:t>
          </a:r>
          <a:endParaRPr lang="fr-FR" sz="3600" kern="1200" dirty="0">
            <a:latin typeface="Arial" panose="020B0604020202020204" pitchFamily="34" charset="0"/>
            <a:cs typeface="Arial" panose="020B0604020202020204" pitchFamily="34" charset="0"/>
          </a:endParaRPr>
        </a:p>
      </dsp:txBody>
      <dsp:txXfrm>
        <a:off x="7054436" y="2042230"/>
        <a:ext cx="2796582" cy="1398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42689-62E9-4ED7-8385-E158BE3B578D}">
      <dsp:nvSpPr>
        <dsp:cNvPr id="0" name=""/>
        <dsp:cNvSpPr/>
      </dsp:nvSpPr>
      <dsp:spPr>
        <a:xfrm>
          <a:off x="2601093" y="1469610"/>
          <a:ext cx="2242779" cy="881096"/>
        </a:xfrm>
        <a:prstGeom prst="rect">
          <a:avLst/>
        </a:prstGeom>
        <a:solidFill>
          <a:schemeClr val="bg2">
            <a:lumMod val="7500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FF00"/>
              </a:solidFill>
              <a:latin typeface="Arial" panose="020B0604020202020204" pitchFamily="34" charset="0"/>
              <a:cs typeface="Arial" panose="020B0604020202020204" pitchFamily="34" charset="0"/>
            </a:rPr>
            <a:t>Rivalité concurrentielle</a:t>
          </a:r>
        </a:p>
      </dsp:txBody>
      <dsp:txXfrm>
        <a:off x="2601093" y="1469610"/>
        <a:ext cx="2242779" cy="881096"/>
      </dsp:txXfrm>
    </dsp:sp>
    <dsp:sp modelId="{D601280B-FAE5-4E83-AE3B-BC620BD30890}">
      <dsp:nvSpPr>
        <dsp:cNvPr id="0" name=""/>
        <dsp:cNvSpPr/>
      </dsp:nvSpPr>
      <dsp:spPr>
        <a:xfrm rot="15941337" flipH="1">
          <a:off x="3594856" y="1133756"/>
          <a:ext cx="346400" cy="3436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panose="020B0604020202020204" pitchFamily="34" charset="0"/>
            <a:cs typeface="Arial" panose="020B0604020202020204" pitchFamily="34" charset="0"/>
          </a:endParaRPr>
        </a:p>
      </dsp:txBody>
      <dsp:txXfrm>
        <a:off x="3642534" y="1151087"/>
        <a:ext cx="243294" cy="206212"/>
      </dsp:txXfrm>
    </dsp:sp>
    <dsp:sp modelId="{D022E816-6067-4065-BA0B-C856C1B48158}">
      <dsp:nvSpPr>
        <dsp:cNvPr id="0" name=""/>
        <dsp:cNvSpPr/>
      </dsp:nvSpPr>
      <dsp:spPr>
        <a:xfrm>
          <a:off x="2811437" y="295931"/>
          <a:ext cx="2002480" cy="835516"/>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a:latin typeface="Arial" panose="020B0604020202020204" pitchFamily="34" charset="0"/>
              <a:cs typeface="Arial" panose="020B0604020202020204" pitchFamily="34" charset="0"/>
            </a:rPr>
            <a:t>Pouvoir des clients</a:t>
          </a:r>
        </a:p>
      </dsp:txBody>
      <dsp:txXfrm>
        <a:off x="2852224" y="336718"/>
        <a:ext cx="1920906" cy="753942"/>
      </dsp:txXfrm>
    </dsp:sp>
    <dsp:sp modelId="{8BDEB6CE-F7C3-4936-BD62-E903DE864EEF}">
      <dsp:nvSpPr>
        <dsp:cNvPr id="0" name=""/>
        <dsp:cNvSpPr/>
      </dsp:nvSpPr>
      <dsp:spPr>
        <a:xfrm rot="54149" flipH="1">
          <a:off x="4840469" y="1717655"/>
          <a:ext cx="386976" cy="3436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panose="020B0604020202020204" pitchFamily="34" charset="0"/>
            <a:cs typeface="Arial" panose="020B0604020202020204" pitchFamily="34" charset="0"/>
          </a:endParaRPr>
        </a:p>
      </dsp:txBody>
      <dsp:txXfrm>
        <a:off x="4943569" y="1787205"/>
        <a:ext cx="283870" cy="206212"/>
      </dsp:txXfrm>
    </dsp:sp>
    <dsp:sp modelId="{803070E1-2E14-4396-B925-9AA325604C70}">
      <dsp:nvSpPr>
        <dsp:cNvPr id="0" name=""/>
        <dsp:cNvSpPr/>
      </dsp:nvSpPr>
      <dsp:spPr>
        <a:xfrm>
          <a:off x="5236043" y="1452785"/>
          <a:ext cx="2002480" cy="835516"/>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a:latin typeface="Arial" panose="020B0604020202020204" pitchFamily="34" charset="0"/>
              <a:cs typeface="Arial" panose="020B0604020202020204" pitchFamily="34" charset="0"/>
            </a:rPr>
            <a:t>Barrières à l’entrée</a:t>
          </a:r>
        </a:p>
      </dsp:txBody>
      <dsp:txXfrm>
        <a:off x="5276830" y="1493572"/>
        <a:ext cx="1920906" cy="753942"/>
      </dsp:txXfrm>
    </dsp:sp>
    <dsp:sp modelId="{15A86059-7D8D-44F0-B066-F5C9FB89B308}">
      <dsp:nvSpPr>
        <dsp:cNvPr id="0" name=""/>
        <dsp:cNvSpPr/>
      </dsp:nvSpPr>
      <dsp:spPr>
        <a:xfrm rot="5412991" flipH="1">
          <a:off x="3531688" y="2369564"/>
          <a:ext cx="386359" cy="3436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panose="020B0604020202020204" pitchFamily="34" charset="0"/>
            <a:cs typeface="Arial" panose="020B0604020202020204" pitchFamily="34" charset="0"/>
          </a:endParaRPr>
        </a:p>
      </dsp:txBody>
      <dsp:txXfrm>
        <a:off x="3583046" y="2489855"/>
        <a:ext cx="283253" cy="206212"/>
      </dsp:txXfrm>
    </dsp:sp>
    <dsp:sp modelId="{62D59BE2-1AED-417F-964D-6C2031564CC4}">
      <dsp:nvSpPr>
        <dsp:cNvPr id="0" name=""/>
        <dsp:cNvSpPr/>
      </dsp:nvSpPr>
      <dsp:spPr>
        <a:xfrm>
          <a:off x="2725972" y="2743906"/>
          <a:ext cx="2002480" cy="835516"/>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a:latin typeface="Arial" panose="020B0604020202020204" pitchFamily="34" charset="0"/>
              <a:cs typeface="Arial" panose="020B0604020202020204" pitchFamily="34" charset="0"/>
            </a:rPr>
            <a:t>Produits de substitution </a:t>
          </a:r>
        </a:p>
      </dsp:txBody>
      <dsp:txXfrm>
        <a:off x="2766759" y="2784693"/>
        <a:ext cx="1920906" cy="753942"/>
      </dsp:txXfrm>
    </dsp:sp>
    <dsp:sp modelId="{210F74A8-0659-4FB3-AC03-5EEA9A266D2B}">
      <dsp:nvSpPr>
        <dsp:cNvPr id="0" name=""/>
        <dsp:cNvSpPr/>
      </dsp:nvSpPr>
      <dsp:spPr>
        <a:xfrm rot="10749429" flipH="1">
          <a:off x="2179960" y="1718875"/>
          <a:ext cx="442448" cy="34368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panose="020B0604020202020204" pitchFamily="34" charset="0"/>
            <a:cs typeface="Arial" panose="020B0604020202020204" pitchFamily="34" charset="0"/>
          </a:endParaRPr>
        </a:p>
      </dsp:txBody>
      <dsp:txXfrm rot="10800000">
        <a:off x="2179966" y="1788371"/>
        <a:ext cx="339342" cy="206212"/>
      </dsp:txXfrm>
    </dsp:sp>
    <dsp:sp modelId="{82A9A35E-ED2D-4326-BF9E-50354C1BC330}">
      <dsp:nvSpPr>
        <dsp:cNvPr id="0" name=""/>
        <dsp:cNvSpPr/>
      </dsp:nvSpPr>
      <dsp:spPr>
        <a:xfrm>
          <a:off x="186218" y="1455105"/>
          <a:ext cx="2002480" cy="835516"/>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Arial" panose="020B0604020202020204" pitchFamily="34" charset="0"/>
              <a:cs typeface="Arial" panose="020B0604020202020204" pitchFamily="34" charset="0"/>
            </a:rPr>
            <a:t>Pouvoir des fournisseurs</a:t>
          </a:r>
        </a:p>
      </dsp:txBody>
      <dsp:txXfrm>
        <a:off x="227005" y="1495892"/>
        <a:ext cx="1920906" cy="753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7EF67-1552-42B9-9A34-547521A172EF}">
      <dsp:nvSpPr>
        <dsp:cNvPr id="0" name=""/>
        <dsp:cNvSpPr/>
      </dsp:nvSpPr>
      <dsp:spPr>
        <a:xfrm>
          <a:off x="1165067" y="781227"/>
          <a:ext cx="2704503" cy="12290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Arial" panose="020B0604020202020204" pitchFamily="34" charset="0"/>
              <a:ea typeface="Calibri" panose="020F0502020204030204" pitchFamily="34" charset="0"/>
              <a:cs typeface="Arial" panose="020B0604020202020204" pitchFamily="34" charset="0"/>
            </a:rPr>
            <a:t>Critères de </a:t>
          </a:r>
          <a:r>
            <a:rPr lang="fr-FR" sz="2800" kern="1200" dirty="0" err="1">
              <a:latin typeface="Arial" panose="020B0604020202020204" pitchFamily="34" charset="0"/>
              <a:ea typeface="Calibri" panose="020F0502020204030204" pitchFamily="34" charset="0"/>
              <a:cs typeface="Arial" panose="020B0604020202020204" pitchFamily="34" charset="0"/>
            </a:rPr>
            <a:t>postionnement</a:t>
          </a:r>
          <a:endParaRPr lang="fr-FR" sz="2800" kern="1200" dirty="0">
            <a:latin typeface="Arial" panose="020B0604020202020204" pitchFamily="34" charset="0"/>
            <a:cs typeface="Arial" panose="020B0604020202020204" pitchFamily="34" charset="0"/>
          </a:endParaRPr>
        </a:p>
      </dsp:txBody>
      <dsp:txXfrm>
        <a:off x="1201063" y="817223"/>
        <a:ext cx="2632511" cy="1157008"/>
      </dsp:txXfrm>
    </dsp:sp>
    <dsp:sp modelId="{A7999C0D-D54D-4D3C-ABAA-515951266250}">
      <dsp:nvSpPr>
        <dsp:cNvPr id="0" name=""/>
        <dsp:cNvSpPr/>
      </dsp:nvSpPr>
      <dsp:spPr>
        <a:xfrm rot="17622492">
          <a:off x="3516204" y="834415"/>
          <a:ext cx="1181987" cy="40390"/>
        </a:xfrm>
        <a:custGeom>
          <a:avLst/>
          <a:gdLst/>
          <a:ahLst/>
          <a:cxnLst/>
          <a:rect l="0" t="0" r="0" b="0"/>
          <a:pathLst>
            <a:path>
              <a:moveTo>
                <a:pt x="0" y="20195"/>
              </a:moveTo>
              <a:lnTo>
                <a:pt x="1181987" y="2019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Arial" panose="020B0604020202020204" pitchFamily="34" charset="0"/>
            <a:cs typeface="Arial" panose="020B0604020202020204" pitchFamily="34" charset="0"/>
          </a:endParaRPr>
        </a:p>
      </dsp:txBody>
      <dsp:txXfrm>
        <a:off x="4077648" y="825060"/>
        <a:ext cx="59099" cy="59099"/>
      </dsp:txXfrm>
    </dsp:sp>
    <dsp:sp modelId="{BE7F0D38-D5A1-4736-AA5C-640201BA78F3}">
      <dsp:nvSpPr>
        <dsp:cNvPr id="0" name=""/>
        <dsp:cNvSpPr/>
      </dsp:nvSpPr>
      <dsp:spPr>
        <a:xfrm>
          <a:off x="4344824" y="2032"/>
          <a:ext cx="3851926" cy="6229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ea typeface="Calibri" panose="020F0502020204030204" pitchFamily="34" charset="0"/>
              <a:cs typeface="Arial" panose="020B0604020202020204" pitchFamily="34" charset="0"/>
            </a:rPr>
            <a:t>le produit </a:t>
          </a:r>
        </a:p>
      </dsp:txBody>
      <dsp:txXfrm>
        <a:off x="4363069" y="20277"/>
        <a:ext cx="3815436" cy="586432"/>
      </dsp:txXfrm>
    </dsp:sp>
    <dsp:sp modelId="{5331F74C-2039-4EB4-B10D-10C230688193}">
      <dsp:nvSpPr>
        <dsp:cNvPr id="0" name=""/>
        <dsp:cNvSpPr/>
      </dsp:nvSpPr>
      <dsp:spPr>
        <a:xfrm rot="19344546">
          <a:off x="3807311" y="1192595"/>
          <a:ext cx="599773" cy="40390"/>
        </a:xfrm>
        <a:custGeom>
          <a:avLst/>
          <a:gdLst/>
          <a:ahLst/>
          <a:cxnLst/>
          <a:rect l="0" t="0" r="0" b="0"/>
          <a:pathLst>
            <a:path>
              <a:moveTo>
                <a:pt x="0" y="20195"/>
              </a:moveTo>
              <a:lnTo>
                <a:pt x="599773" y="2019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Arial" panose="020B0604020202020204" pitchFamily="34" charset="0"/>
            <a:cs typeface="Arial" panose="020B0604020202020204" pitchFamily="34" charset="0"/>
          </a:endParaRPr>
        </a:p>
      </dsp:txBody>
      <dsp:txXfrm>
        <a:off x="4092203" y="1197796"/>
        <a:ext cx="29988" cy="29988"/>
      </dsp:txXfrm>
    </dsp:sp>
    <dsp:sp modelId="{2DBFEDDB-123D-4DD8-B884-69F75C7BD071}">
      <dsp:nvSpPr>
        <dsp:cNvPr id="0" name=""/>
        <dsp:cNvSpPr/>
      </dsp:nvSpPr>
      <dsp:spPr>
        <a:xfrm>
          <a:off x="4344824" y="718393"/>
          <a:ext cx="3851926" cy="6229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ea typeface="Calibri" panose="020F0502020204030204" pitchFamily="34" charset="0"/>
              <a:cs typeface="Arial" panose="020B0604020202020204" pitchFamily="34" charset="0"/>
            </a:rPr>
            <a:t>le prix</a:t>
          </a:r>
        </a:p>
      </dsp:txBody>
      <dsp:txXfrm>
        <a:off x="4363069" y="736638"/>
        <a:ext cx="3815436" cy="586432"/>
      </dsp:txXfrm>
    </dsp:sp>
    <dsp:sp modelId="{C70A5C6A-CC37-4193-B6B7-B5EC2DF2B9A2}">
      <dsp:nvSpPr>
        <dsp:cNvPr id="0" name=""/>
        <dsp:cNvSpPr/>
      </dsp:nvSpPr>
      <dsp:spPr>
        <a:xfrm rot="2184473">
          <a:off x="3811941" y="1550776"/>
          <a:ext cx="590513" cy="40390"/>
        </a:xfrm>
        <a:custGeom>
          <a:avLst/>
          <a:gdLst/>
          <a:ahLst/>
          <a:cxnLst/>
          <a:rect l="0" t="0" r="0" b="0"/>
          <a:pathLst>
            <a:path>
              <a:moveTo>
                <a:pt x="0" y="20195"/>
              </a:moveTo>
              <a:lnTo>
                <a:pt x="590513" y="2019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Arial" panose="020B0604020202020204" pitchFamily="34" charset="0"/>
            <a:cs typeface="Arial" panose="020B0604020202020204" pitchFamily="34" charset="0"/>
          </a:endParaRPr>
        </a:p>
      </dsp:txBody>
      <dsp:txXfrm>
        <a:off x="4092435" y="1556208"/>
        <a:ext cx="29525" cy="29525"/>
      </dsp:txXfrm>
    </dsp:sp>
    <dsp:sp modelId="{E95F2519-7AB4-4D3B-BA6A-A4AF55E6C52B}">
      <dsp:nvSpPr>
        <dsp:cNvPr id="0" name=""/>
        <dsp:cNvSpPr/>
      </dsp:nvSpPr>
      <dsp:spPr>
        <a:xfrm>
          <a:off x="4344824" y="1434753"/>
          <a:ext cx="3851926" cy="6229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ea typeface="Calibri" panose="020F0502020204030204" pitchFamily="34" charset="0"/>
              <a:cs typeface="Arial" panose="020B0604020202020204" pitchFamily="34" charset="0"/>
            </a:rPr>
            <a:t>la communication</a:t>
          </a:r>
        </a:p>
      </dsp:txBody>
      <dsp:txXfrm>
        <a:off x="4363069" y="1452998"/>
        <a:ext cx="3815436" cy="586432"/>
      </dsp:txXfrm>
    </dsp:sp>
    <dsp:sp modelId="{B2F6A300-8C93-4872-8B5E-FB1FA7B81C7A}">
      <dsp:nvSpPr>
        <dsp:cNvPr id="0" name=""/>
        <dsp:cNvSpPr/>
      </dsp:nvSpPr>
      <dsp:spPr>
        <a:xfrm rot="3959298">
          <a:off x="3523239" y="1908956"/>
          <a:ext cx="1167916" cy="40390"/>
        </a:xfrm>
        <a:custGeom>
          <a:avLst/>
          <a:gdLst/>
          <a:ahLst/>
          <a:cxnLst/>
          <a:rect l="0" t="0" r="0" b="0"/>
          <a:pathLst>
            <a:path>
              <a:moveTo>
                <a:pt x="0" y="20195"/>
              </a:moveTo>
              <a:lnTo>
                <a:pt x="1167916" y="20195"/>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fr-FR" sz="800" kern="1200">
            <a:latin typeface="Arial" panose="020B0604020202020204" pitchFamily="34" charset="0"/>
            <a:cs typeface="Arial" panose="020B0604020202020204" pitchFamily="34" charset="0"/>
          </a:endParaRPr>
        </a:p>
      </dsp:txBody>
      <dsp:txXfrm>
        <a:off x="4077999" y="1899953"/>
        <a:ext cx="58395" cy="58395"/>
      </dsp:txXfrm>
    </dsp:sp>
    <dsp:sp modelId="{B6B726C1-09A4-4A74-8763-EFD3D11D7BAE}">
      <dsp:nvSpPr>
        <dsp:cNvPr id="0" name=""/>
        <dsp:cNvSpPr/>
      </dsp:nvSpPr>
      <dsp:spPr>
        <a:xfrm>
          <a:off x="4344824" y="2151114"/>
          <a:ext cx="3851926" cy="62292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Arial" panose="020B0604020202020204" pitchFamily="34" charset="0"/>
              <a:ea typeface="Calibri" panose="020F0502020204030204" pitchFamily="34" charset="0"/>
              <a:cs typeface="Arial" panose="020B0604020202020204" pitchFamily="34" charset="0"/>
            </a:rPr>
            <a:t>la distribution</a:t>
          </a:r>
          <a:r>
            <a:rPr lang="fr-FR" sz="2800" kern="1200" dirty="0">
              <a:latin typeface="Arial" panose="020B0604020202020204" pitchFamily="34" charset="0"/>
              <a:ea typeface="Calibri" panose="020F0502020204030204" pitchFamily="34" charset="0"/>
              <a:cs typeface="Arial" panose="020B0604020202020204" pitchFamily="34" charset="0"/>
            </a:rPr>
            <a:t> </a:t>
          </a:r>
        </a:p>
      </dsp:txBody>
      <dsp:txXfrm>
        <a:off x="4363069" y="2169359"/>
        <a:ext cx="3815436" cy="5864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28/02/2024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28/02/2024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28/02/2024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28/02/2024</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1599" y="1"/>
            <a:ext cx="10799233" cy="787399"/>
          </a:xfrm>
        </p:spPr>
        <p:txBody>
          <a:bodyPr>
            <a:normAutofit/>
          </a:bodyPr>
          <a:lstStyle/>
          <a:p>
            <a:pPr>
              <a:spcBef>
                <a:spcPts val="1200"/>
              </a:spcBef>
            </a:pPr>
            <a:r>
              <a:rPr lang="fr-FR" sz="3600" b="1" dirty="0">
                <a:latin typeface="Arial" panose="020B0604020202020204" pitchFamily="34" charset="0"/>
                <a:cs typeface="Arial" panose="020B0604020202020204" pitchFamily="34" charset="0"/>
              </a:rPr>
              <a:t>5. Définir une stratégie commerciale</a:t>
            </a:r>
            <a:endParaRPr lang="fr-FR" sz="6000" dirty="0">
              <a:solidFill>
                <a:srgbClr val="FFFF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F34717E-0B98-495D-B67C-D778114D846F}"/>
              </a:ext>
            </a:extLst>
          </p:cNvPr>
          <p:cNvSpPr/>
          <p:nvPr/>
        </p:nvSpPr>
        <p:spPr>
          <a:xfrm>
            <a:off x="101599" y="946112"/>
            <a:ext cx="10998200" cy="3477875"/>
          </a:xfrm>
          <a:prstGeom prst="rect">
            <a:avLst/>
          </a:prstGeom>
        </p:spPr>
        <p:txBody>
          <a:bodyPr wrap="square">
            <a:spAutoFit/>
          </a:bodyPr>
          <a:lstStyle/>
          <a:p>
            <a:pPr>
              <a:spcBef>
                <a:spcPts val="1200"/>
              </a:spcBef>
              <a:spcAft>
                <a:spcPts val="600"/>
              </a:spcAft>
            </a:pPr>
            <a:r>
              <a:rPr lang="fr-FR" sz="2800" b="1" kern="1400" spc="-50" dirty="0">
                <a:latin typeface="Arial" panose="020B0604020202020204" pitchFamily="34" charset="0"/>
                <a:ea typeface="Times New Roman" panose="02020603050405020304" pitchFamily="18" charset="0"/>
                <a:cs typeface="Arial" panose="020B0604020202020204" pitchFamily="34" charset="0"/>
              </a:rPr>
              <a:t>5.1. De la stratégie générale à la stratégie commerciale</a:t>
            </a:r>
          </a:p>
          <a:p>
            <a:pPr marL="719138">
              <a:spcBef>
                <a:spcPts val="1800"/>
              </a:spcBef>
              <a:spcAft>
                <a:spcPts val="600"/>
              </a:spcAft>
            </a:pPr>
            <a:r>
              <a:rPr lang="fr-FR" sz="2200" dirty="0">
                <a:latin typeface="Arial" panose="020B0604020202020204" pitchFamily="34" charset="0"/>
                <a:ea typeface="Times New Roman" panose="02020603050405020304" pitchFamily="18" charset="0"/>
              </a:rPr>
              <a:t>Gérer c’est prévoir, </a:t>
            </a:r>
            <a:r>
              <a:rPr lang="fr-FR" sz="2200" b="1" dirty="0">
                <a:latin typeface="Arial" panose="020B0604020202020204" pitchFamily="34" charset="0"/>
                <a:ea typeface="Times New Roman" panose="02020603050405020304" pitchFamily="18" charset="0"/>
              </a:rPr>
              <a:t>donner un cap, anticiper les difficultés et prendre les bonnes décisions</a:t>
            </a:r>
            <a:r>
              <a:rPr lang="fr-FR" sz="2200" dirty="0">
                <a:latin typeface="Arial" panose="020B0604020202020204" pitchFamily="34" charset="0"/>
                <a:ea typeface="Times New Roman" panose="02020603050405020304" pitchFamily="18" charset="0"/>
              </a:rPr>
              <a:t> qui permettront d’atteindre les objectifs. </a:t>
            </a:r>
          </a:p>
          <a:p>
            <a:pPr marL="719138" algn="ctr">
              <a:spcBef>
                <a:spcPts val="1800"/>
              </a:spcBef>
              <a:spcAft>
                <a:spcPts val="600"/>
              </a:spcAft>
            </a:pPr>
            <a:r>
              <a:rPr lang="fr-FR" sz="2200" dirty="0">
                <a:latin typeface="Arial" panose="020B0604020202020204" pitchFamily="34" charset="0"/>
                <a:ea typeface="Times New Roman" panose="02020603050405020304" pitchFamily="18" charset="0"/>
              </a:rPr>
              <a:t>Cette capacité à mettre en œuvre une stratégie à court, moyen et long terme est indispensable à la bonne gestion d’une entreprise. </a:t>
            </a:r>
          </a:p>
          <a:p>
            <a:pPr marL="719138" algn="ctr">
              <a:spcBef>
                <a:spcPts val="1800"/>
              </a:spcBef>
              <a:spcAft>
                <a:spcPts val="600"/>
              </a:spcAft>
            </a:pPr>
            <a:r>
              <a:rPr lang="fr-FR" sz="2200" dirty="0">
                <a:latin typeface="Arial" panose="020B0604020202020204" pitchFamily="34" charset="0"/>
                <a:ea typeface="Times New Roman" panose="02020603050405020304" pitchFamily="18" charset="0"/>
              </a:rPr>
              <a:t>Elle prend appui sur les données commerciales et financières ; les évolutions techniques et technologiques ; l’étude du marché de l’offre et de la demande.</a:t>
            </a:r>
          </a:p>
        </p:txBody>
      </p:sp>
      <p:graphicFrame>
        <p:nvGraphicFramePr>
          <p:cNvPr id="4" name="Diagramme 3">
            <a:extLst>
              <a:ext uri="{FF2B5EF4-FFF2-40B4-BE49-F238E27FC236}">
                <a16:creationId xmlns:a16="http://schemas.microsoft.com/office/drawing/2014/main" id="{D99258F3-DA4E-4A53-957E-D4EEC2FAF4BE}"/>
              </a:ext>
            </a:extLst>
          </p:cNvPr>
          <p:cNvGraphicFramePr/>
          <p:nvPr>
            <p:extLst>
              <p:ext uri="{D42A27DB-BD31-4B8C-83A1-F6EECF244321}">
                <p14:modId xmlns:p14="http://schemas.microsoft.com/office/powerpoint/2010/main" val="1739991114"/>
              </p:ext>
            </p:extLst>
          </p:nvPr>
        </p:nvGraphicFramePr>
        <p:xfrm>
          <a:off x="1244599" y="4668489"/>
          <a:ext cx="9656233" cy="190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80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5.3 Stratégie de développement selon Porter</a:t>
            </a:r>
            <a:endParaRPr lang="fr-FR" sz="3200" b="1" dirty="0">
              <a:solidFill>
                <a:srgbClr val="FFFF00"/>
              </a:solidFill>
              <a:effectLst/>
              <a:latin typeface="Arial" panose="020B0604020202020204" pitchFamily="34" charset="0"/>
              <a:ea typeface="Times New Roman" panose="02020603050405020304" pitchFamily="18" charset="0"/>
            </a:endParaRPr>
          </a:p>
        </p:txBody>
      </p:sp>
      <p:sp>
        <p:nvSpPr>
          <p:cNvPr id="2" name="Rectangle 1"/>
          <p:cNvSpPr/>
          <p:nvPr/>
        </p:nvSpPr>
        <p:spPr>
          <a:xfrm>
            <a:off x="229277" y="1211849"/>
            <a:ext cx="8911849" cy="1877437"/>
          </a:xfrm>
          <a:prstGeom prst="rect">
            <a:avLst/>
          </a:prstGeom>
        </p:spPr>
        <p:txBody>
          <a:bodyPr wrap="square">
            <a:spAutoFit/>
          </a:bodyPr>
          <a:lstStyle/>
          <a:p>
            <a:pPr algn="r">
              <a:spcAft>
                <a:spcPts val="0"/>
              </a:spcAft>
            </a:pPr>
            <a:r>
              <a:rPr lang="fr-FR" sz="2400" b="1" i="1" dirty="0">
                <a:solidFill>
                  <a:srgbClr val="FFFF00"/>
                </a:solidFill>
                <a:latin typeface="Arial" panose="020B0604020202020204" pitchFamily="34" charset="0"/>
                <a:ea typeface="Times New Roman" panose="02020603050405020304" pitchFamily="18" charset="0"/>
              </a:rPr>
              <a:t>Michael Porter </a:t>
            </a:r>
            <a:r>
              <a:rPr lang="fr-FR" sz="2400" i="1" dirty="0">
                <a:latin typeface="Arial" panose="020B0604020202020204" pitchFamily="34" charset="0"/>
                <a:ea typeface="Times New Roman" panose="02020603050405020304" pitchFamily="18" charset="0"/>
              </a:rPr>
              <a:t>est professeur à l’université de Harvard. </a:t>
            </a:r>
          </a:p>
          <a:p>
            <a:pPr algn="ctr">
              <a:spcBef>
                <a:spcPts val="2400"/>
              </a:spcBef>
              <a:spcAft>
                <a:spcPts val="0"/>
              </a:spcAft>
            </a:pPr>
            <a:r>
              <a:rPr lang="fr-FR" sz="2400" dirty="0">
                <a:latin typeface="Arial" panose="020B0604020202020204" pitchFamily="34" charset="0"/>
                <a:ea typeface="Times New Roman" panose="02020603050405020304" pitchFamily="18" charset="0"/>
              </a:rPr>
              <a:t>Il a élaboré un modèle qui analyse l’environnement concurrentiel d’une entreprise en identifiant 4 forces en œuvre : </a:t>
            </a:r>
          </a:p>
          <a:p>
            <a:pPr algn="just">
              <a:spcAft>
                <a:spcPts val="0"/>
              </a:spcAft>
            </a:pPr>
            <a:endParaRPr lang="fr-FR" sz="2400" dirty="0">
              <a:latin typeface="Arial" panose="020B0604020202020204" pitchFamily="34" charset="0"/>
              <a:ea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293" y="948147"/>
            <a:ext cx="2571430" cy="2571430"/>
          </a:xfrm>
          <a:prstGeom prst="rect">
            <a:avLst/>
          </a:prstGeom>
        </p:spPr>
      </p:pic>
      <p:graphicFrame>
        <p:nvGraphicFramePr>
          <p:cNvPr id="5" name="Diagramme 4"/>
          <p:cNvGraphicFramePr/>
          <p:nvPr>
            <p:extLst>
              <p:ext uri="{D42A27DB-BD31-4B8C-83A1-F6EECF244321}">
                <p14:modId xmlns:p14="http://schemas.microsoft.com/office/powerpoint/2010/main" val="3546964377"/>
              </p:ext>
            </p:extLst>
          </p:nvPr>
        </p:nvGraphicFramePr>
        <p:xfrm>
          <a:off x="1587797" y="2850524"/>
          <a:ext cx="7238524" cy="3846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24519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2051" y="897145"/>
          <a:ext cx="11090696" cy="4692772"/>
        </p:xfrm>
        <a:graphic>
          <a:graphicData uri="http://schemas.openxmlformats.org/drawingml/2006/table">
            <a:tbl>
              <a:tblPr firstRow="1" firstCol="1" bandRow="1">
                <a:tableStyleId>{5C22544A-7EE6-4342-B048-85BDC9FD1C3A}</a:tableStyleId>
              </a:tblPr>
              <a:tblGrid>
                <a:gridCol w="11090696">
                  <a:extLst>
                    <a:ext uri="{9D8B030D-6E8A-4147-A177-3AD203B41FA5}">
                      <a16:colId xmlns:a16="http://schemas.microsoft.com/office/drawing/2014/main" val="20001"/>
                    </a:ext>
                  </a:extLst>
                </a:gridCol>
              </a:tblGrid>
              <a:tr h="1181496">
                <a:tc>
                  <a:txBody>
                    <a:bodyPr/>
                    <a:lstStyle/>
                    <a:p>
                      <a:pPr algn="ctr">
                        <a:lnSpc>
                          <a:spcPct val="100000"/>
                        </a:lnSpc>
                        <a:spcBef>
                          <a:spcPts val="0"/>
                        </a:spcBef>
                        <a:spcAft>
                          <a:spcPts val="0"/>
                        </a:spcAft>
                      </a:pPr>
                      <a:r>
                        <a:rPr lang="fr-FR" sz="2400" b="1" dirty="0">
                          <a:solidFill>
                            <a:srgbClr val="FF0000"/>
                          </a:solidFill>
                          <a:effectLst/>
                          <a:latin typeface="Arial" panose="020B0604020202020204" pitchFamily="34" charset="0"/>
                          <a:cs typeface="Arial" panose="020B0604020202020204" pitchFamily="34" charset="0"/>
                        </a:rPr>
                        <a:t>Domination par les coûts</a:t>
                      </a:r>
                    </a:p>
                    <a:p>
                      <a:pPr algn="ctr">
                        <a:lnSpc>
                          <a:spcPct val="100000"/>
                        </a:lnSpc>
                        <a:spcBef>
                          <a:spcPts val="0"/>
                        </a:spcBef>
                        <a:spcAft>
                          <a:spcPts val="0"/>
                        </a:spcAft>
                      </a:pPr>
                      <a:r>
                        <a:rPr lang="fr-FR" sz="2400" b="1" dirty="0">
                          <a:solidFill>
                            <a:srgbClr val="FF0000"/>
                          </a:solidFill>
                          <a:effectLst/>
                          <a:latin typeface="Arial" panose="020B0604020202020204" pitchFamily="34" charset="0"/>
                          <a:cs typeface="Arial" panose="020B0604020202020204" pitchFamily="34" charset="0"/>
                        </a:rPr>
                        <a:t> </a:t>
                      </a:r>
                      <a:r>
                        <a:rPr lang="fr-FR" sz="2400" b="1" i="1" dirty="0">
                          <a:solidFill>
                            <a:srgbClr val="FF0000"/>
                          </a:solidFill>
                          <a:effectLst/>
                          <a:latin typeface="Arial" panose="020B0604020202020204" pitchFamily="34" charset="0"/>
                          <a:cs typeface="Arial" panose="020B0604020202020204" pitchFamily="34" charset="0"/>
                        </a:rPr>
                        <a:t>Stratégie de prix = Stratégie en volume</a:t>
                      </a:r>
                      <a:endParaRPr lang="fr-FR" sz="2400" b="1" i="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88110253"/>
                  </a:ext>
                </a:extLst>
              </a:tr>
              <a:tr h="3511276">
                <a:tc>
                  <a:txBody>
                    <a:bodyPr/>
                    <a:lstStyle/>
                    <a:p>
                      <a:pPr algn="ctr">
                        <a:lnSpc>
                          <a:spcPct val="100000"/>
                        </a:lnSpc>
                        <a:spcBef>
                          <a:spcPts val="300"/>
                        </a:spcBef>
                        <a:spcAft>
                          <a:spcPts val="300"/>
                        </a:spcAft>
                      </a:pPr>
                      <a:r>
                        <a:rPr lang="fr-FR" sz="2200" b="1" dirty="0">
                          <a:solidFill>
                            <a:schemeClr val="accent4">
                              <a:lumMod val="50000"/>
                            </a:schemeClr>
                          </a:solidFill>
                          <a:effectLst/>
                          <a:latin typeface="Arial" panose="020B0604020202020204" pitchFamily="34" charset="0"/>
                          <a:cs typeface="Arial" panose="020B0604020202020204" pitchFamily="34" charset="0"/>
                        </a:rPr>
                        <a:t>L’offre est à un prix inférieur à celle des concurrents. </a:t>
                      </a:r>
                    </a:p>
                    <a:p>
                      <a:pPr algn="just">
                        <a:lnSpc>
                          <a:spcPct val="100000"/>
                        </a:lnSpc>
                        <a:spcBef>
                          <a:spcPts val="1800"/>
                        </a:spcBef>
                        <a:spcAft>
                          <a:spcPts val="300"/>
                        </a:spcAft>
                      </a:pPr>
                      <a:r>
                        <a:rPr lang="fr-FR" sz="2200" b="1" dirty="0">
                          <a:solidFill>
                            <a:schemeClr val="bg1"/>
                          </a:solidFill>
                          <a:effectLst/>
                          <a:latin typeface="Arial" panose="020B0604020202020204" pitchFamily="34" charset="0"/>
                          <a:cs typeface="Arial" panose="020B0604020202020204" pitchFamily="34" charset="0"/>
                        </a:rPr>
                        <a:t>Elle exige une grande maîtrise des coûts, par une optimisation de la production et une baisse du coût unitaire par des économies d'échelle. Lorsque la stratégie s'appuie sur les économies d’échelle, on parle de stratégie de volume.</a:t>
                      </a:r>
                    </a:p>
                    <a:p>
                      <a:pPr marL="342900" indent="-342900" algn="just">
                        <a:lnSpc>
                          <a:spcPct val="100000"/>
                        </a:lnSpc>
                        <a:spcBef>
                          <a:spcPts val="300"/>
                        </a:spcBef>
                        <a:spcAft>
                          <a:spcPts val="30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Cette stratégie conduit à une guerre des prix (</a:t>
                      </a:r>
                      <a:r>
                        <a:rPr lang="fr-FR" sz="2200" b="1" i="1" dirty="0">
                          <a:solidFill>
                            <a:schemeClr val="bg1"/>
                          </a:solidFill>
                          <a:effectLst/>
                          <a:latin typeface="Arial" panose="020B0604020202020204" pitchFamily="34" charset="0"/>
                          <a:cs typeface="Arial" panose="020B0604020202020204" pitchFamily="34" charset="0"/>
                        </a:rPr>
                        <a:t>délocalisations,</a:t>
                      </a:r>
                      <a:r>
                        <a:rPr lang="fr-FR" sz="2200" b="1" i="1" baseline="0" dirty="0">
                          <a:solidFill>
                            <a:schemeClr val="bg1"/>
                          </a:solidFill>
                          <a:effectLst/>
                          <a:latin typeface="Arial" panose="020B0604020202020204" pitchFamily="34" charset="0"/>
                          <a:cs typeface="Arial" panose="020B0604020202020204" pitchFamily="34" charset="0"/>
                        </a:rPr>
                        <a:t> </a:t>
                      </a:r>
                      <a:r>
                        <a:rPr lang="fr-FR" sz="2200" b="1" i="1" dirty="0">
                          <a:solidFill>
                            <a:schemeClr val="bg1"/>
                          </a:solidFill>
                          <a:effectLst/>
                          <a:latin typeface="Arial" panose="020B0604020202020204" pitchFamily="34" charset="0"/>
                          <a:cs typeface="Arial" panose="020B0604020202020204" pitchFamily="34" charset="0"/>
                        </a:rPr>
                        <a:t>crise agricole</a:t>
                      </a:r>
                      <a:r>
                        <a:rPr lang="fr-FR" sz="2200" b="1" dirty="0">
                          <a:solidFill>
                            <a:schemeClr val="bg1"/>
                          </a:solidFill>
                          <a:effectLst/>
                          <a:latin typeface="Arial" panose="020B0604020202020204" pitchFamily="34" charset="0"/>
                          <a:cs typeface="Arial" panose="020B0604020202020204" pitchFamily="34" charset="0"/>
                        </a:rPr>
                        <a:t>). </a:t>
                      </a:r>
                    </a:p>
                    <a:p>
                      <a:pPr marL="342900" indent="-342900" algn="just">
                        <a:lnSpc>
                          <a:spcPct val="100000"/>
                        </a:lnSpc>
                        <a:spcBef>
                          <a:spcPts val="300"/>
                        </a:spcBef>
                        <a:spcAft>
                          <a:spcPts val="30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La part de marché n'est ni un gage de pérennité, ni un</a:t>
                      </a:r>
                      <a:r>
                        <a:rPr lang="fr-FR" sz="2200" b="1" baseline="0" dirty="0">
                          <a:solidFill>
                            <a:schemeClr val="bg1"/>
                          </a:solidFill>
                          <a:effectLst/>
                          <a:latin typeface="Arial" panose="020B0604020202020204" pitchFamily="34" charset="0"/>
                          <a:cs typeface="Arial" panose="020B0604020202020204" pitchFamily="34" charset="0"/>
                        </a:rPr>
                        <a:t> </a:t>
                      </a:r>
                      <a:r>
                        <a:rPr lang="fr-FR" sz="2200" b="1" dirty="0">
                          <a:solidFill>
                            <a:schemeClr val="bg1"/>
                          </a:solidFill>
                          <a:effectLst/>
                          <a:latin typeface="Arial" panose="020B0604020202020204" pitchFamily="34" charset="0"/>
                          <a:cs typeface="Arial" panose="020B0604020202020204" pitchFamily="34" charset="0"/>
                        </a:rPr>
                        <a:t>critère de réussite durable (</a:t>
                      </a:r>
                      <a:r>
                        <a:rPr lang="fr-FR" sz="2200" b="1" i="1" dirty="0">
                          <a:solidFill>
                            <a:schemeClr val="bg1"/>
                          </a:solidFill>
                          <a:effectLst/>
                          <a:latin typeface="Arial" panose="020B0604020202020204" pitchFamily="34" charset="0"/>
                          <a:cs typeface="Arial" panose="020B0604020202020204" pitchFamily="34" charset="0"/>
                        </a:rPr>
                        <a:t>Nokia/Apple/Samsung</a:t>
                      </a:r>
                      <a:r>
                        <a:rPr lang="fr-FR" sz="2200" b="1" dirty="0">
                          <a:solidFill>
                            <a:schemeClr val="bg1"/>
                          </a:solidFill>
                          <a:effectLst/>
                          <a:latin typeface="Arial" panose="020B0604020202020204" pitchFamily="34" charset="0"/>
                          <a:cs typeface="Arial" panose="020B0604020202020204" pitchFamily="34" charset="0"/>
                        </a:rPr>
                        <a:t>). </a:t>
                      </a:r>
                    </a:p>
                    <a:p>
                      <a:pPr marL="342900" indent="-342900" algn="just">
                        <a:lnSpc>
                          <a:spcPct val="100000"/>
                        </a:lnSpc>
                        <a:spcBef>
                          <a:spcPts val="300"/>
                        </a:spcBef>
                        <a:spcAft>
                          <a:spcPts val="30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Cette stratégie est impossible pour les petites entreprises.</a:t>
                      </a:r>
                      <a:endParaRPr lang="fr-FR"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1BBCA4CC-C703-4E6D-ADD5-8B6CAE47D976}"/>
              </a:ext>
            </a:extLst>
          </p:cNvPr>
          <p:cNvSpPr/>
          <p:nvPr/>
        </p:nvSpPr>
        <p:spPr>
          <a:xfrm>
            <a:off x="0" y="0"/>
            <a:ext cx="121920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5.3 Stratégie de développement selon Porter</a:t>
            </a:r>
            <a:endParaRPr lang="fr-FR" sz="32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3167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19178" y="897147"/>
          <a:ext cx="11119448" cy="4735902"/>
        </p:xfrm>
        <a:graphic>
          <a:graphicData uri="http://schemas.openxmlformats.org/drawingml/2006/table">
            <a:tbl>
              <a:tblPr firstRow="1" firstCol="1" bandRow="1">
                <a:tableStyleId>{5C22544A-7EE6-4342-B048-85BDC9FD1C3A}</a:tableStyleId>
              </a:tblPr>
              <a:tblGrid>
                <a:gridCol w="11119448">
                  <a:extLst>
                    <a:ext uri="{9D8B030D-6E8A-4147-A177-3AD203B41FA5}">
                      <a16:colId xmlns:a16="http://schemas.microsoft.com/office/drawing/2014/main" val="20001"/>
                    </a:ext>
                  </a:extLst>
                </a:gridCol>
              </a:tblGrid>
              <a:tr h="708254">
                <a:tc>
                  <a:txBody>
                    <a:bodyPr/>
                    <a:lstStyle/>
                    <a:p>
                      <a:pPr marL="0" lvl="0" indent="0" algn="ctr">
                        <a:lnSpc>
                          <a:spcPct val="100000"/>
                        </a:lnSpc>
                        <a:spcBef>
                          <a:spcPts val="300"/>
                        </a:spcBef>
                        <a:spcAft>
                          <a:spcPts val="300"/>
                        </a:spcAft>
                        <a:buFont typeface="Symbol" panose="05050102010706020507" pitchFamily="18" charset="2"/>
                        <a:buNone/>
                      </a:pPr>
                      <a:r>
                        <a:rPr lang="fr-FR" sz="2400" b="1" dirty="0">
                          <a:solidFill>
                            <a:srgbClr val="FF0000"/>
                          </a:solidFill>
                          <a:effectLst/>
                          <a:latin typeface="Arial" panose="020B0604020202020204" pitchFamily="34" charset="0"/>
                          <a:cs typeface="Arial" panose="020B0604020202020204" pitchFamily="34" charset="0"/>
                        </a:rPr>
                        <a:t>Différenciation</a:t>
                      </a:r>
                      <a:endParaRPr lang="fr-FR"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3929505283"/>
                  </a:ext>
                </a:extLst>
              </a:tr>
              <a:tr h="4027648">
                <a:tc>
                  <a:txBody>
                    <a:bodyPr/>
                    <a:lstStyle/>
                    <a:p>
                      <a:pPr algn="l">
                        <a:lnSpc>
                          <a:spcPct val="100000"/>
                        </a:lnSpc>
                        <a:spcBef>
                          <a:spcPts val="300"/>
                        </a:spcBef>
                        <a:spcAft>
                          <a:spcPts val="300"/>
                        </a:spcAft>
                      </a:pPr>
                      <a:r>
                        <a:rPr lang="fr-FR" sz="2200" b="1" dirty="0">
                          <a:solidFill>
                            <a:schemeClr val="accent4">
                              <a:lumMod val="50000"/>
                            </a:schemeClr>
                          </a:solidFill>
                          <a:effectLst/>
                          <a:latin typeface="Arial" panose="020B0604020202020204" pitchFamily="34" charset="0"/>
                          <a:cs typeface="Arial" panose="020B0604020202020204" pitchFamily="34" charset="0"/>
                        </a:rPr>
                        <a:t>L’offre de l’entreprise présente des caractéristiques différentes de la concurrence. </a:t>
                      </a:r>
                    </a:p>
                    <a:p>
                      <a:pPr algn="l">
                        <a:lnSpc>
                          <a:spcPct val="100000"/>
                        </a:lnSpc>
                        <a:spcBef>
                          <a:spcPts val="1200"/>
                        </a:spcBef>
                        <a:spcAft>
                          <a:spcPts val="300"/>
                        </a:spcAft>
                      </a:pPr>
                      <a:r>
                        <a:rPr lang="fr-FR" sz="2200" b="1" kern="1200" dirty="0">
                          <a:solidFill>
                            <a:schemeClr val="bg1"/>
                          </a:solidFill>
                          <a:effectLst/>
                          <a:latin typeface="Arial" panose="020B0604020202020204" pitchFamily="34" charset="0"/>
                          <a:ea typeface="+mn-ea"/>
                          <a:cs typeface="Arial" panose="020B0604020202020204" pitchFamily="34" charset="0"/>
                        </a:rPr>
                        <a:t>Deux types de différenciation :</a:t>
                      </a:r>
                    </a:p>
                    <a:p>
                      <a:pPr marL="342900" lvl="0" indent="-342900" algn="just">
                        <a:lnSpc>
                          <a:spcPct val="100000"/>
                        </a:lnSpc>
                        <a:spcBef>
                          <a:spcPts val="300"/>
                        </a:spcBef>
                        <a:spcAft>
                          <a:spcPts val="300"/>
                        </a:spcAft>
                        <a:buFont typeface="Symbol" panose="05050102010706020507" pitchFamily="18" charset="2"/>
                        <a:buChar char=""/>
                      </a:pPr>
                      <a:r>
                        <a:rPr lang="fr-FR" sz="2200" b="1" dirty="0">
                          <a:solidFill>
                            <a:srgbClr val="0070C0"/>
                          </a:solidFill>
                          <a:effectLst/>
                          <a:latin typeface="Arial" panose="020B0604020202020204" pitchFamily="34" charset="0"/>
                          <a:cs typeface="Arial" panose="020B0604020202020204" pitchFamily="34" charset="0"/>
                        </a:rPr>
                        <a:t>Différenciation vers le haut (sophistication) </a:t>
                      </a:r>
                      <a:r>
                        <a:rPr lang="fr-FR" sz="2200" b="1" dirty="0">
                          <a:solidFill>
                            <a:schemeClr val="bg1"/>
                          </a:solidFill>
                          <a:effectLst/>
                          <a:latin typeface="Arial" panose="020B0604020202020204" pitchFamily="34" charset="0"/>
                          <a:cs typeface="Arial" panose="020B0604020202020204" pitchFamily="34" charset="0"/>
                        </a:rPr>
                        <a:t>: L’offre est plus élaborée que celle de la concurrence et le prix plus élevé. Si le prix augmente plus vite que le coût, l’entreprise génère un profit supérieur. (</a:t>
                      </a:r>
                      <a:r>
                        <a:rPr lang="fr-FR" sz="2200" b="1" i="1" dirty="0">
                          <a:solidFill>
                            <a:schemeClr val="bg1"/>
                          </a:solidFill>
                          <a:effectLst/>
                          <a:latin typeface="Arial" panose="020B0604020202020204" pitchFamily="34" charset="0"/>
                          <a:cs typeface="Arial" panose="020B0604020202020204" pitchFamily="34" charset="0"/>
                        </a:rPr>
                        <a:t>Exemple : Apple, BMW, Mercedes, Hermès, etc</a:t>
                      </a:r>
                      <a:r>
                        <a:rPr lang="fr-FR" sz="2200" b="1" dirty="0">
                          <a:solidFill>
                            <a:schemeClr val="bg1"/>
                          </a:solidFill>
                          <a:effectLst/>
                          <a:latin typeface="Arial" panose="020B0604020202020204" pitchFamily="34" charset="0"/>
                          <a:cs typeface="Arial" panose="020B0604020202020204" pitchFamily="34" charset="0"/>
                        </a:rPr>
                        <a:t>.)</a:t>
                      </a:r>
                    </a:p>
                    <a:p>
                      <a:pPr marL="342900" lvl="0" indent="-342900" algn="just">
                        <a:lnSpc>
                          <a:spcPct val="100000"/>
                        </a:lnSpc>
                        <a:spcBef>
                          <a:spcPts val="300"/>
                        </a:spcBef>
                        <a:spcAft>
                          <a:spcPts val="300"/>
                        </a:spcAft>
                        <a:buFont typeface="Symbol" panose="05050102010706020507" pitchFamily="18" charset="2"/>
                        <a:buChar char=""/>
                      </a:pPr>
                      <a:r>
                        <a:rPr lang="fr-FR" sz="2200" b="1" dirty="0">
                          <a:solidFill>
                            <a:srgbClr val="0070C0"/>
                          </a:solidFill>
                          <a:effectLst/>
                          <a:latin typeface="Arial" panose="020B0604020202020204" pitchFamily="34" charset="0"/>
                          <a:cs typeface="Arial" panose="020B0604020202020204" pitchFamily="34" charset="0"/>
                        </a:rPr>
                        <a:t>Différenciation vers le bas (épuration)</a:t>
                      </a:r>
                      <a:r>
                        <a:rPr lang="fr-FR" sz="2200" b="1" dirty="0">
                          <a:solidFill>
                            <a:schemeClr val="bg1"/>
                          </a:solidFill>
                          <a:effectLst/>
                          <a:latin typeface="Arial" panose="020B0604020202020204" pitchFamily="34" charset="0"/>
                          <a:cs typeface="Arial" panose="020B0604020202020204" pitchFamily="34" charset="0"/>
                        </a:rPr>
                        <a:t> : L’offre est moins élaborée que celle de la concurrence, et le prix moins élevé. Si le coût baisse plus rapidement que le prix de vente, l’entreprise génère un profit supérieur. (</a:t>
                      </a:r>
                      <a:r>
                        <a:rPr lang="fr-FR" sz="2200" b="1" i="1" dirty="0">
                          <a:solidFill>
                            <a:schemeClr val="bg1"/>
                          </a:solidFill>
                          <a:effectLst/>
                          <a:latin typeface="Arial" panose="020B0604020202020204" pitchFamily="34" charset="0"/>
                          <a:cs typeface="Arial" panose="020B0604020202020204" pitchFamily="34" charset="0"/>
                        </a:rPr>
                        <a:t>Exemple : Ikea, Dacia,  Bic, </a:t>
                      </a:r>
                      <a:r>
                        <a:rPr lang="fr-FR" sz="2200" b="1" i="1" dirty="0" err="1">
                          <a:solidFill>
                            <a:schemeClr val="bg1"/>
                          </a:solidFill>
                          <a:effectLst/>
                          <a:latin typeface="Arial" panose="020B0604020202020204" pitchFamily="34" charset="0"/>
                          <a:cs typeface="Arial" panose="020B0604020202020204" pitchFamily="34" charset="0"/>
                        </a:rPr>
                        <a:t>Ryanair</a:t>
                      </a:r>
                      <a:r>
                        <a:rPr lang="fr-FR" sz="2200" b="1" dirty="0">
                          <a:solidFill>
                            <a:schemeClr val="bg1"/>
                          </a:solidFill>
                          <a:effectLst/>
                          <a:latin typeface="Arial" panose="020B0604020202020204" pitchFamily="34" charset="0"/>
                          <a:cs typeface="Arial" panose="020B0604020202020204" pitchFamily="34" charset="0"/>
                        </a:rPr>
                        <a:t>).</a:t>
                      </a:r>
                      <a:endParaRPr lang="fr-FR"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8A943AA7-B586-463C-B378-48612F870E10}"/>
              </a:ext>
            </a:extLst>
          </p:cNvPr>
          <p:cNvSpPr/>
          <p:nvPr/>
        </p:nvSpPr>
        <p:spPr>
          <a:xfrm>
            <a:off x="0" y="0"/>
            <a:ext cx="121920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5.3 Stratégie de développement selon Porter</a:t>
            </a:r>
            <a:endParaRPr lang="fr-FR" sz="32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69715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2050" y="897144"/>
          <a:ext cx="11151081" cy="3131391"/>
        </p:xfrm>
        <a:graphic>
          <a:graphicData uri="http://schemas.openxmlformats.org/drawingml/2006/table">
            <a:tbl>
              <a:tblPr firstRow="1" firstCol="1" bandRow="1">
                <a:tableStyleId>{5C22544A-7EE6-4342-B048-85BDC9FD1C3A}</a:tableStyleId>
              </a:tblPr>
              <a:tblGrid>
                <a:gridCol w="11151081">
                  <a:extLst>
                    <a:ext uri="{9D8B030D-6E8A-4147-A177-3AD203B41FA5}">
                      <a16:colId xmlns:a16="http://schemas.microsoft.com/office/drawing/2014/main" val="20001"/>
                    </a:ext>
                  </a:extLst>
                </a:gridCol>
              </a:tblGrid>
              <a:tr h="851836">
                <a:tc>
                  <a:txBody>
                    <a:bodyPr/>
                    <a:lstStyle/>
                    <a:p>
                      <a:pPr algn="ctr">
                        <a:lnSpc>
                          <a:spcPct val="100000"/>
                        </a:lnSpc>
                        <a:spcBef>
                          <a:spcPts val="0"/>
                        </a:spcBef>
                        <a:spcAft>
                          <a:spcPts val="0"/>
                        </a:spcAft>
                      </a:pPr>
                      <a:r>
                        <a:rPr lang="fr-FR" sz="2400" b="1" dirty="0">
                          <a:solidFill>
                            <a:srgbClr val="FF0000"/>
                          </a:solidFill>
                          <a:effectLst/>
                          <a:latin typeface="Arial" panose="020B0604020202020204" pitchFamily="34" charset="0"/>
                          <a:cs typeface="Arial" panose="020B0604020202020204" pitchFamily="34" charset="0"/>
                        </a:rPr>
                        <a:t>Concentration ou focalisation</a:t>
                      </a:r>
                      <a:endParaRPr lang="fr-F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40000"/>
                        <a:lumOff val="60000"/>
                      </a:schemeClr>
                    </a:solidFill>
                  </a:tcPr>
                </a:tc>
                <a:extLst>
                  <a:ext uri="{0D108BD9-81ED-4DB2-BD59-A6C34878D82A}">
                    <a16:rowId xmlns:a16="http://schemas.microsoft.com/office/drawing/2014/main" val="2615996879"/>
                  </a:ext>
                </a:extLst>
              </a:tr>
              <a:tr h="2279555">
                <a:tc>
                  <a:txBody>
                    <a:bodyPr/>
                    <a:lstStyle/>
                    <a:p>
                      <a:pPr algn="ctr">
                        <a:lnSpc>
                          <a:spcPct val="100000"/>
                        </a:lnSpc>
                        <a:spcBef>
                          <a:spcPts val="300"/>
                        </a:spcBef>
                        <a:spcAft>
                          <a:spcPts val="300"/>
                        </a:spcAft>
                      </a:pPr>
                      <a:r>
                        <a:rPr lang="fr-FR" sz="2200" b="1" dirty="0">
                          <a:solidFill>
                            <a:srgbClr val="0070C0"/>
                          </a:solidFill>
                          <a:effectLst/>
                          <a:latin typeface="Arial" panose="020B0604020202020204" pitchFamily="34" charset="0"/>
                          <a:cs typeface="Arial" panose="020B0604020202020204" pitchFamily="34" charset="0"/>
                        </a:rPr>
                        <a:t>Consiste à centrer les efforts sur un segment de marché. On parle également de stratégie de niche. </a:t>
                      </a:r>
                    </a:p>
                    <a:p>
                      <a:pPr algn="just">
                        <a:lnSpc>
                          <a:spcPct val="100000"/>
                        </a:lnSpc>
                        <a:spcBef>
                          <a:spcPts val="1800"/>
                        </a:spcBef>
                        <a:spcAft>
                          <a:spcPts val="300"/>
                        </a:spcAft>
                      </a:pPr>
                      <a:r>
                        <a:rPr lang="fr-FR" sz="2200" b="1" dirty="0">
                          <a:solidFill>
                            <a:schemeClr val="bg1"/>
                          </a:solidFill>
                          <a:effectLst/>
                          <a:latin typeface="Arial" panose="020B0604020202020204" pitchFamily="34" charset="0"/>
                          <a:cs typeface="Arial" panose="020B0604020202020204" pitchFamily="34" charset="0"/>
                        </a:rPr>
                        <a:t>Cela conduit à choisir dans ce créneau une stratégie de domination par les coûts ou de différenciation, pour s'assurer un leadership de prix et/ou de quantités sur ce segment.</a:t>
                      </a:r>
                      <a:endParaRPr lang="fr-FR"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2"/>
                  </a:ext>
                </a:extLst>
              </a:tr>
            </a:tbl>
          </a:graphicData>
        </a:graphic>
      </p:graphicFrame>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036" y="4191285"/>
            <a:ext cx="3263289" cy="2447466"/>
          </a:xfrm>
          <a:prstGeom prst="rect">
            <a:avLst/>
          </a:prstGeom>
        </p:spPr>
      </p:pic>
      <p:sp>
        <p:nvSpPr>
          <p:cNvPr id="5" name="Rectangle 4">
            <a:extLst>
              <a:ext uri="{FF2B5EF4-FFF2-40B4-BE49-F238E27FC236}">
                <a16:creationId xmlns:a16="http://schemas.microsoft.com/office/drawing/2014/main" id="{1F12168E-5B83-4693-8139-F99857EBE351}"/>
              </a:ext>
            </a:extLst>
          </p:cNvPr>
          <p:cNvSpPr/>
          <p:nvPr/>
        </p:nvSpPr>
        <p:spPr>
          <a:xfrm>
            <a:off x="0" y="0"/>
            <a:ext cx="1219200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5.3 Stratégie de développement selon Porter</a:t>
            </a:r>
            <a:endParaRPr lang="fr-FR" sz="32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646262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735850" cy="584775"/>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3.2. La stratégie de développement selon Michael Porter</a:t>
            </a:r>
          </a:p>
        </p:txBody>
      </p:sp>
      <p:sp>
        <p:nvSpPr>
          <p:cNvPr id="3" name="Rectangle 2"/>
          <p:cNvSpPr/>
          <p:nvPr/>
        </p:nvSpPr>
        <p:spPr>
          <a:xfrm>
            <a:off x="347293" y="1408661"/>
            <a:ext cx="11311466" cy="2862322"/>
          </a:xfrm>
          <a:prstGeom prst="rect">
            <a:avLst/>
          </a:prstGeom>
        </p:spPr>
        <p:txBody>
          <a:bodyPr wrap="square">
            <a:spAutoFit/>
          </a:bodyPr>
          <a:lstStyle/>
          <a:p>
            <a:pPr algn="ctr">
              <a:spcBef>
                <a:spcPts val="600"/>
              </a:spcBef>
              <a:spcAft>
                <a:spcPts val="0"/>
              </a:spcAft>
            </a:pPr>
            <a:r>
              <a:rPr lang="fr-FR" sz="3200" b="1" dirty="0">
                <a:latin typeface="Arial" panose="020B0604020202020204" pitchFamily="34" charset="0"/>
                <a:ea typeface="Times New Roman" panose="02020603050405020304" pitchFamily="18" charset="0"/>
                <a:cs typeface="Times New Roman" panose="02020603050405020304" pitchFamily="18" charset="0"/>
              </a:rPr>
              <a:t>Selon Porter, </a:t>
            </a:r>
          </a:p>
          <a:p>
            <a:pPr algn="ctr">
              <a:spcBef>
                <a:spcPts val="600"/>
              </a:spcBef>
              <a:spcAft>
                <a:spcPts val="0"/>
              </a:spcAft>
            </a:pPr>
            <a:r>
              <a:rPr lang="fr-FR" sz="3200" b="1" dirty="0">
                <a:latin typeface="Arial" panose="020B0604020202020204" pitchFamily="34" charset="0"/>
                <a:ea typeface="Times New Roman" panose="02020603050405020304" pitchFamily="18" charset="0"/>
                <a:cs typeface="Times New Roman" panose="02020603050405020304" pitchFamily="18" charset="0"/>
              </a:rPr>
              <a:t>l'entreprise doit se focaliser sur une (et une seule) </a:t>
            </a:r>
          </a:p>
          <a:p>
            <a:pPr algn="ctr">
              <a:spcBef>
                <a:spcPts val="600"/>
              </a:spcBef>
              <a:spcAft>
                <a:spcPts val="0"/>
              </a:spcAft>
            </a:pPr>
            <a:r>
              <a:rPr lang="fr-FR" sz="3200" b="1" dirty="0">
                <a:latin typeface="Arial" panose="020B0604020202020204" pitchFamily="34" charset="0"/>
                <a:ea typeface="Times New Roman" panose="02020603050405020304" pitchFamily="18" charset="0"/>
                <a:cs typeface="Times New Roman" panose="02020603050405020304" pitchFamily="18" charset="0"/>
              </a:rPr>
              <a:t>de ces trois stratégies </a:t>
            </a:r>
          </a:p>
          <a:p>
            <a:pPr algn="ctr">
              <a:spcBef>
                <a:spcPts val="600"/>
              </a:spcBef>
              <a:spcAft>
                <a:spcPts val="0"/>
              </a:spcAft>
            </a:pPr>
            <a:r>
              <a:rPr lang="fr-FR" sz="3200" b="1" dirty="0">
                <a:latin typeface="Arial" panose="020B0604020202020204" pitchFamily="34" charset="0"/>
                <a:ea typeface="Times New Roman" panose="02020603050405020304" pitchFamily="18" charset="0"/>
                <a:cs typeface="Times New Roman" panose="02020603050405020304" pitchFamily="18" charset="0"/>
              </a:rPr>
              <a:t>et faire en sorte d'en optimiser sa maîtrise </a:t>
            </a:r>
          </a:p>
          <a:p>
            <a:pPr algn="ctr">
              <a:spcBef>
                <a:spcPts val="600"/>
              </a:spcBef>
              <a:spcAft>
                <a:spcPts val="0"/>
              </a:spcAft>
            </a:pPr>
            <a:r>
              <a:rPr lang="fr-FR" sz="3200" b="1" dirty="0">
                <a:latin typeface="Arial" panose="020B0604020202020204" pitchFamily="34" charset="0"/>
                <a:ea typeface="Times New Roman" panose="02020603050405020304" pitchFamily="18" charset="0"/>
                <a:cs typeface="Times New Roman" panose="02020603050405020304" pitchFamily="18" charset="0"/>
              </a:rPr>
              <a:t>pour développer un réel avantage concurrentiel.</a:t>
            </a:r>
            <a:endParaRPr lang="fr-FR" sz="4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7582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595694"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5.4. Le plan de marchéage (marketing mix)</a:t>
            </a:r>
            <a:endParaRPr lang="fr-FR" sz="2800" b="1" dirty="0">
              <a:solidFill>
                <a:srgbClr val="FFFF00"/>
              </a:solidFill>
              <a:effectLst/>
              <a:latin typeface="Arial" panose="020B0604020202020204" pitchFamily="34" charset="0"/>
              <a:ea typeface="Times New Roman" panose="02020603050405020304" pitchFamily="18" charset="0"/>
            </a:endParaRPr>
          </a:p>
        </p:txBody>
      </p:sp>
      <p:sp>
        <p:nvSpPr>
          <p:cNvPr id="5" name="Rectangle 4"/>
          <p:cNvSpPr/>
          <p:nvPr/>
        </p:nvSpPr>
        <p:spPr>
          <a:xfrm>
            <a:off x="252180" y="1376948"/>
            <a:ext cx="11091334" cy="1200329"/>
          </a:xfrm>
          <a:prstGeom prst="rect">
            <a:avLst/>
          </a:prstGeom>
        </p:spPr>
        <p:txBody>
          <a:bodyPr wrap="square">
            <a:spAutoFit/>
          </a:bodyPr>
          <a:lstStyle/>
          <a:p>
            <a:pPr algn="ctr">
              <a:spcBef>
                <a:spcPts val="600"/>
              </a:spcBef>
              <a:spcAft>
                <a:spcPts val="600"/>
              </a:spcAft>
            </a:pPr>
            <a:r>
              <a:rPr lang="fr-FR" sz="2400" b="1" dirty="0">
                <a:latin typeface="Arial" panose="020B0604020202020204" pitchFamily="34" charset="0"/>
                <a:ea typeface="Calibri" panose="020F0502020204030204" pitchFamily="34" charset="0"/>
                <a:cs typeface="Times New Roman" panose="02020603050405020304" pitchFamily="18" charset="0"/>
              </a:rPr>
              <a:t>Le plan de marchéage regroupe l’ensemble des décisions et des actions mercatiques cohérentes prises pour assurer le succès du produit, du service, de la marque ou de l’entreprise sur son marché. </a:t>
            </a:r>
          </a:p>
        </p:txBody>
      </p:sp>
      <p:graphicFrame>
        <p:nvGraphicFramePr>
          <p:cNvPr id="6" name="Diagramme 5"/>
          <p:cNvGraphicFramePr/>
          <p:nvPr/>
        </p:nvGraphicFramePr>
        <p:xfrm>
          <a:off x="1290316" y="2787968"/>
          <a:ext cx="9338733" cy="277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502917" y="5777916"/>
            <a:ext cx="1381766" cy="670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fr-FR" sz="1100" kern="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02918" y="5900568"/>
            <a:ext cx="10840596" cy="424732"/>
          </a:xfrm>
          <a:prstGeom prst="rect">
            <a:avLst/>
          </a:prstGeom>
        </p:spPr>
        <p:txBody>
          <a:bodyPr wrap="square">
            <a:spAutoFit/>
          </a:bodyPr>
          <a:lstStyle/>
          <a:p>
            <a:pPr lvl="0" algn="ctr" defTabSz="488950">
              <a:lnSpc>
                <a:spcPct val="90000"/>
              </a:lnSpc>
              <a:spcBef>
                <a:spcPct val="0"/>
              </a:spcBef>
              <a:spcAft>
                <a:spcPct val="35000"/>
              </a:spcAft>
            </a:pPr>
            <a:r>
              <a:rPr lang="fr-FR" sz="2400" dirty="0">
                <a:latin typeface="Arial" panose="020B0604020202020204" pitchFamily="34" charset="0"/>
                <a:ea typeface="Calibri" panose="020F0502020204030204" pitchFamily="34" charset="0"/>
                <a:cs typeface="Times New Roman" panose="02020603050405020304" pitchFamily="18" charset="0"/>
              </a:rPr>
              <a:t>Sa mise en œuvre doit permettre d’atteindre les objectifs stratégiques.</a:t>
            </a:r>
          </a:p>
        </p:txBody>
      </p:sp>
    </p:spTree>
    <p:extLst>
      <p:ext uri="{BB962C8B-B14F-4D97-AF65-F5344CB8AC3E}">
        <p14:creationId xmlns:p14="http://schemas.microsoft.com/office/powerpoint/2010/main" val="3598821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599793079"/>
              </p:ext>
            </p:extLst>
          </p:nvPr>
        </p:nvGraphicFramePr>
        <p:xfrm>
          <a:off x="611126" y="1037392"/>
          <a:ext cx="10749863" cy="5061483"/>
        </p:xfrm>
        <a:graphic>
          <a:graphicData uri="http://schemas.openxmlformats.org/drawingml/2006/table">
            <a:tbl>
              <a:tblPr firstRow="1" firstCol="1" bandRow="1">
                <a:tableStyleId>{5C22544A-7EE6-4342-B048-85BDC9FD1C3A}</a:tableStyleId>
              </a:tblPr>
              <a:tblGrid>
                <a:gridCol w="1390202">
                  <a:extLst>
                    <a:ext uri="{9D8B030D-6E8A-4147-A177-3AD203B41FA5}">
                      <a16:colId xmlns:a16="http://schemas.microsoft.com/office/drawing/2014/main" val="20000"/>
                    </a:ext>
                  </a:extLst>
                </a:gridCol>
                <a:gridCol w="9359661">
                  <a:extLst>
                    <a:ext uri="{9D8B030D-6E8A-4147-A177-3AD203B41FA5}">
                      <a16:colId xmlns:a16="http://schemas.microsoft.com/office/drawing/2014/main" val="20001"/>
                    </a:ext>
                  </a:extLst>
                </a:gridCol>
              </a:tblGrid>
              <a:tr h="619431">
                <a:tc>
                  <a:txBody>
                    <a:bodyPr/>
                    <a:lstStyle/>
                    <a:p>
                      <a:pPr algn="ctr">
                        <a:lnSpc>
                          <a:spcPct val="100000"/>
                        </a:lnSpc>
                        <a:spcBef>
                          <a:spcPts val="0"/>
                        </a:spcBef>
                        <a:spcAft>
                          <a:spcPts val="0"/>
                        </a:spcAft>
                      </a:pPr>
                      <a:endParaRPr lang="fr-FR" sz="2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tc>
                  <a:txBody>
                    <a:bodyPr/>
                    <a:lstStyle/>
                    <a:p>
                      <a:pPr algn="ctr">
                        <a:lnSpc>
                          <a:spcPct val="100000"/>
                        </a:lnSpc>
                        <a:spcBef>
                          <a:spcPts val="600"/>
                        </a:spcBef>
                        <a:spcAft>
                          <a:spcPts val="0"/>
                        </a:spcAft>
                      </a:pPr>
                      <a:r>
                        <a:rPr lang="fr-FR" sz="2200" b="1" dirty="0">
                          <a:solidFill>
                            <a:srgbClr val="FF0000"/>
                          </a:solidFill>
                          <a:effectLst/>
                          <a:latin typeface="Arial" panose="020B0604020202020204" pitchFamily="34" charset="0"/>
                          <a:cs typeface="Arial" panose="020B0604020202020204" pitchFamily="34" charset="0"/>
                        </a:rPr>
                        <a:t>Critères de positionnement</a:t>
                      </a:r>
                      <a:endParaRPr lang="fr-FR"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extLst>
                  <a:ext uri="{0D108BD9-81ED-4DB2-BD59-A6C34878D82A}">
                    <a16:rowId xmlns:a16="http://schemas.microsoft.com/office/drawing/2014/main" val="10000"/>
                  </a:ext>
                </a:extLst>
              </a:tr>
              <a:tr h="4442052">
                <a:tc>
                  <a:txBody>
                    <a:bodyPr/>
                    <a:lstStyle/>
                    <a:p>
                      <a:pPr algn="ctr">
                        <a:lnSpc>
                          <a:spcPct val="100000"/>
                        </a:lnSpc>
                        <a:spcBef>
                          <a:spcPts val="0"/>
                        </a:spcBef>
                        <a:spcAft>
                          <a:spcPts val="0"/>
                        </a:spcAft>
                      </a:pPr>
                      <a:r>
                        <a:rPr lang="fr-FR" sz="2400" dirty="0">
                          <a:solidFill>
                            <a:srgbClr val="FF0000"/>
                          </a:solidFill>
                          <a:effectLst/>
                          <a:latin typeface="Arial" panose="020B0604020202020204" pitchFamily="34" charset="0"/>
                          <a:cs typeface="Arial" panose="020B0604020202020204" pitchFamily="34" charset="0"/>
                        </a:rPr>
                        <a:t>Politique</a:t>
                      </a:r>
                    </a:p>
                    <a:p>
                      <a:pPr algn="ctr">
                        <a:lnSpc>
                          <a:spcPct val="100000"/>
                        </a:lnSpc>
                        <a:spcBef>
                          <a:spcPts val="0"/>
                        </a:spcBef>
                        <a:spcAft>
                          <a:spcPts val="0"/>
                        </a:spcAft>
                      </a:pPr>
                      <a:r>
                        <a:rPr lang="fr-FR" sz="2400" dirty="0">
                          <a:solidFill>
                            <a:srgbClr val="FF0000"/>
                          </a:solidFill>
                          <a:effectLst/>
                          <a:latin typeface="Arial" panose="020B0604020202020204" pitchFamily="34" charset="0"/>
                          <a:cs typeface="Arial" panose="020B0604020202020204" pitchFamily="34" charset="0"/>
                        </a:rPr>
                        <a:t>produit</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tc>
                <a:tc>
                  <a:txBody>
                    <a:bodyPr/>
                    <a:lstStyle/>
                    <a:p>
                      <a:pPr algn="ctr">
                        <a:lnSpc>
                          <a:spcPct val="100000"/>
                        </a:lnSpc>
                        <a:spcBef>
                          <a:spcPts val="0"/>
                        </a:spcBef>
                        <a:spcAft>
                          <a:spcPts val="1800"/>
                        </a:spcAft>
                      </a:pPr>
                      <a:r>
                        <a:rPr lang="fr-FR" sz="2200" b="1" dirty="0">
                          <a:effectLst/>
                          <a:latin typeface="Arial" panose="020B0604020202020204" pitchFamily="34" charset="0"/>
                          <a:cs typeface="Arial" panose="020B0604020202020204" pitchFamily="34" charset="0"/>
                        </a:rPr>
                        <a:t>Elle concerne les caractéristiques des produits, la politique de gamme, le choix des marques ou labels, le design et le packaging.</a:t>
                      </a:r>
                    </a:p>
                    <a:p>
                      <a:pPr marL="342900" lvl="0" indent="-342900" algn="l">
                        <a:lnSpc>
                          <a:spcPct val="100000"/>
                        </a:lnSpc>
                        <a:spcBef>
                          <a:spcPts val="1200"/>
                        </a:spcBef>
                        <a:spcAft>
                          <a:spcPts val="0"/>
                        </a:spcAft>
                        <a:buFont typeface="Calibri" panose="020F0502020204030204" pitchFamily="34" charset="0"/>
                        <a:buChar char="-"/>
                      </a:pPr>
                      <a:r>
                        <a:rPr lang="fr-FR" sz="2000" b="1" dirty="0">
                          <a:solidFill>
                            <a:srgbClr val="FF0000"/>
                          </a:solidFill>
                          <a:effectLst/>
                          <a:latin typeface="Arial" panose="020B0604020202020204" pitchFamily="34" charset="0"/>
                          <a:cs typeface="Arial" panose="020B0604020202020204" pitchFamily="34" charset="0"/>
                        </a:rPr>
                        <a:t>L'assortiment</a:t>
                      </a:r>
                      <a:r>
                        <a:rPr lang="fr-FR" sz="2000" b="1" dirty="0">
                          <a:effectLst/>
                          <a:latin typeface="Arial" panose="020B0604020202020204" pitchFamily="34" charset="0"/>
                          <a:cs typeface="Arial" panose="020B0604020202020204" pitchFamily="34" charset="0"/>
                        </a:rPr>
                        <a:t> : large, étroit, profond, généraliste, spécialisé ? Des produits leaders, des produits d'appel, des produits d'avenir, des produits saisonniers, des produits permanents ? </a:t>
                      </a:r>
                    </a:p>
                    <a:p>
                      <a:pPr marL="342900" lvl="0" indent="-342900" algn="l">
                        <a:lnSpc>
                          <a:spcPct val="100000"/>
                        </a:lnSpc>
                        <a:spcBef>
                          <a:spcPts val="1200"/>
                        </a:spcBef>
                        <a:spcAft>
                          <a:spcPts val="0"/>
                        </a:spcAft>
                        <a:buFont typeface="Calibri" panose="020F0502020204030204" pitchFamily="34" charset="0"/>
                        <a:buChar char="-"/>
                      </a:pPr>
                      <a:r>
                        <a:rPr lang="fr-FR" sz="2000" b="1" dirty="0">
                          <a:solidFill>
                            <a:srgbClr val="FF0000"/>
                          </a:solidFill>
                          <a:effectLst/>
                          <a:latin typeface="Arial" panose="020B0604020202020204" pitchFamily="34" charset="0"/>
                          <a:cs typeface="Arial" panose="020B0604020202020204" pitchFamily="34" charset="0"/>
                        </a:rPr>
                        <a:t>Qualité</a:t>
                      </a:r>
                      <a:r>
                        <a:rPr lang="fr-FR" sz="2000" b="1" dirty="0">
                          <a:effectLst/>
                          <a:latin typeface="Arial" panose="020B0604020202020204" pitchFamily="34" charset="0"/>
                          <a:cs typeface="Arial" panose="020B0604020202020204" pitchFamily="34" charset="0"/>
                        </a:rPr>
                        <a:t> : quelles gammes, quels modèles, quels styles, quelles caractéristiques, quelles options ? </a:t>
                      </a:r>
                    </a:p>
                    <a:p>
                      <a:pPr marL="342900" lvl="0" indent="-342900" algn="l">
                        <a:lnSpc>
                          <a:spcPct val="100000"/>
                        </a:lnSpc>
                        <a:spcBef>
                          <a:spcPts val="1200"/>
                        </a:spcBef>
                        <a:spcAft>
                          <a:spcPts val="0"/>
                        </a:spcAft>
                        <a:buFont typeface="Calibri" panose="020F0502020204030204" pitchFamily="34" charset="0"/>
                        <a:buChar char="-"/>
                      </a:pPr>
                      <a:r>
                        <a:rPr lang="fr-FR" sz="2000" b="1" dirty="0">
                          <a:solidFill>
                            <a:srgbClr val="FF0000"/>
                          </a:solidFill>
                          <a:effectLst/>
                          <a:latin typeface="Arial" panose="020B0604020202020204" pitchFamily="34" charset="0"/>
                          <a:cs typeface="Arial" panose="020B0604020202020204" pitchFamily="34" charset="0"/>
                        </a:rPr>
                        <a:t>Marques</a:t>
                      </a:r>
                      <a:r>
                        <a:rPr lang="fr-FR" sz="2000" b="1" dirty="0">
                          <a:effectLst/>
                          <a:latin typeface="Arial" panose="020B0604020202020204" pitchFamily="34" charset="0"/>
                          <a:cs typeface="Arial" panose="020B0604020202020204" pitchFamily="34" charset="0"/>
                        </a:rPr>
                        <a:t> : marques de fabricants : lesquelles, marques de distributeurs (MDD) ? </a:t>
                      </a:r>
                    </a:p>
                    <a:p>
                      <a:pPr marL="342900" lvl="0" indent="-342900" algn="l">
                        <a:lnSpc>
                          <a:spcPct val="100000"/>
                        </a:lnSpc>
                        <a:spcBef>
                          <a:spcPts val="1200"/>
                        </a:spcBef>
                        <a:spcAft>
                          <a:spcPts val="0"/>
                        </a:spcAft>
                        <a:buFont typeface="Calibri" panose="020F0502020204030204" pitchFamily="34" charset="0"/>
                        <a:buChar char="-"/>
                      </a:pPr>
                      <a:r>
                        <a:rPr lang="fr-FR" sz="2000" b="1" dirty="0">
                          <a:solidFill>
                            <a:srgbClr val="FF0000"/>
                          </a:solidFill>
                          <a:effectLst/>
                          <a:latin typeface="Arial" panose="020B0604020202020204" pitchFamily="34" charset="0"/>
                          <a:cs typeface="Arial" panose="020B0604020202020204" pitchFamily="34" charset="0"/>
                        </a:rPr>
                        <a:t>Services annexes </a:t>
                      </a:r>
                      <a:r>
                        <a:rPr lang="fr-FR" sz="2000" b="1" dirty="0">
                          <a:effectLst/>
                          <a:latin typeface="Arial" panose="020B0604020202020204" pitchFamily="34" charset="0"/>
                          <a:cs typeface="Arial" panose="020B0604020202020204" pitchFamily="34" charset="0"/>
                        </a:rPr>
                        <a:t>: heures d'ouvertures, prestations et services complémentaires, livraisons, SAV ?</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chemeClr val="tx2"/>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F48F55C0-6BEA-4788-8D4E-5DB5A5A115B1}"/>
              </a:ext>
            </a:extLst>
          </p:cNvPr>
          <p:cNvSpPr/>
          <p:nvPr/>
        </p:nvSpPr>
        <p:spPr>
          <a:xfrm>
            <a:off x="0" y="0"/>
            <a:ext cx="11595694"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5.4. Le plan de marchéage (marketing mix)</a:t>
            </a:r>
            <a:endParaRPr lang="fr-FR" sz="28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5833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84146870"/>
              </p:ext>
            </p:extLst>
          </p:nvPr>
        </p:nvGraphicFramePr>
        <p:xfrm>
          <a:off x="352023" y="1020139"/>
          <a:ext cx="11423560" cy="4733413"/>
        </p:xfrm>
        <a:graphic>
          <a:graphicData uri="http://schemas.openxmlformats.org/drawingml/2006/table">
            <a:tbl>
              <a:tblPr firstRow="1" firstCol="1" bandRow="1">
                <a:tableStyleId>{5C22544A-7EE6-4342-B048-85BDC9FD1C3A}</a:tableStyleId>
              </a:tblPr>
              <a:tblGrid>
                <a:gridCol w="1505534">
                  <a:extLst>
                    <a:ext uri="{9D8B030D-6E8A-4147-A177-3AD203B41FA5}">
                      <a16:colId xmlns:a16="http://schemas.microsoft.com/office/drawing/2014/main" val="20000"/>
                    </a:ext>
                  </a:extLst>
                </a:gridCol>
                <a:gridCol w="9918026">
                  <a:extLst>
                    <a:ext uri="{9D8B030D-6E8A-4147-A177-3AD203B41FA5}">
                      <a16:colId xmlns:a16="http://schemas.microsoft.com/office/drawing/2014/main" val="20001"/>
                    </a:ext>
                  </a:extLst>
                </a:gridCol>
              </a:tblGrid>
              <a:tr h="618880">
                <a:tc>
                  <a:txBody>
                    <a:bodyPr/>
                    <a:lstStyle/>
                    <a:p>
                      <a:pPr algn="ctr">
                        <a:lnSpc>
                          <a:spcPct val="100000"/>
                        </a:lnSpc>
                        <a:spcBef>
                          <a:spcPts val="0"/>
                        </a:spcBef>
                        <a:spcAft>
                          <a:spcPts val="0"/>
                        </a:spcAft>
                      </a:pP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tc>
                  <a:txBody>
                    <a:bodyPr/>
                    <a:lstStyle/>
                    <a:p>
                      <a:pPr algn="ctr">
                        <a:lnSpc>
                          <a:spcPct val="100000"/>
                        </a:lnSpc>
                        <a:spcBef>
                          <a:spcPts val="600"/>
                        </a:spcBef>
                        <a:spcAft>
                          <a:spcPts val="0"/>
                        </a:spcAft>
                      </a:pPr>
                      <a:r>
                        <a:rPr lang="fr-FR" sz="2400" b="1" dirty="0">
                          <a:solidFill>
                            <a:srgbClr val="FF0000"/>
                          </a:solidFill>
                          <a:effectLst/>
                          <a:latin typeface="Arial" panose="020B0604020202020204" pitchFamily="34" charset="0"/>
                          <a:cs typeface="Arial" panose="020B0604020202020204" pitchFamily="34" charset="0"/>
                        </a:rPr>
                        <a:t>Critères de positionnement</a:t>
                      </a:r>
                      <a:endParaRPr lang="fr-F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extLst>
                  <a:ext uri="{0D108BD9-81ED-4DB2-BD59-A6C34878D82A}">
                    <a16:rowId xmlns:a16="http://schemas.microsoft.com/office/drawing/2014/main" val="10000"/>
                  </a:ext>
                </a:extLst>
              </a:tr>
              <a:tr h="4114533">
                <a:tc>
                  <a:txBody>
                    <a:bodyPr/>
                    <a:lstStyle/>
                    <a:p>
                      <a:pPr algn="ctr">
                        <a:lnSpc>
                          <a:spcPct val="100000"/>
                        </a:lnSpc>
                        <a:spcBef>
                          <a:spcPts val="0"/>
                        </a:spcBef>
                        <a:spcAft>
                          <a:spcPts val="0"/>
                        </a:spcAft>
                      </a:pPr>
                      <a:r>
                        <a:rPr lang="fr-FR" sz="2400" dirty="0">
                          <a:solidFill>
                            <a:srgbClr val="FF0000"/>
                          </a:solidFill>
                          <a:effectLst/>
                          <a:latin typeface="Arial" panose="020B0604020202020204" pitchFamily="34" charset="0"/>
                          <a:cs typeface="Arial" panose="020B0604020202020204" pitchFamily="34" charset="0"/>
                        </a:rPr>
                        <a:t>Politique</a:t>
                      </a:r>
                    </a:p>
                    <a:p>
                      <a:pPr algn="ctr">
                        <a:lnSpc>
                          <a:spcPct val="100000"/>
                        </a:lnSpc>
                        <a:spcBef>
                          <a:spcPts val="0"/>
                        </a:spcBef>
                        <a:spcAft>
                          <a:spcPts val="0"/>
                        </a:spcAft>
                      </a:pPr>
                      <a:r>
                        <a:rPr lang="fr-FR" sz="2400" dirty="0">
                          <a:solidFill>
                            <a:srgbClr val="FF0000"/>
                          </a:solidFill>
                          <a:effectLst/>
                          <a:latin typeface="Arial" panose="020B0604020202020204" pitchFamily="34" charset="0"/>
                          <a:cs typeface="Arial" panose="020B0604020202020204" pitchFamily="34" charset="0"/>
                        </a:rPr>
                        <a:t>prix</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tc>
                <a:tc>
                  <a:txBody>
                    <a:bodyPr/>
                    <a:lstStyle/>
                    <a:p>
                      <a:pPr algn="ctr">
                        <a:lnSpc>
                          <a:spcPct val="100000"/>
                        </a:lnSpc>
                        <a:spcBef>
                          <a:spcPts val="600"/>
                        </a:spcBef>
                        <a:spcAft>
                          <a:spcPts val="1800"/>
                        </a:spcAft>
                      </a:pPr>
                      <a:r>
                        <a:rPr lang="fr-FR" sz="2000" b="1" dirty="0">
                          <a:effectLst/>
                          <a:latin typeface="Arial" panose="020B0604020202020204" pitchFamily="34" charset="0"/>
                          <a:cs typeface="Arial" panose="020B0604020202020204" pitchFamily="34" charset="0"/>
                        </a:rPr>
                        <a:t>Elle intègre la démarche de fixation du prix du produit ou de la gamme de produits ou services. Elle peut évoluer en fonction des actions promotionnelles ou selon le cycle de vie du produit.</a:t>
                      </a:r>
                    </a:p>
                    <a:p>
                      <a:pPr algn="just">
                        <a:lnSpc>
                          <a:spcPct val="100000"/>
                        </a:lnSpc>
                        <a:spcBef>
                          <a:spcPts val="600"/>
                        </a:spcBef>
                        <a:spcAft>
                          <a:spcPts val="0"/>
                        </a:spcAft>
                      </a:pPr>
                      <a:r>
                        <a:rPr lang="fr-FR" sz="2000" b="1" dirty="0">
                          <a:effectLst/>
                          <a:latin typeface="Arial" panose="020B0604020202020204" pitchFamily="34" charset="0"/>
                          <a:cs typeface="Arial" panose="020B0604020202020204" pitchFamily="34" charset="0"/>
                        </a:rPr>
                        <a:t>La politique de prix doit notamment prendre en compte les coûts de revient, l’image du produit, la distribution, l’élasticité prix, la concurrence.</a:t>
                      </a:r>
                    </a:p>
                    <a:p>
                      <a:pPr marL="342900" lvl="0" indent="-342900" algn="l">
                        <a:lnSpc>
                          <a:spcPct val="100000"/>
                        </a:lnSpc>
                        <a:spcBef>
                          <a:spcPts val="600"/>
                        </a:spcBef>
                        <a:spcAft>
                          <a:spcPts val="0"/>
                        </a:spcAft>
                        <a:buFont typeface="Calibri" panose="020F0502020204030204" pitchFamily="34" charset="0"/>
                        <a:buChar char="-"/>
                      </a:pPr>
                      <a:r>
                        <a:rPr lang="fr-FR" sz="2000" b="1" dirty="0">
                          <a:effectLst/>
                          <a:latin typeface="Arial" panose="020B0604020202020204" pitchFamily="34" charset="0"/>
                          <a:cs typeface="Arial" panose="020B0604020202020204" pitchFamily="34" charset="0"/>
                        </a:rPr>
                        <a:t>Tarif de base : Comment les fixer ? en fonction du coût, de la demande (élasticité), du consommateur ?</a:t>
                      </a:r>
                    </a:p>
                    <a:p>
                      <a:pPr marL="342900" lvl="0" indent="-342900" algn="l">
                        <a:lnSpc>
                          <a:spcPct val="100000"/>
                        </a:lnSpc>
                        <a:spcBef>
                          <a:spcPts val="600"/>
                        </a:spcBef>
                        <a:spcAft>
                          <a:spcPts val="0"/>
                        </a:spcAft>
                        <a:buFont typeface="Calibri" panose="020F0502020204030204" pitchFamily="34" charset="0"/>
                        <a:buChar char="-"/>
                      </a:pPr>
                      <a:r>
                        <a:rPr lang="fr-FR" sz="2000" b="1" dirty="0">
                          <a:effectLst/>
                          <a:latin typeface="Arial" panose="020B0604020202020204" pitchFamily="34" charset="0"/>
                          <a:cs typeface="Arial" panose="020B0604020202020204" pitchFamily="34" charset="0"/>
                        </a:rPr>
                        <a:t>Stratégie : écrémage, pénétration, différenciation ?</a:t>
                      </a:r>
                    </a:p>
                    <a:p>
                      <a:pPr marL="342900" lvl="0" indent="-342900" algn="l">
                        <a:lnSpc>
                          <a:spcPct val="100000"/>
                        </a:lnSpc>
                        <a:spcBef>
                          <a:spcPts val="600"/>
                        </a:spcBef>
                        <a:spcAft>
                          <a:spcPts val="0"/>
                        </a:spcAft>
                        <a:buFont typeface="Calibri" panose="020F0502020204030204" pitchFamily="34" charset="0"/>
                        <a:buChar char="-"/>
                      </a:pPr>
                      <a:r>
                        <a:rPr lang="fr-FR" sz="2000" b="1" dirty="0">
                          <a:effectLst/>
                          <a:latin typeface="Arial" panose="020B0604020202020204" pitchFamily="34" charset="0"/>
                          <a:cs typeface="Arial" panose="020B0604020202020204" pitchFamily="34" charset="0"/>
                        </a:rPr>
                        <a:t>Politique de remises, ristournes, rabais : oui/non ? quand ? comment ? à qui ? </a:t>
                      </a:r>
                    </a:p>
                    <a:p>
                      <a:pPr marL="342900" lvl="0" indent="-342900" algn="l">
                        <a:lnSpc>
                          <a:spcPct val="100000"/>
                        </a:lnSpc>
                        <a:spcBef>
                          <a:spcPts val="600"/>
                        </a:spcBef>
                        <a:spcAft>
                          <a:spcPts val="0"/>
                        </a:spcAft>
                        <a:buFont typeface="Calibri" panose="020F0502020204030204" pitchFamily="34" charset="0"/>
                        <a:buChar char="-"/>
                      </a:pPr>
                      <a:r>
                        <a:rPr lang="fr-FR" sz="2000" b="1" dirty="0">
                          <a:effectLst/>
                          <a:latin typeface="Arial" panose="020B0604020202020204" pitchFamily="34" charset="0"/>
                          <a:cs typeface="Arial" panose="020B0604020202020204" pitchFamily="34" charset="0"/>
                        </a:rPr>
                        <a:t>Modes de paiement : lesquels ? crédits ?</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chemeClr val="tx2"/>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EA5067F3-17B7-4292-AEB0-FDA73474CF7A}"/>
              </a:ext>
            </a:extLst>
          </p:cNvPr>
          <p:cNvSpPr/>
          <p:nvPr/>
        </p:nvSpPr>
        <p:spPr>
          <a:xfrm>
            <a:off x="0" y="0"/>
            <a:ext cx="11595694"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5.4. Le plan de marchéage (marketing mix)</a:t>
            </a:r>
            <a:endParaRPr lang="fr-FR" sz="28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401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84555029"/>
              </p:ext>
            </p:extLst>
          </p:nvPr>
        </p:nvGraphicFramePr>
        <p:xfrm>
          <a:off x="390032" y="1488694"/>
          <a:ext cx="11490797" cy="4429027"/>
        </p:xfrm>
        <a:graphic>
          <a:graphicData uri="http://schemas.openxmlformats.org/drawingml/2006/table">
            <a:tbl>
              <a:tblPr firstRow="1" firstCol="1" bandRow="1">
                <a:tableStyleId>{5C22544A-7EE6-4342-B048-85BDC9FD1C3A}</a:tableStyleId>
              </a:tblPr>
              <a:tblGrid>
                <a:gridCol w="2407675">
                  <a:extLst>
                    <a:ext uri="{9D8B030D-6E8A-4147-A177-3AD203B41FA5}">
                      <a16:colId xmlns:a16="http://schemas.microsoft.com/office/drawing/2014/main" val="20000"/>
                    </a:ext>
                  </a:extLst>
                </a:gridCol>
                <a:gridCol w="9083122">
                  <a:extLst>
                    <a:ext uri="{9D8B030D-6E8A-4147-A177-3AD203B41FA5}">
                      <a16:colId xmlns:a16="http://schemas.microsoft.com/office/drawing/2014/main" val="20001"/>
                    </a:ext>
                  </a:extLst>
                </a:gridCol>
              </a:tblGrid>
              <a:tr h="679451">
                <a:tc>
                  <a:txBody>
                    <a:bodyPr/>
                    <a:lstStyle/>
                    <a:p>
                      <a:pPr algn="ctr">
                        <a:lnSpc>
                          <a:spcPct val="100000"/>
                        </a:lnSpc>
                        <a:spcBef>
                          <a:spcPts val="600"/>
                        </a:spcBef>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tc>
                  <a:txBody>
                    <a:bodyPr/>
                    <a:lstStyle/>
                    <a:p>
                      <a:pPr algn="ctr">
                        <a:lnSpc>
                          <a:spcPct val="100000"/>
                        </a:lnSpc>
                        <a:spcBef>
                          <a:spcPts val="600"/>
                        </a:spcBef>
                        <a:spcAft>
                          <a:spcPts val="0"/>
                        </a:spcAft>
                      </a:pPr>
                      <a:r>
                        <a:rPr lang="fr-FR" sz="2400" b="1" dirty="0">
                          <a:solidFill>
                            <a:srgbClr val="FF0000"/>
                          </a:solidFill>
                          <a:effectLst/>
                          <a:latin typeface="Arial" panose="020B0604020202020204" pitchFamily="34" charset="0"/>
                          <a:cs typeface="Arial" panose="020B0604020202020204" pitchFamily="34" charset="0"/>
                        </a:rPr>
                        <a:t>Critères de positionnement</a:t>
                      </a:r>
                      <a:endParaRPr lang="fr-F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extLst>
                  <a:ext uri="{0D108BD9-81ED-4DB2-BD59-A6C34878D82A}">
                    <a16:rowId xmlns:a16="http://schemas.microsoft.com/office/drawing/2014/main" val="10000"/>
                  </a:ext>
                </a:extLst>
              </a:tr>
              <a:tr h="3749576">
                <a:tc>
                  <a:txBody>
                    <a:bodyPr/>
                    <a:lstStyle/>
                    <a:p>
                      <a:pPr algn="ctr">
                        <a:lnSpc>
                          <a:spcPct val="100000"/>
                        </a:lnSpc>
                        <a:spcBef>
                          <a:spcPts val="300"/>
                        </a:spcBef>
                        <a:spcAft>
                          <a:spcPts val="300"/>
                        </a:spcAft>
                      </a:pPr>
                      <a:r>
                        <a:rPr lang="fr-FR" sz="2400" dirty="0">
                          <a:solidFill>
                            <a:srgbClr val="FF0000"/>
                          </a:solidFill>
                          <a:effectLst/>
                          <a:latin typeface="Arial" panose="020B0604020202020204" pitchFamily="34" charset="0"/>
                          <a:cs typeface="Arial" panose="020B0604020202020204" pitchFamily="34" charset="0"/>
                        </a:rPr>
                        <a:t>Politique</a:t>
                      </a:r>
                    </a:p>
                    <a:p>
                      <a:pPr algn="ctr">
                        <a:lnSpc>
                          <a:spcPct val="100000"/>
                        </a:lnSpc>
                        <a:spcBef>
                          <a:spcPts val="300"/>
                        </a:spcBef>
                        <a:spcAft>
                          <a:spcPts val="300"/>
                        </a:spcAft>
                      </a:pPr>
                      <a:r>
                        <a:rPr lang="fr-FR" sz="2400" dirty="0">
                          <a:solidFill>
                            <a:srgbClr val="FF0000"/>
                          </a:solidFill>
                          <a:effectLst/>
                          <a:latin typeface="Arial" panose="020B0604020202020204" pitchFamily="34" charset="0"/>
                          <a:cs typeface="Arial" panose="020B0604020202020204" pitchFamily="34" charset="0"/>
                        </a:rPr>
                        <a:t>communication</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tc>
                <a:tc>
                  <a:txBody>
                    <a:bodyPr/>
                    <a:lstStyle/>
                    <a:p>
                      <a:pPr algn="ctr">
                        <a:lnSpc>
                          <a:spcPct val="100000"/>
                        </a:lnSpc>
                        <a:spcBef>
                          <a:spcPts val="600"/>
                        </a:spcBef>
                        <a:spcAft>
                          <a:spcPts val="1800"/>
                        </a:spcAft>
                      </a:pPr>
                      <a:r>
                        <a:rPr lang="fr-FR" sz="2200" b="1" dirty="0">
                          <a:effectLst/>
                          <a:latin typeface="Arial" panose="020B0604020202020204" pitchFamily="34" charset="0"/>
                          <a:cs typeface="Arial" panose="020B0604020202020204" pitchFamily="34" charset="0"/>
                        </a:rPr>
                        <a:t>Elle regroupe essentiellement les actions de publicité, de marketing direct et de promotion des ventes. Dans certains cas, elle peut prendre un sens restreint et ne désigner que la politique de communication publicitaire, voire même la communication institutionnelle.</a:t>
                      </a:r>
                    </a:p>
                    <a:p>
                      <a:pPr marL="342900" lvl="0" indent="-342900" algn="l">
                        <a:lnSpc>
                          <a:spcPct val="100000"/>
                        </a:lnSpc>
                        <a:spcBef>
                          <a:spcPts val="600"/>
                        </a:spcBef>
                        <a:spcAft>
                          <a:spcPts val="300"/>
                        </a:spcAft>
                        <a:buFont typeface="Arial" panose="020B0604020202020204" pitchFamily="34" charset="0"/>
                        <a:buChar char="•"/>
                      </a:pPr>
                      <a:r>
                        <a:rPr lang="fr-FR" sz="2000" b="1" dirty="0">
                          <a:solidFill>
                            <a:srgbClr val="FF0000"/>
                          </a:solidFill>
                          <a:effectLst/>
                          <a:latin typeface="Arial" panose="020B0604020202020204" pitchFamily="34" charset="0"/>
                          <a:cs typeface="Arial" panose="020B0604020202020204" pitchFamily="34" charset="0"/>
                        </a:rPr>
                        <a:t>Publicité</a:t>
                      </a:r>
                      <a:r>
                        <a:rPr lang="fr-FR" sz="2000" b="1" dirty="0">
                          <a:effectLst/>
                          <a:latin typeface="Arial" panose="020B0604020202020204" pitchFamily="34" charset="0"/>
                          <a:cs typeface="Arial" panose="020B0604020202020204" pitchFamily="34" charset="0"/>
                        </a:rPr>
                        <a:t> : quels médias, hors médias ? Relations publiques ? Sponsoring ? </a:t>
                      </a:r>
                    </a:p>
                    <a:p>
                      <a:pPr marL="342900" lvl="0" indent="-342900" algn="l">
                        <a:lnSpc>
                          <a:spcPct val="100000"/>
                        </a:lnSpc>
                        <a:spcBef>
                          <a:spcPts val="600"/>
                        </a:spcBef>
                        <a:spcAft>
                          <a:spcPts val="300"/>
                        </a:spcAft>
                        <a:buFont typeface="Arial" panose="020B0604020202020204" pitchFamily="34" charset="0"/>
                        <a:buChar char="•"/>
                      </a:pPr>
                      <a:r>
                        <a:rPr lang="fr-FR" sz="2000" b="1" dirty="0">
                          <a:solidFill>
                            <a:srgbClr val="FF0000"/>
                          </a:solidFill>
                          <a:effectLst/>
                          <a:latin typeface="Arial" panose="020B0604020202020204" pitchFamily="34" charset="0"/>
                          <a:cs typeface="Arial" panose="020B0604020202020204" pitchFamily="34" charset="0"/>
                        </a:rPr>
                        <a:t>Promotion</a:t>
                      </a:r>
                      <a:r>
                        <a:rPr lang="fr-FR" sz="2000" b="1" dirty="0">
                          <a:effectLst/>
                          <a:latin typeface="Arial" panose="020B0604020202020204" pitchFamily="34" charset="0"/>
                          <a:cs typeface="Arial" panose="020B0604020202020204" pitchFamily="34" charset="0"/>
                        </a:rPr>
                        <a:t> : quelles techniques ? (prix, jeux, concours, produits, primes)</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chemeClr val="tx2"/>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9BC71AC6-B149-4A08-99D7-370BBB8A3782}"/>
              </a:ext>
            </a:extLst>
          </p:cNvPr>
          <p:cNvSpPr/>
          <p:nvPr/>
        </p:nvSpPr>
        <p:spPr>
          <a:xfrm>
            <a:off x="0" y="0"/>
            <a:ext cx="11595694"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5.4. Le plan de marchéage (marketing mix)</a:t>
            </a:r>
            <a:endParaRPr lang="fr-FR" sz="28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804661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18219471"/>
              </p:ext>
            </p:extLst>
          </p:nvPr>
        </p:nvGraphicFramePr>
        <p:xfrm>
          <a:off x="381407" y="884846"/>
          <a:ext cx="11422310" cy="5428540"/>
        </p:xfrm>
        <a:graphic>
          <a:graphicData uri="http://schemas.openxmlformats.org/drawingml/2006/table">
            <a:tbl>
              <a:tblPr firstRow="1" firstCol="1" bandRow="1">
                <a:tableStyleId>{5C22544A-7EE6-4342-B048-85BDC9FD1C3A}</a:tableStyleId>
              </a:tblPr>
              <a:tblGrid>
                <a:gridCol w="1829825">
                  <a:extLst>
                    <a:ext uri="{9D8B030D-6E8A-4147-A177-3AD203B41FA5}">
                      <a16:colId xmlns:a16="http://schemas.microsoft.com/office/drawing/2014/main" val="20000"/>
                    </a:ext>
                  </a:extLst>
                </a:gridCol>
                <a:gridCol w="9592485">
                  <a:extLst>
                    <a:ext uri="{9D8B030D-6E8A-4147-A177-3AD203B41FA5}">
                      <a16:colId xmlns:a16="http://schemas.microsoft.com/office/drawing/2014/main" val="20001"/>
                    </a:ext>
                  </a:extLst>
                </a:gridCol>
              </a:tblGrid>
              <a:tr h="521260">
                <a:tc>
                  <a:txBody>
                    <a:bodyPr/>
                    <a:lstStyle/>
                    <a:p>
                      <a:pPr algn="ctr">
                        <a:lnSpc>
                          <a:spcPct val="100000"/>
                        </a:lnSpc>
                        <a:spcBef>
                          <a:spcPts val="600"/>
                        </a:spcBef>
                        <a:spcAft>
                          <a:spcPts val="0"/>
                        </a:spcAft>
                      </a:pP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tc>
                  <a:txBody>
                    <a:bodyPr/>
                    <a:lstStyle/>
                    <a:p>
                      <a:pPr algn="ctr">
                        <a:lnSpc>
                          <a:spcPct val="100000"/>
                        </a:lnSpc>
                        <a:spcBef>
                          <a:spcPts val="600"/>
                        </a:spcBef>
                        <a:spcAft>
                          <a:spcPts val="0"/>
                        </a:spcAft>
                      </a:pPr>
                      <a:r>
                        <a:rPr lang="fr-FR" sz="2400" b="1" dirty="0">
                          <a:solidFill>
                            <a:srgbClr val="FF0000"/>
                          </a:solidFill>
                          <a:effectLst/>
                          <a:latin typeface="Arial" panose="020B0604020202020204" pitchFamily="34" charset="0"/>
                          <a:cs typeface="Arial" panose="020B0604020202020204" pitchFamily="34" charset="0"/>
                        </a:rPr>
                        <a:t>Critères de positionnement</a:t>
                      </a:r>
                      <a:endParaRPr lang="fr-FR"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solidFill>
                      <a:srgbClr val="92D050"/>
                    </a:solidFill>
                  </a:tcPr>
                </a:tc>
                <a:extLst>
                  <a:ext uri="{0D108BD9-81ED-4DB2-BD59-A6C34878D82A}">
                    <a16:rowId xmlns:a16="http://schemas.microsoft.com/office/drawing/2014/main" val="10000"/>
                  </a:ext>
                </a:extLst>
              </a:tr>
              <a:tr h="1243664">
                <a:tc>
                  <a:txBody>
                    <a:bodyPr/>
                    <a:lstStyle/>
                    <a:p>
                      <a:pPr algn="ctr">
                        <a:lnSpc>
                          <a:spcPct val="100000"/>
                        </a:lnSpc>
                        <a:spcBef>
                          <a:spcPts val="300"/>
                        </a:spcBef>
                        <a:spcAft>
                          <a:spcPts val="300"/>
                        </a:spcAft>
                      </a:pPr>
                      <a:r>
                        <a:rPr lang="fr-FR" sz="2400" dirty="0">
                          <a:solidFill>
                            <a:srgbClr val="FF0000"/>
                          </a:solidFill>
                          <a:effectLst/>
                          <a:latin typeface="Arial" panose="020B0604020202020204" pitchFamily="34" charset="0"/>
                          <a:cs typeface="Arial" panose="020B0604020202020204" pitchFamily="34" charset="0"/>
                        </a:rPr>
                        <a:t>Politique</a:t>
                      </a:r>
                      <a:br>
                        <a:rPr lang="fr-FR" sz="2400" dirty="0">
                          <a:solidFill>
                            <a:srgbClr val="FF0000"/>
                          </a:solidFill>
                          <a:effectLst/>
                          <a:latin typeface="Arial" panose="020B0604020202020204" pitchFamily="34" charset="0"/>
                          <a:cs typeface="Arial" panose="020B0604020202020204" pitchFamily="34" charset="0"/>
                        </a:rPr>
                      </a:br>
                      <a:r>
                        <a:rPr lang="fr-FR" sz="2400" dirty="0">
                          <a:solidFill>
                            <a:srgbClr val="FF0000"/>
                          </a:solidFill>
                          <a:effectLst/>
                          <a:latin typeface="Arial" panose="020B0604020202020204" pitchFamily="34" charset="0"/>
                          <a:cs typeface="Arial" panose="020B0604020202020204" pitchFamily="34" charset="0"/>
                        </a:rPr>
                        <a:t>distribution</a:t>
                      </a:r>
                      <a:endParaRPr lang="fr-FR"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nchor="ctr"/>
                </a:tc>
                <a:tc>
                  <a:txBody>
                    <a:bodyPr/>
                    <a:lstStyle/>
                    <a:p>
                      <a:pPr algn="ctr">
                        <a:lnSpc>
                          <a:spcPct val="100000"/>
                        </a:lnSpc>
                        <a:spcBef>
                          <a:spcPts val="300"/>
                        </a:spcBef>
                        <a:spcAft>
                          <a:spcPts val="300"/>
                        </a:spcAft>
                      </a:pPr>
                      <a:r>
                        <a:rPr lang="fr-FR" sz="2200" b="1" dirty="0">
                          <a:effectLst/>
                          <a:latin typeface="Arial" panose="020B0604020202020204" pitchFamily="34" charset="0"/>
                          <a:cs typeface="Arial" panose="020B0604020202020204" pitchFamily="34" charset="0"/>
                        </a:rPr>
                        <a:t>Elle englobe les décisions à destination des distributeurs.</a:t>
                      </a:r>
                    </a:p>
                    <a:p>
                      <a:pPr marL="342900" indent="-342900" algn="just">
                        <a:lnSpc>
                          <a:spcPct val="100000"/>
                        </a:lnSpc>
                        <a:spcBef>
                          <a:spcPts val="0"/>
                        </a:spcBef>
                        <a:spcAft>
                          <a:spcPts val="0"/>
                        </a:spcAft>
                        <a:buFont typeface="Wingdings" panose="05000000000000000000" pitchFamily="2" charset="2"/>
                        <a:buChar char="q"/>
                      </a:pPr>
                      <a:r>
                        <a:rPr lang="fr-FR" sz="2200" b="1" dirty="0">
                          <a:effectLst/>
                          <a:latin typeface="Arial" panose="020B0604020202020204" pitchFamily="34" charset="0"/>
                          <a:cs typeface="Arial" panose="020B0604020202020204" pitchFamily="34" charset="0"/>
                        </a:rPr>
                        <a:t>le choix des canaux de distribution </a:t>
                      </a:r>
                    </a:p>
                    <a:p>
                      <a:pPr marL="342900" indent="-342900" algn="just">
                        <a:lnSpc>
                          <a:spcPct val="100000"/>
                        </a:lnSpc>
                        <a:spcBef>
                          <a:spcPts val="0"/>
                        </a:spcBef>
                        <a:spcAft>
                          <a:spcPts val="0"/>
                        </a:spcAft>
                        <a:buFont typeface="Wingdings" panose="05000000000000000000" pitchFamily="2" charset="2"/>
                        <a:buChar char="q"/>
                      </a:pPr>
                      <a:r>
                        <a:rPr lang="fr-FR" sz="2200" b="1" dirty="0">
                          <a:effectLst/>
                          <a:latin typeface="Arial" panose="020B0604020202020204" pitchFamily="34" charset="0"/>
                          <a:cs typeface="Arial" panose="020B0604020202020204" pitchFamily="34" charset="0"/>
                        </a:rPr>
                        <a:t>les actions marketing (communication, animation, merchandising...) </a:t>
                      </a:r>
                    </a:p>
                    <a:p>
                      <a:pPr marL="342900" indent="-342900" algn="just">
                        <a:lnSpc>
                          <a:spcPct val="100000"/>
                        </a:lnSpc>
                        <a:spcBef>
                          <a:spcPts val="0"/>
                        </a:spcBef>
                        <a:spcAft>
                          <a:spcPts val="1800"/>
                        </a:spcAft>
                        <a:buFont typeface="Wingdings" panose="05000000000000000000" pitchFamily="2" charset="2"/>
                        <a:buChar char="q"/>
                      </a:pPr>
                      <a:r>
                        <a:rPr lang="fr-FR" sz="2200" b="1" dirty="0">
                          <a:effectLst/>
                          <a:latin typeface="Arial" panose="020B0604020202020204" pitchFamily="34" charset="0"/>
                          <a:cs typeface="Arial" panose="020B0604020202020204" pitchFamily="34" charset="0"/>
                        </a:rPr>
                        <a:t>Les actions commerciales (référencement, pratiques tarifaires), </a:t>
                      </a:r>
                    </a:p>
                    <a:p>
                      <a:pPr marL="0" indent="0" algn="ctr">
                        <a:lnSpc>
                          <a:spcPct val="100000"/>
                        </a:lnSpc>
                        <a:spcBef>
                          <a:spcPts val="0"/>
                        </a:spcBef>
                        <a:spcAft>
                          <a:spcPts val="1200"/>
                        </a:spcAft>
                        <a:buFont typeface="Wingdings" panose="05000000000000000000" pitchFamily="2" charset="2"/>
                        <a:buNone/>
                      </a:pPr>
                      <a:r>
                        <a:rPr lang="fr-FR" sz="2200" b="1" dirty="0">
                          <a:solidFill>
                            <a:srgbClr val="FF0000"/>
                          </a:solidFill>
                          <a:effectLst/>
                          <a:latin typeface="Arial" panose="020B0604020202020204" pitchFamily="34" charset="0"/>
                          <a:cs typeface="Arial" panose="020B0604020202020204" pitchFamily="34" charset="0"/>
                        </a:rPr>
                        <a:t>La politique de distribution doit être cohérente avec les autres éléments du plan de marchéage</a:t>
                      </a:r>
                    </a:p>
                    <a:p>
                      <a:pPr marL="342900" lvl="0" indent="-342900" algn="l">
                        <a:lnSpc>
                          <a:spcPct val="100000"/>
                        </a:lnSpc>
                        <a:spcBef>
                          <a:spcPts val="300"/>
                        </a:spcBef>
                        <a:spcAft>
                          <a:spcPts val="300"/>
                        </a:spcAft>
                        <a:buFont typeface="Wingdings" panose="05000000000000000000" pitchFamily="2" charset="2"/>
                        <a:buChar char="Ø"/>
                      </a:pPr>
                      <a:r>
                        <a:rPr lang="fr-FR" sz="2000" b="1" dirty="0">
                          <a:effectLst/>
                          <a:latin typeface="Arial" panose="020B0604020202020204" pitchFamily="34" charset="0"/>
                          <a:cs typeface="Arial" panose="020B0604020202020204" pitchFamily="34" charset="0"/>
                        </a:rPr>
                        <a:t>Ambiance, marchandisage : enseigne, façades vitrines, couleurs, déco, mobilier, éclairage, sonorisation… </a:t>
                      </a:r>
                    </a:p>
                    <a:p>
                      <a:pPr marL="342900" lvl="0" indent="-342900" algn="l">
                        <a:lnSpc>
                          <a:spcPct val="100000"/>
                        </a:lnSpc>
                        <a:spcBef>
                          <a:spcPts val="300"/>
                        </a:spcBef>
                        <a:spcAft>
                          <a:spcPts val="300"/>
                        </a:spcAft>
                        <a:buFont typeface="Wingdings" panose="05000000000000000000" pitchFamily="2" charset="2"/>
                        <a:buChar char="Ø"/>
                      </a:pPr>
                      <a:r>
                        <a:rPr lang="fr-FR" sz="2000" b="1" dirty="0">
                          <a:effectLst/>
                          <a:latin typeface="Arial" panose="020B0604020202020204" pitchFamily="34" charset="0"/>
                          <a:cs typeface="Arial" panose="020B0604020202020204" pitchFamily="34" charset="0"/>
                        </a:rPr>
                        <a:t>Taille, Logo… </a:t>
                      </a:r>
                    </a:p>
                    <a:p>
                      <a:pPr marL="342900" lvl="0" indent="-342900" algn="l">
                        <a:lnSpc>
                          <a:spcPct val="100000"/>
                        </a:lnSpc>
                        <a:spcBef>
                          <a:spcPts val="300"/>
                        </a:spcBef>
                        <a:spcAft>
                          <a:spcPts val="300"/>
                        </a:spcAft>
                        <a:buFont typeface="Wingdings" panose="05000000000000000000" pitchFamily="2" charset="2"/>
                        <a:buChar char="Ø"/>
                      </a:pPr>
                      <a:r>
                        <a:rPr lang="fr-FR" sz="2000" b="1" baseline="0" dirty="0">
                          <a:effectLst/>
                          <a:latin typeface="Arial" panose="020B0604020202020204" pitchFamily="34" charset="0"/>
                          <a:cs typeface="Arial" panose="020B0604020202020204" pitchFamily="34" charset="0"/>
                        </a:rPr>
                        <a:t>M</a:t>
                      </a:r>
                      <a:r>
                        <a:rPr lang="fr-FR" sz="2000" b="1" dirty="0">
                          <a:effectLst/>
                          <a:latin typeface="Arial" panose="020B0604020202020204" pitchFamily="34" charset="0"/>
                          <a:cs typeface="Arial" panose="020B0604020202020204" pitchFamily="34" charset="0"/>
                        </a:rPr>
                        <a:t>éthodes de ventes : vente de contact traditionnelle, libre-service (assisté ou non), libre choix, VAD (comment)… </a:t>
                      </a:r>
                    </a:p>
                    <a:p>
                      <a:pPr marL="342900" lvl="0" indent="-342900" algn="l">
                        <a:lnSpc>
                          <a:spcPct val="100000"/>
                        </a:lnSpc>
                        <a:spcBef>
                          <a:spcPts val="300"/>
                        </a:spcBef>
                        <a:spcAft>
                          <a:spcPts val="300"/>
                        </a:spcAft>
                        <a:buFont typeface="Wingdings" panose="05000000000000000000" pitchFamily="2" charset="2"/>
                        <a:buChar char="Ø"/>
                      </a:pPr>
                      <a:r>
                        <a:rPr lang="fr-FR" sz="2000" b="1" dirty="0">
                          <a:effectLst/>
                          <a:latin typeface="Arial" panose="020B0604020202020204" pitchFamily="34" charset="0"/>
                          <a:cs typeface="Arial" panose="020B0604020202020204" pitchFamily="34" charset="0"/>
                        </a:rPr>
                        <a:t>Type de distribution : de masse, sélective, exclusive… </a:t>
                      </a:r>
                    </a:p>
                    <a:p>
                      <a:pPr marL="342900" lvl="0" indent="-342900" algn="l">
                        <a:lnSpc>
                          <a:spcPct val="100000"/>
                        </a:lnSpc>
                        <a:spcBef>
                          <a:spcPts val="300"/>
                        </a:spcBef>
                        <a:spcAft>
                          <a:spcPts val="300"/>
                        </a:spcAft>
                        <a:buFont typeface="Wingdings" panose="05000000000000000000" pitchFamily="2" charset="2"/>
                        <a:buChar char="Ø"/>
                      </a:pPr>
                      <a:r>
                        <a:rPr lang="fr-FR" sz="2000" b="1" dirty="0">
                          <a:effectLst/>
                          <a:latin typeface="Arial" panose="020B0604020202020204" pitchFamily="34" charset="0"/>
                          <a:cs typeface="Arial" panose="020B0604020202020204" pitchFamily="34" charset="0"/>
                        </a:rPr>
                        <a:t>Forme de commerce : indépendant, associé…</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36231" marR="36231" marT="0" marB="0">
                    <a:solidFill>
                      <a:schemeClr val="tx2"/>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C9C5DA3F-E4E9-4E3C-B68B-12F67C73F946}"/>
              </a:ext>
            </a:extLst>
          </p:cNvPr>
          <p:cNvSpPr/>
          <p:nvPr/>
        </p:nvSpPr>
        <p:spPr>
          <a:xfrm>
            <a:off x="0" y="0"/>
            <a:ext cx="11595694" cy="523220"/>
          </a:xfrm>
          <a:prstGeom prst="rect">
            <a:avLst/>
          </a:prstGeom>
        </p:spPr>
        <p:txBody>
          <a:bodyPr wrap="square">
            <a:spAutoFit/>
          </a:bodyPr>
          <a:lstStyle/>
          <a:p>
            <a:pPr>
              <a:spcBef>
                <a:spcPts val="300"/>
              </a:spcBef>
              <a:spcAft>
                <a:spcPts val="300"/>
              </a:spcAft>
            </a:pPr>
            <a:r>
              <a:rPr lang="fr-FR" sz="2800" b="1" dirty="0">
                <a:solidFill>
                  <a:srgbClr val="FFFF00"/>
                </a:solidFill>
                <a:latin typeface="Arial" panose="020B0604020202020204" pitchFamily="34" charset="0"/>
                <a:ea typeface="Times New Roman" panose="02020603050405020304" pitchFamily="18" charset="0"/>
              </a:rPr>
              <a:t>5.4. Le plan de marchéage (marketing mix)</a:t>
            </a:r>
            <a:endParaRPr lang="fr-FR" sz="2800" b="1" dirty="0">
              <a:solidFill>
                <a:srgbClr val="FFFF00"/>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95060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4608" y="3828351"/>
            <a:ext cx="10099400" cy="2246769"/>
          </a:xfrm>
          <a:prstGeom prst="rect">
            <a:avLst/>
          </a:prstGeom>
        </p:spPr>
        <p:txBody>
          <a:bodyPr wrap="square">
            <a:spAutoFit/>
          </a:bodyPr>
          <a:lstStyle/>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Pour chacun d’eux, l’entreprise doit identifier </a:t>
            </a:r>
          </a:p>
          <a:p>
            <a:pPr marL="801688" indent="-342900" algn="just">
              <a:spcBef>
                <a:spcPts val="600"/>
              </a:spcBef>
              <a:spcAft>
                <a:spcPts val="0"/>
              </a:spcAft>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ses forces et ses faiblesses internes à l’entreprise</a:t>
            </a:r>
          </a:p>
          <a:p>
            <a:pPr marL="801688" indent="-342900" algn="just">
              <a:spcBef>
                <a:spcPts val="600"/>
              </a:spcBef>
              <a:spcAft>
                <a:spcPts val="0"/>
              </a:spcAft>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les opportunités et les menaces externes du marché </a:t>
            </a:r>
          </a:p>
          <a:p>
            <a:pPr marL="801688" indent="-342900" algn="just">
              <a:spcBef>
                <a:spcPts val="600"/>
              </a:spcBef>
              <a:spcAft>
                <a:spcPts val="0"/>
              </a:spcAft>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l’environnement concurrentiel</a:t>
            </a:r>
          </a:p>
          <a:p>
            <a:pPr marL="801688" indent="-342900" algn="just">
              <a:spcBef>
                <a:spcPts val="600"/>
              </a:spcBef>
              <a:spcAft>
                <a:spcPts val="0"/>
              </a:spcAft>
              <a:buFont typeface="Wingdings" panose="05000000000000000000" pitchFamily="2" charset="2"/>
              <a:buChar char="Ø"/>
            </a:pPr>
            <a:r>
              <a:rPr lang="fr-FR" sz="2400" dirty="0">
                <a:latin typeface="Arial" panose="020B0604020202020204" pitchFamily="34" charset="0"/>
                <a:ea typeface="Calibri" panose="020F0502020204030204" pitchFamily="34" charset="0"/>
                <a:cs typeface="Times New Roman" panose="02020603050405020304" pitchFamily="18" charset="0"/>
              </a:rPr>
              <a:t>les caractéristiques de ses produits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Diagramme 1"/>
          <p:cNvGraphicFramePr/>
          <p:nvPr/>
        </p:nvGraphicFramePr>
        <p:xfrm>
          <a:off x="463910" y="1307660"/>
          <a:ext cx="11356196" cy="2367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8F5F881B-7AB3-4697-8031-26F1D6F46262}"/>
              </a:ext>
            </a:extLst>
          </p:cNvPr>
          <p:cNvSpPr/>
          <p:nvPr/>
        </p:nvSpPr>
        <p:spPr>
          <a:xfrm>
            <a:off x="-1" y="0"/>
            <a:ext cx="11792857"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5.2 - Diagnostic commercial</a:t>
            </a:r>
          </a:p>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L’analyse MOFF (SWOT)</a:t>
            </a:r>
          </a:p>
        </p:txBody>
      </p:sp>
    </p:spTree>
    <p:extLst>
      <p:ext uri="{BB962C8B-B14F-4D97-AF65-F5344CB8AC3E}">
        <p14:creationId xmlns:p14="http://schemas.microsoft.com/office/powerpoint/2010/main" val="312595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792857"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5.2 - Diagnostic commerciale</a:t>
            </a:r>
          </a:p>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L’analyse MOFF (SWOT)</a:t>
            </a:r>
          </a:p>
        </p:txBody>
      </p:sp>
      <p:graphicFrame>
        <p:nvGraphicFramePr>
          <p:cNvPr id="3" name="Tableau 2"/>
          <p:cNvGraphicFramePr>
            <a:graphicFrameLocks noGrp="1"/>
          </p:cNvGraphicFramePr>
          <p:nvPr>
            <p:extLst>
              <p:ext uri="{D42A27DB-BD31-4B8C-83A1-F6EECF244321}">
                <p14:modId xmlns:p14="http://schemas.microsoft.com/office/powerpoint/2010/main" val="2750510053"/>
              </p:ext>
            </p:extLst>
          </p:nvPr>
        </p:nvGraphicFramePr>
        <p:xfrm>
          <a:off x="311617" y="1287534"/>
          <a:ext cx="11420308" cy="4942464"/>
        </p:xfrm>
        <a:graphic>
          <a:graphicData uri="http://schemas.openxmlformats.org/drawingml/2006/table">
            <a:tbl>
              <a:tblPr firstRow="1" firstCol="1" bandRow="1">
                <a:tableStyleId>{5C22544A-7EE6-4342-B048-85BDC9FD1C3A}</a:tableStyleId>
              </a:tblPr>
              <a:tblGrid>
                <a:gridCol w="1578287">
                  <a:extLst>
                    <a:ext uri="{9D8B030D-6E8A-4147-A177-3AD203B41FA5}">
                      <a16:colId xmlns:a16="http://schemas.microsoft.com/office/drawing/2014/main" val="20000"/>
                    </a:ext>
                  </a:extLst>
                </a:gridCol>
                <a:gridCol w="4674798">
                  <a:extLst>
                    <a:ext uri="{9D8B030D-6E8A-4147-A177-3AD203B41FA5}">
                      <a16:colId xmlns:a16="http://schemas.microsoft.com/office/drawing/2014/main" val="20001"/>
                    </a:ext>
                  </a:extLst>
                </a:gridCol>
                <a:gridCol w="5167223">
                  <a:extLst>
                    <a:ext uri="{9D8B030D-6E8A-4147-A177-3AD203B41FA5}">
                      <a16:colId xmlns:a16="http://schemas.microsoft.com/office/drawing/2014/main" val="20002"/>
                    </a:ext>
                  </a:extLst>
                </a:gridCol>
              </a:tblGrid>
              <a:tr h="472256">
                <a:tc rowSpan="2">
                  <a:txBody>
                    <a:bodyPr/>
                    <a:lstStyle/>
                    <a:p>
                      <a:pPr algn="ctr">
                        <a:spcBef>
                          <a:spcPts val="835"/>
                        </a:spcBef>
                        <a:spcAft>
                          <a:spcPts val="0"/>
                        </a:spcAft>
                      </a:pPr>
                      <a:r>
                        <a:rPr lang="fr-FR" sz="2400" dirty="0">
                          <a:solidFill>
                            <a:schemeClr val="tx1"/>
                          </a:solidFill>
                          <a:effectLst/>
                          <a:latin typeface="Arial" panose="020B0604020202020204" pitchFamily="34" charset="0"/>
                          <a:cs typeface="Arial" panose="020B0604020202020204" pitchFamily="34" charset="0"/>
                        </a:rPr>
                        <a:t>Internes</a:t>
                      </a:r>
                      <a:endPar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Aft>
                          <a:spcPts val="0"/>
                        </a:spcAft>
                      </a:pPr>
                      <a:r>
                        <a:rPr lang="fr-FR" sz="2400" dirty="0">
                          <a:solidFill>
                            <a:schemeClr val="tx1"/>
                          </a:solidFill>
                          <a:effectLst/>
                          <a:latin typeface="Arial" panose="020B0604020202020204" pitchFamily="34" charset="0"/>
                          <a:cs typeface="Arial" panose="020B0604020202020204" pitchFamily="34" charset="0"/>
                        </a:rPr>
                        <a:t>Forces</a:t>
                      </a:r>
                      <a:endParaRPr lang="fr-F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Bef>
                          <a:spcPts val="835"/>
                        </a:spcBef>
                        <a:spcAft>
                          <a:spcPts val="0"/>
                        </a:spcAft>
                      </a:pPr>
                      <a:r>
                        <a:rPr lang="fr-FR" sz="2400" dirty="0">
                          <a:solidFill>
                            <a:schemeClr val="tx1"/>
                          </a:solidFill>
                          <a:effectLst/>
                          <a:latin typeface="Arial" panose="020B0604020202020204" pitchFamily="34" charset="0"/>
                          <a:cs typeface="Arial" panose="020B0604020202020204" pitchFamily="34" charset="0"/>
                        </a:rPr>
                        <a:t>Faiblesses</a:t>
                      </a:r>
                      <a:endParaRPr lang="fr-FR"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extLst>
                  <a:ext uri="{0D108BD9-81ED-4DB2-BD59-A6C34878D82A}">
                    <a16:rowId xmlns:a16="http://schemas.microsoft.com/office/drawing/2014/main" val="10000"/>
                  </a:ext>
                </a:extLst>
              </a:tr>
              <a:tr h="0">
                <a:tc vMerge="1">
                  <a:txBody>
                    <a:bodyPr/>
                    <a:lstStyle/>
                    <a:p>
                      <a:endParaRPr lang="fr-FR"/>
                    </a:p>
                  </a:txBody>
                  <a:tcPr/>
                </a:tc>
                <a:tc>
                  <a:txBody>
                    <a:bodyPr/>
                    <a:lstStyle/>
                    <a:p>
                      <a:pPr>
                        <a:spcBef>
                          <a:spcPts val="600"/>
                        </a:spcBef>
                        <a:spcAft>
                          <a:spcPts val="600"/>
                        </a:spcAft>
                      </a:pPr>
                      <a:r>
                        <a:rPr lang="fr-FR" sz="2000" b="1" dirty="0">
                          <a:effectLst/>
                          <a:latin typeface="Arial" panose="020B0604020202020204" pitchFamily="34" charset="0"/>
                          <a:cs typeface="Arial" panose="020B0604020202020204" pitchFamily="34" charset="0"/>
                        </a:rPr>
                        <a:t>Une force est un élément positif susceptible de soutenir la réalisation du projet.</a:t>
                      </a:r>
                    </a:p>
                    <a:p>
                      <a:pPr>
                        <a:spcBef>
                          <a:spcPts val="600"/>
                        </a:spcBef>
                        <a:spcAft>
                          <a:spcPts val="600"/>
                        </a:spcAft>
                      </a:pPr>
                      <a:r>
                        <a:rPr lang="fr-FR" sz="2000" i="1" dirty="0">
                          <a:effectLst/>
                          <a:latin typeface="Arial" panose="020B0604020202020204" pitchFamily="34" charset="0"/>
                          <a:cs typeface="Arial" panose="020B0604020202020204" pitchFamily="34" charset="0"/>
                        </a:rPr>
                        <a:t>Exemple : un avantage lié au produit, à la position sur le marché, au prix, à la notoriété, à l’expérience, à la capacité d’innovation, au financement, etc.</a:t>
                      </a:r>
                      <a:endParaRPr lang="fr-FR"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Bef>
                          <a:spcPts val="600"/>
                        </a:spcBef>
                        <a:spcAft>
                          <a:spcPts val="600"/>
                        </a:spcAft>
                      </a:pPr>
                      <a:r>
                        <a:rPr lang="fr-FR" sz="2000" b="1" dirty="0">
                          <a:effectLst/>
                          <a:latin typeface="Arial" panose="020B0604020202020204" pitchFamily="34" charset="0"/>
                          <a:cs typeface="Arial" panose="020B0604020202020204" pitchFamily="34" charset="0"/>
                        </a:rPr>
                        <a:t>Une faiblesse est un élément négatif susceptible d’aller contre son développement.</a:t>
                      </a:r>
                    </a:p>
                    <a:p>
                      <a:pPr>
                        <a:spcBef>
                          <a:spcPts val="600"/>
                        </a:spcBef>
                        <a:spcAft>
                          <a:spcPts val="600"/>
                        </a:spcAft>
                      </a:pPr>
                      <a:r>
                        <a:rPr lang="fr-FR" sz="2000" i="1" dirty="0">
                          <a:effectLst/>
                          <a:latin typeface="Arial" panose="020B0604020202020204" pitchFamily="34" charset="0"/>
                          <a:cs typeface="Arial" panose="020B0604020202020204" pitchFamily="34" charset="0"/>
                        </a:rPr>
                        <a:t>Exemple : un désavantage lié au produit, à la position sur le marché, au prix, à la notoriété, à l’expérience, à la capacité d’innovation, au financement, etc.</a:t>
                      </a:r>
                      <a:endParaRPr lang="fr-FR"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507808">
                <a:tc rowSpan="2">
                  <a:txBody>
                    <a:bodyPr/>
                    <a:lstStyle/>
                    <a:p>
                      <a:pPr algn="ctr">
                        <a:spcBef>
                          <a:spcPts val="835"/>
                        </a:spcBef>
                        <a:spcAft>
                          <a:spcPts val="0"/>
                        </a:spcAft>
                      </a:pPr>
                      <a:r>
                        <a:rPr lang="fr-FR" sz="2400" dirty="0">
                          <a:solidFill>
                            <a:schemeClr val="tx1"/>
                          </a:solidFill>
                          <a:effectLst/>
                          <a:latin typeface="Arial" panose="020B0604020202020204" pitchFamily="34" charset="0"/>
                          <a:cs typeface="Arial" panose="020B0604020202020204" pitchFamily="34" charset="0"/>
                        </a:rPr>
                        <a:t>Externes</a:t>
                      </a:r>
                      <a:endParaRPr lang="fr-FR"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Bef>
                          <a:spcPts val="600"/>
                        </a:spcBef>
                        <a:spcAft>
                          <a:spcPts val="600"/>
                        </a:spcAft>
                      </a:pPr>
                      <a:r>
                        <a:rPr lang="fr-FR" sz="2400" b="1" dirty="0">
                          <a:solidFill>
                            <a:schemeClr val="tx1"/>
                          </a:solidFill>
                          <a:effectLst/>
                          <a:latin typeface="Arial" panose="020B0604020202020204" pitchFamily="34" charset="0"/>
                          <a:cs typeface="Arial" panose="020B0604020202020204" pitchFamily="34" charset="0"/>
                        </a:rPr>
                        <a:t>Opportunités</a:t>
                      </a:r>
                      <a:endParaRPr lang="fr-F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tc>
                  <a:txBody>
                    <a:bodyPr/>
                    <a:lstStyle/>
                    <a:p>
                      <a:pPr algn="ctr">
                        <a:spcBef>
                          <a:spcPts val="600"/>
                        </a:spcBef>
                        <a:spcAft>
                          <a:spcPts val="600"/>
                        </a:spcAft>
                      </a:pPr>
                      <a:r>
                        <a:rPr lang="fr-FR" sz="2400" b="1" dirty="0">
                          <a:solidFill>
                            <a:schemeClr val="tx1"/>
                          </a:solidFill>
                          <a:effectLst/>
                          <a:latin typeface="Arial" panose="020B0604020202020204" pitchFamily="34" charset="0"/>
                          <a:cs typeface="Arial" panose="020B0604020202020204" pitchFamily="34" charset="0"/>
                        </a:rPr>
                        <a:t>Menaces</a:t>
                      </a:r>
                      <a:endParaRPr lang="fr-FR"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solidFill>
                  </a:tcPr>
                </a:tc>
                <a:extLst>
                  <a:ext uri="{0D108BD9-81ED-4DB2-BD59-A6C34878D82A}">
                    <a16:rowId xmlns:a16="http://schemas.microsoft.com/office/drawing/2014/main" val="10002"/>
                  </a:ext>
                </a:extLst>
              </a:tr>
              <a:tr h="0">
                <a:tc vMerge="1">
                  <a:txBody>
                    <a:bodyPr/>
                    <a:lstStyle/>
                    <a:p>
                      <a:endParaRPr lang="fr-FR"/>
                    </a:p>
                  </a:txBody>
                  <a:tcPr/>
                </a:tc>
                <a:tc>
                  <a:txBody>
                    <a:bodyPr/>
                    <a:lstStyle/>
                    <a:p>
                      <a:pPr>
                        <a:spcBef>
                          <a:spcPts val="600"/>
                        </a:spcBef>
                        <a:spcAft>
                          <a:spcPts val="600"/>
                        </a:spcAft>
                      </a:pPr>
                      <a:r>
                        <a:rPr lang="fr-FR" sz="2000" b="1" dirty="0">
                          <a:effectLst/>
                          <a:latin typeface="Arial" panose="020B0604020202020204" pitchFamily="34" charset="0"/>
                          <a:cs typeface="Arial" panose="020B0604020202020204" pitchFamily="34" charset="0"/>
                        </a:rPr>
                        <a:t>Une opportunité est un avantage sur la concurrence externe.</a:t>
                      </a:r>
                    </a:p>
                    <a:p>
                      <a:pPr>
                        <a:spcBef>
                          <a:spcPts val="600"/>
                        </a:spcBef>
                        <a:spcAft>
                          <a:spcPts val="600"/>
                        </a:spcAft>
                      </a:pPr>
                      <a:r>
                        <a:rPr lang="fr-FR" sz="2000" i="1" dirty="0">
                          <a:effectLst/>
                          <a:latin typeface="Arial" panose="020B0604020202020204" pitchFamily="34" charset="0"/>
                          <a:cs typeface="Arial" panose="020B0604020202020204" pitchFamily="34" charset="0"/>
                        </a:rPr>
                        <a:t>Exemple : exploiter une découverte, un nouveau brevet ou une compétence acquise.</a:t>
                      </a:r>
                      <a:endParaRPr lang="fr-FR"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Bef>
                          <a:spcPts val="600"/>
                        </a:spcBef>
                        <a:spcAft>
                          <a:spcPts val="600"/>
                        </a:spcAft>
                      </a:pPr>
                      <a:r>
                        <a:rPr lang="fr-FR" sz="2000" b="1" dirty="0">
                          <a:effectLst/>
                          <a:latin typeface="Arial" panose="020B0604020202020204" pitchFamily="34" charset="0"/>
                          <a:cs typeface="Arial" panose="020B0604020202020204" pitchFamily="34" charset="0"/>
                        </a:rPr>
                        <a:t>Une menace est un risque externe susceptible de nuire au projet.</a:t>
                      </a:r>
                    </a:p>
                    <a:p>
                      <a:pPr>
                        <a:spcBef>
                          <a:spcPts val="600"/>
                        </a:spcBef>
                        <a:spcAft>
                          <a:spcPts val="600"/>
                        </a:spcAft>
                      </a:pPr>
                      <a:r>
                        <a:rPr lang="fr-FR" sz="2000" i="1" dirty="0">
                          <a:effectLst/>
                          <a:latin typeface="Arial" panose="020B0604020202020204" pitchFamily="34" charset="0"/>
                          <a:cs typeface="Arial" panose="020B0604020202020204" pitchFamily="34" charset="0"/>
                        </a:rPr>
                        <a:t>Exemple : arrivée de nouveaux concurrents ou d’une nouvelle réglementation</a:t>
                      </a:r>
                      <a:endParaRPr lang="fr-FR" sz="20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562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792857"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5.2 - Diagnostic commerciale</a:t>
            </a:r>
          </a:p>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Le positionnement</a:t>
            </a:r>
          </a:p>
        </p:txBody>
      </p:sp>
      <p:sp>
        <p:nvSpPr>
          <p:cNvPr id="2" name="Rectangle 1">
            <a:extLst>
              <a:ext uri="{FF2B5EF4-FFF2-40B4-BE49-F238E27FC236}">
                <a16:creationId xmlns:a16="http://schemas.microsoft.com/office/drawing/2014/main" id="{E80611C3-3EAB-45DE-998D-737C9994F8D1}"/>
              </a:ext>
            </a:extLst>
          </p:cNvPr>
          <p:cNvSpPr/>
          <p:nvPr/>
        </p:nvSpPr>
        <p:spPr>
          <a:xfrm>
            <a:off x="742682" y="1566332"/>
            <a:ext cx="10749566" cy="4462760"/>
          </a:xfrm>
          <a:prstGeom prst="rect">
            <a:avLst/>
          </a:prstGeom>
        </p:spPr>
        <p:txBody>
          <a:bodyPr wrap="square">
            <a:spAutoFit/>
          </a:bodyPr>
          <a:lstStyle/>
          <a:p>
            <a:pPr algn="ctr">
              <a:spcBef>
                <a:spcPts val="1800"/>
              </a:spcBef>
              <a:spcAft>
                <a:spcPts val="0"/>
              </a:spcAft>
            </a:pPr>
            <a:r>
              <a:rPr lang="fr-FR" sz="2400" b="1" dirty="0">
                <a:latin typeface="Arial" panose="020B0604020202020204" pitchFamily="34" charset="0"/>
                <a:ea typeface="Times New Roman" panose="02020603050405020304" pitchFamily="18" charset="0"/>
              </a:rPr>
              <a:t>L’entreprise doit définir son positionnement par rapport à ses clients et à la concurrence. </a:t>
            </a:r>
          </a:p>
          <a:p>
            <a:pPr algn="just">
              <a:spcBef>
                <a:spcPts val="1800"/>
              </a:spcBef>
              <a:spcAft>
                <a:spcPts val="0"/>
              </a:spcAft>
            </a:pPr>
            <a:r>
              <a:rPr lang="fr-FR" sz="2200" dirty="0">
                <a:latin typeface="Arial" panose="020B0604020202020204" pitchFamily="34" charset="0"/>
                <a:ea typeface="Times New Roman" panose="02020603050405020304" pitchFamily="18" charset="0"/>
              </a:rPr>
              <a:t>Celui-ci résulte de la qualité de ses produits, de sa politique de prix, du design de ses produits… </a:t>
            </a:r>
          </a:p>
          <a:p>
            <a:pPr marL="342900" indent="-342900" algn="just">
              <a:spcBef>
                <a:spcPts val="1800"/>
              </a:spcBef>
              <a:spcAft>
                <a:spcPts val="0"/>
              </a:spcAft>
              <a:buFont typeface="Wingdings" panose="05000000000000000000" pitchFamily="2" charset="2"/>
              <a:buChar char="ð"/>
            </a:pPr>
            <a:r>
              <a:rPr lang="fr-FR" sz="2200" dirty="0">
                <a:latin typeface="Arial" panose="020B0604020202020204" pitchFamily="34" charset="0"/>
                <a:ea typeface="Times New Roman" panose="02020603050405020304" pitchFamily="18" charset="0"/>
              </a:rPr>
              <a:t>Ce positionnement transparait dans sa communication. </a:t>
            </a:r>
          </a:p>
          <a:p>
            <a:pPr marL="342900" indent="-342900" algn="just">
              <a:spcBef>
                <a:spcPts val="1800"/>
              </a:spcBef>
              <a:spcAft>
                <a:spcPts val="0"/>
              </a:spcAft>
              <a:buFont typeface="Wingdings" panose="05000000000000000000" pitchFamily="2" charset="2"/>
              <a:buChar char="ð"/>
            </a:pPr>
            <a:r>
              <a:rPr lang="fr-FR" sz="2200" dirty="0">
                <a:latin typeface="Arial" panose="020B0604020202020204" pitchFamily="34" charset="0"/>
                <a:ea typeface="Times New Roman" panose="02020603050405020304" pitchFamily="18" charset="0"/>
              </a:rPr>
              <a:t>Il est important que ce positionnement soit perçu et compris par les clients, sans quoi l'entreprise peut manquer sa cible si les clients n’y adhèrent pas.</a:t>
            </a:r>
          </a:p>
          <a:p>
            <a:pPr algn="ctr">
              <a:spcBef>
                <a:spcPts val="1800"/>
              </a:spcBef>
              <a:spcAft>
                <a:spcPts val="0"/>
              </a:spcAft>
            </a:pPr>
            <a:r>
              <a:rPr lang="fr-FR" sz="2200" b="1" i="1" dirty="0">
                <a:solidFill>
                  <a:srgbClr val="00B0F0"/>
                </a:solidFill>
                <a:latin typeface="Arial" panose="020B0604020202020204" pitchFamily="34" charset="0"/>
                <a:ea typeface="Times New Roman" panose="02020603050405020304" pitchFamily="18" charset="0"/>
              </a:rPr>
              <a:t>Lorsque Renault se positionne sur des voitures d'entrée de gamme, elle ne le fait pas sous la marque Renault mais sous la marque Dacia pour ne pas troubler ses clients.</a:t>
            </a:r>
            <a:endParaRPr lang="fr-FR" sz="2200" b="1" dirty="0">
              <a:solidFill>
                <a:srgbClr val="00B0F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543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2" y="1509623"/>
            <a:ext cx="11585276" cy="1877437"/>
          </a:xfrm>
          <a:prstGeom prst="rect">
            <a:avLst/>
          </a:prstGeom>
        </p:spPr>
        <p:txBody>
          <a:bodyPr wrap="square">
            <a:spAutoFit/>
          </a:bodyPr>
          <a:lstStyle/>
          <a:p>
            <a:pPr algn="ctr">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La segmentation consiste à </a:t>
            </a: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fractionner un marché global </a:t>
            </a:r>
            <a:r>
              <a:rPr lang="fr-FR" sz="2400" dirty="0">
                <a:latin typeface="Arial" panose="020B0604020202020204" pitchFamily="34" charset="0"/>
                <a:ea typeface="Calibri" panose="020F0502020204030204" pitchFamily="34" charset="0"/>
                <a:cs typeface="Times New Roman" panose="02020603050405020304" pitchFamily="18" charset="0"/>
              </a:rPr>
              <a:t>en</a:t>
            </a: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 sous-marchés homogènes</a:t>
            </a:r>
            <a:r>
              <a:rPr lang="fr-FR" sz="2400" dirty="0">
                <a:latin typeface="Arial" panose="020B0604020202020204" pitchFamily="34" charset="0"/>
                <a:ea typeface="Calibri" panose="020F0502020204030204" pitchFamily="34" charset="0"/>
                <a:cs typeface="Times New Roman" panose="02020603050405020304" pitchFamily="18" charset="0"/>
              </a:rPr>
              <a:t> appelés « segments », à l’aide de critères de distinction. </a:t>
            </a:r>
          </a:p>
          <a:p>
            <a:pPr algn="ctr">
              <a:spcBef>
                <a:spcPts val="18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Puis à transformer ce groupe en cible commerciale : </a:t>
            </a:r>
            <a:r>
              <a:rPr lang="fr-FR" sz="2400" i="1" dirty="0">
                <a:latin typeface="Arial" panose="020B0604020202020204" pitchFamily="34" charset="0"/>
                <a:ea typeface="Calibri" panose="020F0502020204030204" pitchFamily="34" charset="0"/>
                <a:cs typeface="Times New Roman" panose="02020603050405020304" pitchFamily="18" charset="0"/>
              </a:rPr>
              <a:t>les jeunes, les séniors, les ados branchés, les sportifs, etc</a:t>
            </a:r>
            <a:r>
              <a:rPr lang="fr-FR" sz="2400" dirty="0">
                <a:latin typeface="Arial" panose="020B0604020202020204" pitchFamily="34" charset="0"/>
                <a:ea typeface="Calibri" panose="020F0502020204030204" pitchFamily="34" charset="0"/>
                <a:cs typeface="Times New Roman" panose="02020603050405020304" pitchFamily="18" charset="0"/>
              </a:rPr>
              <a:t>.)</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571" y="3742521"/>
            <a:ext cx="3810000" cy="2857500"/>
          </a:xfrm>
          <a:prstGeom prst="rect">
            <a:avLst/>
          </a:prstGeom>
        </p:spPr>
      </p:pic>
      <p:sp>
        <p:nvSpPr>
          <p:cNvPr id="5" name="Rectangle 4">
            <a:extLst>
              <a:ext uri="{FF2B5EF4-FFF2-40B4-BE49-F238E27FC236}">
                <a16:creationId xmlns:a16="http://schemas.microsoft.com/office/drawing/2014/main" id="{A277A2BE-BFC4-46FA-ABAF-588FBF8A7AED}"/>
              </a:ext>
            </a:extLst>
          </p:cNvPr>
          <p:cNvSpPr/>
          <p:nvPr/>
        </p:nvSpPr>
        <p:spPr>
          <a:xfrm>
            <a:off x="-1" y="0"/>
            <a:ext cx="11792857"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5.2 - Diagnostic commerciale</a:t>
            </a:r>
          </a:p>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 segmentation</a:t>
            </a:r>
          </a:p>
        </p:txBody>
      </p:sp>
    </p:spTree>
    <p:extLst>
      <p:ext uri="{BB962C8B-B14F-4D97-AF65-F5344CB8AC3E}">
        <p14:creationId xmlns:p14="http://schemas.microsoft.com/office/powerpoint/2010/main" val="52465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879590635"/>
              </p:ext>
            </p:extLst>
          </p:nvPr>
        </p:nvGraphicFramePr>
        <p:xfrm>
          <a:off x="1187894" y="1433822"/>
          <a:ext cx="9853593" cy="3990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05E68BD0-3E99-42DA-B673-78DECA015AA9}"/>
              </a:ext>
            </a:extLst>
          </p:cNvPr>
          <p:cNvSpPr/>
          <p:nvPr/>
        </p:nvSpPr>
        <p:spPr>
          <a:xfrm>
            <a:off x="-1" y="0"/>
            <a:ext cx="11792857" cy="1092607"/>
          </a:xfrm>
          <a:prstGeom prst="rect">
            <a:avLst/>
          </a:prstGeom>
        </p:spPr>
        <p:txBody>
          <a:bodyPr wrap="square">
            <a:spAutoFit/>
          </a:bodyPr>
          <a:lstStyle/>
          <a:p>
            <a:pPr>
              <a:spcBef>
                <a:spcPts val="300"/>
              </a:spcBef>
              <a:spcAft>
                <a:spcPts val="300"/>
              </a:spcAft>
            </a:pPr>
            <a:r>
              <a:rPr lang="fr-FR" sz="3200" b="1" dirty="0">
                <a:solidFill>
                  <a:srgbClr val="FFFF00"/>
                </a:solidFill>
                <a:latin typeface="Arial" panose="020B0604020202020204" pitchFamily="34" charset="0"/>
                <a:ea typeface="Times New Roman" panose="02020603050405020304" pitchFamily="18" charset="0"/>
              </a:rPr>
              <a:t>5.2 - Diagnostic commerciale</a:t>
            </a:r>
          </a:p>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 segmentation</a:t>
            </a:r>
          </a:p>
        </p:txBody>
      </p:sp>
    </p:spTree>
    <p:extLst>
      <p:ext uri="{BB962C8B-B14F-4D97-AF65-F5344CB8AC3E}">
        <p14:creationId xmlns:p14="http://schemas.microsoft.com/office/powerpoint/2010/main" val="2733020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603850" y="837473"/>
          <a:ext cx="10921042" cy="3234195"/>
        </p:xfrm>
        <a:graphic>
          <a:graphicData uri="http://schemas.openxmlformats.org/drawingml/2006/table">
            <a:tbl>
              <a:tblPr firstRow="1" firstCol="1" bandRow="1">
                <a:tableStyleId>{5C22544A-7EE6-4342-B048-85BDC9FD1C3A}</a:tableStyleId>
              </a:tblPr>
              <a:tblGrid>
                <a:gridCol w="10921042">
                  <a:extLst>
                    <a:ext uri="{9D8B030D-6E8A-4147-A177-3AD203B41FA5}">
                      <a16:colId xmlns:a16="http://schemas.microsoft.com/office/drawing/2014/main" val="20001"/>
                    </a:ext>
                  </a:extLst>
                </a:gridCol>
              </a:tblGrid>
              <a:tr h="654029">
                <a:tc>
                  <a:txBody>
                    <a:bodyPr/>
                    <a:lstStyle/>
                    <a:p>
                      <a:pPr algn="ctr">
                        <a:lnSpc>
                          <a:spcPct val="100000"/>
                        </a:lnSpc>
                        <a:spcBef>
                          <a:spcPts val="300"/>
                        </a:spcBef>
                        <a:spcAft>
                          <a:spcPts val="300"/>
                        </a:spcAft>
                      </a:pPr>
                      <a:r>
                        <a:rPr lang="fr-FR" sz="2800" dirty="0">
                          <a:solidFill>
                            <a:srgbClr val="FF0000"/>
                          </a:solidFill>
                          <a:effectLst/>
                          <a:latin typeface="Arial" panose="020B0604020202020204" pitchFamily="34" charset="0"/>
                          <a:cs typeface="Arial" panose="020B0604020202020204" pitchFamily="34" charset="0"/>
                        </a:rPr>
                        <a:t>Stratégie indifférenciée</a:t>
                      </a:r>
                      <a:endParaRPr lang="fr-FR"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2326020355"/>
                  </a:ext>
                </a:extLst>
              </a:tr>
              <a:tr h="2580166">
                <a:tc>
                  <a:txBody>
                    <a:bodyPr/>
                    <a:lstStyle/>
                    <a:p>
                      <a:pPr algn="ctr">
                        <a:lnSpc>
                          <a:spcPct val="100000"/>
                        </a:lnSpc>
                        <a:spcBef>
                          <a:spcPts val="300"/>
                        </a:spcBef>
                        <a:spcAft>
                          <a:spcPts val="300"/>
                        </a:spcAft>
                      </a:pPr>
                      <a:r>
                        <a:rPr lang="fr-FR" sz="2200" b="1" dirty="0">
                          <a:solidFill>
                            <a:schemeClr val="accent4">
                              <a:lumMod val="50000"/>
                            </a:schemeClr>
                          </a:solidFill>
                          <a:effectLst/>
                          <a:latin typeface="Arial" panose="020B0604020202020204" pitchFamily="34" charset="0"/>
                          <a:cs typeface="Arial" panose="020B0604020202020204" pitchFamily="34" charset="0"/>
                        </a:rPr>
                        <a:t>La démarche commerciale est identique sur tous les segments, sans adaptation du produit, du prix ou de la communication... aux spécificités locales.</a:t>
                      </a:r>
                    </a:p>
                    <a:p>
                      <a:pPr algn="just">
                        <a:lnSpc>
                          <a:spcPct val="100000"/>
                        </a:lnSpc>
                        <a:spcBef>
                          <a:spcPts val="1800"/>
                        </a:spcBef>
                        <a:spcAft>
                          <a:spcPts val="300"/>
                        </a:spcAft>
                      </a:pPr>
                      <a:r>
                        <a:rPr lang="fr-FR" sz="2200" b="1" dirty="0">
                          <a:solidFill>
                            <a:schemeClr val="bg1"/>
                          </a:solidFill>
                          <a:effectLst/>
                          <a:latin typeface="Arial" panose="020B0604020202020204" pitchFamily="34" charset="0"/>
                          <a:cs typeface="Arial" panose="020B0604020202020204" pitchFamily="34" charset="0"/>
                        </a:rPr>
                        <a:t>Cette stratégie supprime les frais d'adaptation au marché et entraîne des économies d'échelle… mais revient à considérer que les consommateurs sont identiques partout dans le monde.</a:t>
                      </a:r>
                    </a:p>
                    <a:p>
                      <a:pPr algn="just">
                        <a:lnSpc>
                          <a:spcPct val="100000"/>
                        </a:lnSpc>
                        <a:spcBef>
                          <a:spcPts val="300"/>
                        </a:spcBef>
                        <a:spcAft>
                          <a:spcPts val="300"/>
                        </a:spcAft>
                      </a:pPr>
                      <a:r>
                        <a:rPr lang="fr-FR" sz="2200" b="1" i="1" dirty="0">
                          <a:solidFill>
                            <a:schemeClr val="bg1"/>
                          </a:solidFill>
                          <a:effectLst/>
                          <a:latin typeface="Arial" panose="020B0604020202020204" pitchFamily="34" charset="0"/>
                          <a:cs typeface="Arial" panose="020B0604020202020204" pitchFamily="34" charset="0"/>
                        </a:rPr>
                        <a:t>Exemple : McDonalds jusque dans les années 1990, </a:t>
                      </a:r>
                      <a:r>
                        <a:rPr lang="fr-FR" sz="2200" b="1" i="1" dirty="0" err="1">
                          <a:solidFill>
                            <a:schemeClr val="bg1"/>
                          </a:solidFill>
                          <a:effectLst/>
                          <a:latin typeface="Arial" panose="020B0604020202020204" pitchFamily="34" charset="0"/>
                          <a:cs typeface="Arial" panose="020B0604020202020204" pitchFamily="34" charset="0"/>
                        </a:rPr>
                        <a:t>EasyJet</a:t>
                      </a:r>
                      <a:r>
                        <a:rPr lang="fr-FR" sz="2200" b="1" i="1" dirty="0">
                          <a:solidFill>
                            <a:schemeClr val="bg1"/>
                          </a:solidFill>
                          <a:effectLst/>
                          <a:latin typeface="Arial" panose="020B0604020202020204" pitchFamily="34" charset="0"/>
                          <a:cs typeface="Arial" panose="020B0604020202020204" pitchFamily="34" charset="0"/>
                        </a:rPr>
                        <a:t>, </a:t>
                      </a:r>
                      <a:r>
                        <a:rPr lang="fr-FR" sz="2200" b="1" i="1" dirty="0" err="1">
                          <a:solidFill>
                            <a:schemeClr val="bg1"/>
                          </a:solidFill>
                          <a:effectLst/>
                          <a:latin typeface="Arial" panose="020B0604020202020204" pitchFamily="34" charset="0"/>
                          <a:cs typeface="Arial" panose="020B0604020202020204" pitchFamily="34" charset="0"/>
                        </a:rPr>
                        <a:t>RyanAir</a:t>
                      </a:r>
                      <a:r>
                        <a:rPr lang="fr-FR" sz="2200" b="1" i="1" dirty="0">
                          <a:solidFill>
                            <a:schemeClr val="bg1"/>
                          </a:solidFill>
                          <a:effectLst/>
                          <a:latin typeface="Arial" panose="020B0604020202020204" pitchFamily="34" charset="0"/>
                          <a:cs typeface="Arial" panose="020B0604020202020204" pitchFamily="34" charset="0"/>
                        </a:rPr>
                        <a:t>, etc</a:t>
                      </a:r>
                      <a:r>
                        <a:rPr lang="fr-FR" sz="2200" b="1" dirty="0">
                          <a:solidFill>
                            <a:schemeClr val="bg1"/>
                          </a:solidFill>
                          <a:effectLst/>
                          <a:latin typeface="Arial" panose="020B0604020202020204" pitchFamily="34" charset="0"/>
                          <a:cs typeface="Arial" panose="020B0604020202020204" pitchFamily="34" charset="0"/>
                        </a:rPr>
                        <a:t>.</a:t>
                      </a:r>
                      <a:endParaRPr lang="fr-FR"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0"/>
                  </a:ext>
                </a:extLst>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525" y="4324366"/>
            <a:ext cx="1461452" cy="234481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385" y="4370353"/>
            <a:ext cx="2631056" cy="2252842"/>
          </a:xfrm>
          <a:prstGeom prst="rect">
            <a:avLst/>
          </a:prstGeom>
        </p:spPr>
      </p:pic>
      <p:sp>
        <p:nvSpPr>
          <p:cNvPr id="6" name="Rectangle 5">
            <a:extLst>
              <a:ext uri="{FF2B5EF4-FFF2-40B4-BE49-F238E27FC236}">
                <a16:creationId xmlns:a16="http://schemas.microsoft.com/office/drawing/2014/main" id="{BDAFADF0-19A3-4E44-848E-7180F3CE3516}"/>
              </a:ext>
            </a:extLst>
          </p:cNvPr>
          <p:cNvSpPr/>
          <p:nvPr/>
        </p:nvSpPr>
        <p:spPr>
          <a:xfrm>
            <a:off x="-1" y="0"/>
            <a:ext cx="11792857" cy="523220"/>
          </a:xfrm>
          <a:prstGeom prst="rect">
            <a:avLst/>
          </a:prstGeom>
        </p:spPr>
        <p:txBody>
          <a:bodyPr wrap="square">
            <a:spAutoFit/>
          </a:bodyPr>
          <a:lstStyle/>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 segmentation</a:t>
            </a:r>
          </a:p>
        </p:txBody>
      </p:sp>
    </p:spTree>
    <p:extLst>
      <p:ext uri="{BB962C8B-B14F-4D97-AF65-F5344CB8AC3E}">
        <p14:creationId xmlns:p14="http://schemas.microsoft.com/office/powerpoint/2010/main" val="173621955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57200" y="681645"/>
          <a:ext cx="10852029" cy="3588430"/>
        </p:xfrm>
        <a:graphic>
          <a:graphicData uri="http://schemas.openxmlformats.org/drawingml/2006/table">
            <a:tbl>
              <a:tblPr firstRow="1" firstCol="1" bandRow="1">
                <a:tableStyleId>{5C22544A-7EE6-4342-B048-85BDC9FD1C3A}</a:tableStyleId>
              </a:tblPr>
              <a:tblGrid>
                <a:gridCol w="10852029">
                  <a:extLst>
                    <a:ext uri="{9D8B030D-6E8A-4147-A177-3AD203B41FA5}">
                      <a16:colId xmlns:a16="http://schemas.microsoft.com/office/drawing/2014/main" val="20001"/>
                    </a:ext>
                  </a:extLst>
                </a:gridCol>
              </a:tblGrid>
              <a:tr h="772274">
                <a:tc>
                  <a:txBody>
                    <a:bodyPr/>
                    <a:lstStyle/>
                    <a:p>
                      <a:pPr algn="ctr">
                        <a:lnSpc>
                          <a:spcPct val="100000"/>
                        </a:lnSpc>
                        <a:spcBef>
                          <a:spcPts val="300"/>
                        </a:spcBef>
                        <a:spcAft>
                          <a:spcPts val="300"/>
                        </a:spcAft>
                      </a:pPr>
                      <a:r>
                        <a:rPr lang="fr-FR" sz="2800" dirty="0">
                          <a:solidFill>
                            <a:srgbClr val="FF0000"/>
                          </a:solidFill>
                          <a:effectLst/>
                          <a:latin typeface="Arial" panose="020B0604020202020204" pitchFamily="34" charset="0"/>
                          <a:cs typeface="Arial" panose="020B0604020202020204" pitchFamily="34" charset="0"/>
                        </a:rPr>
                        <a:t>Stratégie</a:t>
                      </a:r>
                      <a:r>
                        <a:rPr lang="fr-FR" sz="2800" baseline="0" dirty="0">
                          <a:solidFill>
                            <a:srgbClr val="FF0000"/>
                          </a:solidFill>
                          <a:effectLst/>
                          <a:latin typeface="Arial" panose="020B0604020202020204" pitchFamily="34" charset="0"/>
                          <a:cs typeface="Arial" panose="020B0604020202020204" pitchFamily="34" charset="0"/>
                        </a:rPr>
                        <a:t> </a:t>
                      </a:r>
                      <a:r>
                        <a:rPr lang="fr-FR" sz="2800" dirty="0">
                          <a:solidFill>
                            <a:srgbClr val="FF0000"/>
                          </a:solidFill>
                          <a:effectLst/>
                          <a:latin typeface="Arial" panose="020B0604020202020204" pitchFamily="34" charset="0"/>
                          <a:cs typeface="Arial" panose="020B0604020202020204" pitchFamily="34" charset="0"/>
                        </a:rPr>
                        <a:t>différenciée</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3439166109"/>
                  </a:ext>
                </a:extLst>
              </a:tr>
              <a:tr h="2816156">
                <a:tc>
                  <a:txBody>
                    <a:bodyPr/>
                    <a:lstStyle/>
                    <a:p>
                      <a:pPr algn="ctr">
                        <a:lnSpc>
                          <a:spcPct val="100000"/>
                        </a:lnSpc>
                        <a:spcBef>
                          <a:spcPts val="300"/>
                        </a:spcBef>
                        <a:spcAft>
                          <a:spcPts val="300"/>
                        </a:spcAft>
                      </a:pPr>
                      <a:r>
                        <a:rPr lang="fr-FR" sz="2200" b="1" dirty="0">
                          <a:solidFill>
                            <a:schemeClr val="accent4">
                              <a:lumMod val="50000"/>
                            </a:schemeClr>
                          </a:solidFill>
                          <a:effectLst/>
                          <a:latin typeface="Arial" panose="020B0604020202020204" pitchFamily="34" charset="0"/>
                          <a:cs typeface="Arial" panose="020B0604020202020204" pitchFamily="34" charset="0"/>
                        </a:rPr>
                        <a:t>La démarche commerciale est</a:t>
                      </a:r>
                      <a:r>
                        <a:rPr lang="fr-FR" sz="2200" b="1" baseline="0" dirty="0">
                          <a:solidFill>
                            <a:schemeClr val="accent4">
                              <a:lumMod val="50000"/>
                            </a:schemeClr>
                          </a:solidFill>
                          <a:effectLst/>
                          <a:latin typeface="Arial" panose="020B0604020202020204" pitchFamily="34" charset="0"/>
                          <a:cs typeface="Arial" panose="020B0604020202020204" pitchFamily="34" charset="0"/>
                        </a:rPr>
                        <a:t> </a:t>
                      </a:r>
                      <a:r>
                        <a:rPr lang="fr-FR" sz="2200" b="1" dirty="0">
                          <a:solidFill>
                            <a:schemeClr val="accent4">
                              <a:lumMod val="50000"/>
                            </a:schemeClr>
                          </a:solidFill>
                          <a:effectLst/>
                          <a:latin typeface="Arial" panose="020B0604020202020204" pitchFamily="34" charset="0"/>
                          <a:cs typeface="Arial" panose="020B0604020202020204" pitchFamily="34" charset="0"/>
                        </a:rPr>
                        <a:t>adapté aux différents segments identifiés. Le produit, le prix et la communication s’ajustent aux différents profils des consommateurs.</a:t>
                      </a:r>
                    </a:p>
                    <a:p>
                      <a:pPr algn="just">
                        <a:lnSpc>
                          <a:spcPct val="100000"/>
                        </a:lnSpc>
                        <a:spcBef>
                          <a:spcPts val="1800"/>
                        </a:spcBef>
                        <a:spcAft>
                          <a:spcPts val="300"/>
                        </a:spcAft>
                      </a:pPr>
                      <a:r>
                        <a:rPr lang="fr-FR" sz="2200" b="1" dirty="0">
                          <a:solidFill>
                            <a:schemeClr val="bg1"/>
                          </a:solidFill>
                          <a:effectLst/>
                          <a:latin typeface="Arial" panose="020B0604020202020204" pitchFamily="34" charset="0"/>
                          <a:cs typeface="Arial" panose="020B0604020202020204" pitchFamily="34" charset="0"/>
                        </a:rPr>
                        <a:t>Cette stratégie est plus coûteuse que la précédente, car elle entraîne des coûts supplémentaires et réduit les économies d'échelle. À long terme, elle permet d’améliorer l’intégration et d’accroître les ventes.</a:t>
                      </a:r>
                    </a:p>
                    <a:p>
                      <a:pPr algn="just">
                        <a:lnSpc>
                          <a:spcPct val="100000"/>
                        </a:lnSpc>
                        <a:spcBef>
                          <a:spcPts val="300"/>
                        </a:spcBef>
                        <a:spcAft>
                          <a:spcPts val="300"/>
                        </a:spcAft>
                      </a:pPr>
                      <a:r>
                        <a:rPr lang="fr-FR" sz="2200" b="1" i="1" dirty="0">
                          <a:solidFill>
                            <a:schemeClr val="bg1"/>
                          </a:solidFill>
                          <a:effectLst/>
                          <a:latin typeface="Arial" panose="020B0604020202020204" pitchFamily="34" charset="0"/>
                          <a:cs typeface="Arial" panose="020B0604020202020204" pitchFamily="34" charset="0"/>
                        </a:rPr>
                        <a:t>Exemple : McDonalds après les années 1990, les produits bio, etc.</a:t>
                      </a:r>
                      <a:endParaRPr lang="fr-FR" sz="2200"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1"/>
                  </a:ext>
                </a:extLst>
              </a:tr>
            </a:tbl>
          </a:graphicData>
        </a:graphic>
      </p:graphicFrame>
      <p:pic>
        <p:nvPicPr>
          <p:cNvPr id="3" name="Image 2"/>
          <p:cNvPicPr>
            <a:picLocks noChangeAspect="1"/>
          </p:cNvPicPr>
          <p:nvPr/>
        </p:nvPicPr>
        <p:blipFill>
          <a:blip r:embed="rId2" cstate="print">
            <a:extLst>
              <a:ext uri="{BEBA8EAE-BF5A-486C-A8C5-ECC9F3942E4B}">
                <a14:imgProps xmlns:a14="http://schemas.microsoft.com/office/drawing/2010/main">
                  <a14:imgLayer r:embed="rId3">
                    <a14:imgEffect>
                      <a14:backgroundRemoval t="4333" b="90000" l="9600" r="90000">
                        <a14:foregroundMark x1="64267" y1="16800" x2="64267" y2="16800"/>
                        <a14:foregroundMark x1="72267" y1="32467" x2="72267" y2="32467"/>
                        <a14:foregroundMark x1="73867" y1="23600" x2="73867" y2="23600"/>
                        <a14:foregroundMark x1="74267" y1="23200" x2="74267" y2="23200"/>
                        <a14:foregroundMark x1="68267" y1="24000" x2="69467" y2="24000"/>
                        <a14:foregroundMark x1="69467" y1="24000" x2="69467" y2="24000"/>
                        <a14:foregroundMark x1="70267" y1="20400" x2="70267" y2="20400"/>
                        <a14:foregroundMark x1="70267" y1="17600" x2="70267" y2="17600"/>
                        <a14:foregroundMark x1="79933" y1="24400" x2="79933" y2="24400"/>
                      </a14:backgroundRemoval>
                    </a14:imgEffect>
                  </a14:imgLayer>
                </a14:imgProps>
              </a:ext>
              <a:ext uri="{28A0092B-C50C-407E-A947-70E740481C1C}">
                <a14:useLocalDpi xmlns:a14="http://schemas.microsoft.com/office/drawing/2010/main" val="0"/>
              </a:ext>
            </a:extLst>
          </a:blip>
          <a:stretch>
            <a:fillRect/>
          </a:stretch>
        </p:blipFill>
        <p:spPr>
          <a:xfrm>
            <a:off x="1406106" y="4305123"/>
            <a:ext cx="2552877" cy="255287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983" y="4366945"/>
            <a:ext cx="4622877" cy="2274749"/>
          </a:xfrm>
          <a:prstGeom prst="rect">
            <a:avLst/>
          </a:prstGeom>
        </p:spPr>
      </p:pic>
      <p:sp>
        <p:nvSpPr>
          <p:cNvPr id="6" name="Rectangle 5">
            <a:extLst>
              <a:ext uri="{FF2B5EF4-FFF2-40B4-BE49-F238E27FC236}">
                <a16:creationId xmlns:a16="http://schemas.microsoft.com/office/drawing/2014/main" id="{54C145E3-5C24-439A-A8A6-A94E0024289F}"/>
              </a:ext>
            </a:extLst>
          </p:cNvPr>
          <p:cNvSpPr/>
          <p:nvPr/>
        </p:nvSpPr>
        <p:spPr>
          <a:xfrm>
            <a:off x="-1" y="0"/>
            <a:ext cx="11792857" cy="523220"/>
          </a:xfrm>
          <a:prstGeom prst="rect">
            <a:avLst/>
          </a:prstGeom>
        </p:spPr>
        <p:txBody>
          <a:bodyPr wrap="square">
            <a:spAutoFit/>
          </a:bodyPr>
          <a:lstStyle/>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 segmentation</a:t>
            </a:r>
          </a:p>
        </p:txBody>
      </p:sp>
    </p:spTree>
    <p:extLst>
      <p:ext uri="{BB962C8B-B14F-4D97-AF65-F5344CB8AC3E}">
        <p14:creationId xmlns:p14="http://schemas.microsoft.com/office/powerpoint/2010/main" val="2843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75250" y="962968"/>
          <a:ext cx="11006507" cy="3131228"/>
        </p:xfrm>
        <a:graphic>
          <a:graphicData uri="http://schemas.openxmlformats.org/drawingml/2006/table">
            <a:tbl>
              <a:tblPr firstRow="1" firstCol="1" bandRow="1">
                <a:tableStyleId>{5C22544A-7EE6-4342-B048-85BDC9FD1C3A}</a:tableStyleId>
              </a:tblPr>
              <a:tblGrid>
                <a:gridCol w="11006507">
                  <a:extLst>
                    <a:ext uri="{9D8B030D-6E8A-4147-A177-3AD203B41FA5}">
                      <a16:colId xmlns:a16="http://schemas.microsoft.com/office/drawing/2014/main" val="20001"/>
                    </a:ext>
                  </a:extLst>
                </a:gridCol>
              </a:tblGrid>
              <a:tr h="673808">
                <a:tc>
                  <a:txBody>
                    <a:bodyPr/>
                    <a:lstStyle/>
                    <a:p>
                      <a:pPr algn="ctr">
                        <a:lnSpc>
                          <a:spcPct val="100000"/>
                        </a:lnSpc>
                        <a:spcBef>
                          <a:spcPts val="300"/>
                        </a:spcBef>
                        <a:spcAft>
                          <a:spcPts val="300"/>
                        </a:spcAft>
                      </a:pPr>
                      <a:r>
                        <a:rPr lang="fr-FR" sz="2800" dirty="0">
                          <a:solidFill>
                            <a:srgbClr val="FF0000"/>
                          </a:solidFill>
                          <a:effectLst/>
                          <a:latin typeface="Arial" panose="020B0604020202020204" pitchFamily="34" charset="0"/>
                          <a:cs typeface="Arial" panose="020B0604020202020204" pitchFamily="34" charset="0"/>
                        </a:rPr>
                        <a:t>Stratégie</a:t>
                      </a:r>
                      <a:r>
                        <a:rPr lang="fr-FR" sz="2800" baseline="0" dirty="0">
                          <a:solidFill>
                            <a:srgbClr val="FF0000"/>
                          </a:solidFill>
                          <a:effectLst/>
                          <a:latin typeface="Arial" panose="020B0604020202020204" pitchFamily="34" charset="0"/>
                          <a:cs typeface="Arial" panose="020B0604020202020204" pitchFamily="34" charset="0"/>
                        </a:rPr>
                        <a:t> </a:t>
                      </a:r>
                      <a:r>
                        <a:rPr lang="fr-FR" sz="2800" dirty="0">
                          <a:solidFill>
                            <a:srgbClr val="FF0000"/>
                          </a:solidFill>
                          <a:effectLst/>
                          <a:latin typeface="Arial" panose="020B0604020202020204" pitchFamily="34" charset="0"/>
                          <a:cs typeface="Arial" panose="020B0604020202020204" pitchFamily="34" charset="0"/>
                        </a:rPr>
                        <a:t>concentrée</a:t>
                      </a:r>
                      <a:endParaRPr lang="fr-FR"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3943960802"/>
                  </a:ext>
                </a:extLst>
              </a:tr>
              <a:tr h="2457420">
                <a:tc>
                  <a:txBody>
                    <a:bodyPr/>
                    <a:lstStyle/>
                    <a:p>
                      <a:pPr algn="ctr">
                        <a:lnSpc>
                          <a:spcPct val="100000"/>
                        </a:lnSpc>
                        <a:spcBef>
                          <a:spcPts val="1800"/>
                        </a:spcBef>
                        <a:spcAft>
                          <a:spcPts val="300"/>
                        </a:spcAft>
                      </a:pPr>
                      <a:r>
                        <a:rPr lang="fr-FR" sz="2200" b="1" dirty="0">
                          <a:solidFill>
                            <a:schemeClr val="accent4">
                              <a:lumMod val="50000"/>
                            </a:schemeClr>
                          </a:solidFill>
                          <a:effectLst/>
                          <a:latin typeface="Arial" panose="020B0604020202020204" pitchFamily="34" charset="0"/>
                          <a:cs typeface="Arial" panose="020B0604020202020204" pitchFamily="34" charset="0"/>
                        </a:rPr>
                        <a:t>Cette stratégie consiste à cibler un segment unique sur lequel l'entreprise concentre tous ses moyens. </a:t>
                      </a:r>
                    </a:p>
                    <a:p>
                      <a:pPr algn="l">
                        <a:lnSpc>
                          <a:spcPct val="100000"/>
                        </a:lnSpc>
                        <a:spcBef>
                          <a:spcPts val="1800"/>
                        </a:spcBef>
                        <a:spcAft>
                          <a:spcPts val="300"/>
                        </a:spcAft>
                      </a:pPr>
                      <a:r>
                        <a:rPr lang="fr-FR" sz="2200" b="1" dirty="0">
                          <a:solidFill>
                            <a:schemeClr val="bg1"/>
                          </a:solidFill>
                          <a:effectLst/>
                          <a:latin typeface="Arial" panose="020B0604020202020204" pitchFamily="34" charset="0"/>
                          <a:cs typeface="Arial" panose="020B0604020202020204" pitchFamily="34" charset="0"/>
                        </a:rPr>
                        <a:t>Cette spécialisation permet d’obtenir une plus forte part de marché.</a:t>
                      </a:r>
                    </a:p>
                    <a:p>
                      <a:pPr algn="just">
                        <a:lnSpc>
                          <a:spcPct val="100000"/>
                        </a:lnSpc>
                        <a:spcBef>
                          <a:spcPts val="300"/>
                        </a:spcBef>
                        <a:spcAft>
                          <a:spcPts val="300"/>
                        </a:spcAft>
                      </a:pPr>
                      <a:r>
                        <a:rPr lang="fr-FR" sz="2200" b="1" dirty="0">
                          <a:solidFill>
                            <a:schemeClr val="bg1"/>
                          </a:solidFill>
                          <a:effectLst/>
                          <a:latin typeface="Arial" panose="020B0604020202020204" pitchFamily="34" charset="0"/>
                          <a:cs typeface="Arial" panose="020B0604020202020204" pitchFamily="34" charset="0"/>
                        </a:rPr>
                        <a:t>Les PME qui s’attaquent à un nouveau marché ont souvent recours à cette stratégie, qui est moins gourmande en ressources humaines, financières et techniques.</a:t>
                      </a:r>
                      <a:endParaRPr lang="fr-FR"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0002"/>
                  </a:ext>
                </a:extLst>
              </a:tr>
            </a:tbl>
          </a:graphicData>
        </a:graphic>
      </p:graphicFrame>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204" y="4472389"/>
            <a:ext cx="4102668" cy="214752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890" y="4472389"/>
            <a:ext cx="3183147" cy="2123134"/>
          </a:xfrm>
          <a:prstGeom prst="rect">
            <a:avLst/>
          </a:prstGeom>
        </p:spPr>
      </p:pic>
      <p:sp>
        <p:nvSpPr>
          <p:cNvPr id="6" name="Rectangle 5">
            <a:extLst>
              <a:ext uri="{FF2B5EF4-FFF2-40B4-BE49-F238E27FC236}">
                <a16:creationId xmlns:a16="http://schemas.microsoft.com/office/drawing/2014/main" id="{B4DCD48F-5B24-410A-AEAE-01FFEEF76B98}"/>
              </a:ext>
            </a:extLst>
          </p:cNvPr>
          <p:cNvSpPr/>
          <p:nvPr/>
        </p:nvSpPr>
        <p:spPr>
          <a:xfrm>
            <a:off x="-1" y="0"/>
            <a:ext cx="11792857" cy="523220"/>
          </a:xfrm>
          <a:prstGeom prst="rect">
            <a:avLst/>
          </a:prstGeom>
        </p:spPr>
        <p:txBody>
          <a:bodyPr wrap="square">
            <a:spAutoFit/>
          </a:bodyPr>
          <a:lstStyle/>
          <a:p>
            <a:pPr marL="457200" indent="-457200">
              <a:spcBef>
                <a:spcPts val="300"/>
              </a:spcBef>
              <a:spcAft>
                <a:spcPts val="300"/>
              </a:spcAft>
              <a:buFont typeface="Arial" panose="020B0604020202020204" pitchFamily="34" charset="0"/>
              <a:buChar char="•"/>
            </a:pPr>
            <a:r>
              <a:rPr lang="fr-FR" sz="2800" b="1" dirty="0">
                <a:solidFill>
                  <a:srgbClr val="FFFF00"/>
                </a:solidFill>
                <a:latin typeface="Arial" panose="020B0604020202020204" pitchFamily="34" charset="0"/>
                <a:ea typeface="Times New Roman" panose="02020603050405020304" pitchFamily="18" charset="0"/>
              </a:rPr>
              <a:t>La segmentation</a:t>
            </a:r>
          </a:p>
        </p:txBody>
      </p:sp>
    </p:spTree>
    <p:extLst>
      <p:ext uri="{BB962C8B-B14F-4D97-AF65-F5344CB8AC3E}">
        <p14:creationId xmlns:p14="http://schemas.microsoft.com/office/powerpoint/2010/main" val="369390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307</TotalTime>
  <Words>1626</Words>
  <Application>Microsoft Office PowerPoint</Application>
  <PresentationFormat>Grand écran</PresentationFormat>
  <Paragraphs>150</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Century Gothic</vt:lpstr>
      <vt:lpstr>Symbol</vt:lpstr>
      <vt:lpstr>Wingdings</vt:lpstr>
      <vt:lpstr>Wingdings 3</vt:lpstr>
      <vt:lpstr>Ion</vt:lpstr>
      <vt:lpstr>5. Définir une stratégie commerciale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40</cp:revision>
  <dcterms:created xsi:type="dcterms:W3CDTF">2014-01-14T07:42:30Z</dcterms:created>
  <dcterms:modified xsi:type="dcterms:W3CDTF">2024-02-28T14:00:20Z</dcterms:modified>
</cp:coreProperties>
</file>