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6" r:id="rId8"/>
    <p:sldId id="262" r:id="rId9"/>
    <p:sldId id="263" r:id="rId10"/>
    <p:sldId id="264" r:id="rId11"/>
    <p:sldId id="265"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1" d="100"/>
          <a:sy n="111" d="100"/>
        </p:scale>
        <p:origin x="456" y="5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976F4A2-7912-49A8-A870-61ACEE51B766}" type="doc">
      <dgm:prSet loTypeId="urn:microsoft.com/office/officeart/2005/8/layout/StepDownProcess" loCatId="process" qsTypeId="urn:microsoft.com/office/officeart/2005/8/quickstyle/simple1" qsCatId="simple" csTypeId="urn:microsoft.com/office/officeart/2005/8/colors/accent1_2" csCatId="accent1" phldr="1"/>
      <dgm:spPr/>
      <dgm:t>
        <a:bodyPr/>
        <a:lstStyle/>
        <a:p>
          <a:endParaRPr lang="fr-FR"/>
        </a:p>
      </dgm:t>
    </dgm:pt>
    <dgm:pt modelId="{7C8240D7-02CC-4E8C-83D8-D5C21470A7B5}">
      <dgm:prSet phldrT="[Texte]" custT="1"/>
      <dgm:spPr/>
      <dgm:t>
        <a:bodyPr/>
        <a:lstStyle/>
        <a:p>
          <a:r>
            <a:rPr lang="fr-FR" sz="1600" b="1">
              <a:latin typeface="Arial Narrow" panose="020B0606020202030204" pitchFamily="34" charset="0"/>
            </a:rPr>
            <a:t>1. Objectif enquête</a:t>
          </a:r>
        </a:p>
      </dgm:t>
    </dgm:pt>
    <dgm:pt modelId="{5B4808F9-44FE-4B60-A960-CEE364A4CF32}" type="parTrans" cxnId="{AA69CE15-3305-4829-BC8A-C82F0AE541CB}">
      <dgm:prSet/>
      <dgm:spPr/>
      <dgm:t>
        <a:bodyPr/>
        <a:lstStyle/>
        <a:p>
          <a:endParaRPr lang="fr-FR" sz="3200" b="1">
            <a:latin typeface="Arial Narrow" panose="020B0606020202030204" pitchFamily="34" charset="0"/>
          </a:endParaRPr>
        </a:p>
      </dgm:t>
    </dgm:pt>
    <dgm:pt modelId="{87C47AA0-6694-461D-BD26-70B366D21069}" type="sibTrans" cxnId="{AA69CE15-3305-4829-BC8A-C82F0AE541CB}">
      <dgm:prSet/>
      <dgm:spPr/>
      <dgm:t>
        <a:bodyPr/>
        <a:lstStyle/>
        <a:p>
          <a:endParaRPr lang="fr-FR" sz="3200" b="1">
            <a:latin typeface="Arial Narrow" panose="020B0606020202030204" pitchFamily="34" charset="0"/>
          </a:endParaRPr>
        </a:p>
      </dgm:t>
    </dgm:pt>
    <dgm:pt modelId="{B71868CC-DC7F-4614-B29D-DAE6005B0546}">
      <dgm:prSet phldrT="[Texte]" custT="1"/>
      <dgm:spPr/>
      <dgm:t>
        <a:bodyPr/>
        <a:lstStyle/>
        <a:p>
          <a:r>
            <a:rPr lang="fr-FR" sz="1600" b="1">
              <a:latin typeface="Arial Narrow" panose="020B0606020202030204" pitchFamily="34" charset="0"/>
            </a:rPr>
            <a:t>2. Structure questionnaire</a:t>
          </a:r>
        </a:p>
      </dgm:t>
    </dgm:pt>
    <dgm:pt modelId="{410A4F34-701E-4C21-A72A-E0C54680AB75}" type="parTrans" cxnId="{ED7A7D7B-FF5F-4C60-A981-CC21684C98DD}">
      <dgm:prSet/>
      <dgm:spPr/>
      <dgm:t>
        <a:bodyPr/>
        <a:lstStyle/>
        <a:p>
          <a:endParaRPr lang="fr-FR" sz="3200" b="1">
            <a:latin typeface="Arial Narrow" panose="020B0606020202030204" pitchFamily="34" charset="0"/>
          </a:endParaRPr>
        </a:p>
      </dgm:t>
    </dgm:pt>
    <dgm:pt modelId="{BC1BE2DC-E414-4390-ABD4-F2F14E9A62C1}" type="sibTrans" cxnId="{ED7A7D7B-FF5F-4C60-A981-CC21684C98DD}">
      <dgm:prSet/>
      <dgm:spPr/>
      <dgm:t>
        <a:bodyPr/>
        <a:lstStyle/>
        <a:p>
          <a:endParaRPr lang="fr-FR" sz="3200" b="1">
            <a:latin typeface="Arial Narrow" panose="020B0606020202030204" pitchFamily="34" charset="0"/>
          </a:endParaRPr>
        </a:p>
      </dgm:t>
    </dgm:pt>
    <dgm:pt modelId="{291721CE-DEA0-4927-873F-307ED3C3B8AA}">
      <dgm:prSet phldrT="[Texte]" custT="1"/>
      <dgm:spPr/>
      <dgm:t>
        <a:bodyPr/>
        <a:lstStyle/>
        <a:p>
          <a:r>
            <a:rPr lang="fr-FR" sz="1600" b="1">
              <a:latin typeface="Arial Narrow" panose="020B0606020202030204" pitchFamily="34" charset="0"/>
            </a:rPr>
            <a:t>3. Rédiger questions</a:t>
          </a:r>
        </a:p>
      </dgm:t>
    </dgm:pt>
    <dgm:pt modelId="{253FFF60-C515-48E6-8BF3-36FE85FC4AF7}" type="parTrans" cxnId="{ED7A8D85-3BD5-4ECE-8A79-DECF0B4E66A1}">
      <dgm:prSet/>
      <dgm:spPr/>
      <dgm:t>
        <a:bodyPr/>
        <a:lstStyle/>
        <a:p>
          <a:endParaRPr lang="fr-FR" sz="3200" b="1">
            <a:latin typeface="Arial Narrow" panose="020B0606020202030204" pitchFamily="34" charset="0"/>
          </a:endParaRPr>
        </a:p>
      </dgm:t>
    </dgm:pt>
    <dgm:pt modelId="{BEC4ADD3-38B3-477D-A07E-AD7C9A73039C}" type="sibTrans" cxnId="{ED7A8D85-3BD5-4ECE-8A79-DECF0B4E66A1}">
      <dgm:prSet/>
      <dgm:spPr/>
      <dgm:t>
        <a:bodyPr/>
        <a:lstStyle/>
        <a:p>
          <a:endParaRPr lang="fr-FR" sz="3200" b="1">
            <a:latin typeface="Arial Narrow" panose="020B0606020202030204" pitchFamily="34" charset="0"/>
          </a:endParaRPr>
        </a:p>
      </dgm:t>
    </dgm:pt>
    <dgm:pt modelId="{2423A166-0F8C-48AB-92A5-8EBB8C4951CF}">
      <dgm:prSet custT="1"/>
      <dgm:spPr/>
      <dgm:t>
        <a:bodyPr/>
        <a:lstStyle/>
        <a:p>
          <a:r>
            <a:rPr lang="fr-FR" sz="1600" b="1">
              <a:latin typeface="Arial Narrow" panose="020B0606020202030204" pitchFamily="34" charset="0"/>
            </a:rPr>
            <a:t>4. Modalités administration</a:t>
          </a:r>
        </a:p>
      </dgm:t>
    </dgm:pt>
    <dgm:pt modelId="{4DF9185C-64DF-47E7-8FB1-018A74A00DDC}" type="parTrans" cxnId="{60E0754E-A085-49EC-84BE-B7C058DA8CAB}">
      <dgm:prSet/>
      <dgm:spPr/>
      <dgm:t>
        <a:bodyPr/>
        <a:lstStyle/>
        <a:p>
          <a:endParaRPr lang="fr-FR" sz="3200" b="1">
            <a:latin typeface="Arial Narrow" panose="020B0606020202030204" pitchFamily="34" charset="0"/>
          </a:endParaRPr>
        </a:p>
      </dgm:t>
    </dgm:pt>
    <dgm:pt modelId="{6C1AE764-4681-4BA0-9DFE-B93EDC83E542}" type="sibTrans" cxnId="{60E0754E-A085-49EC-84BE-B7C058DA8CAB}">
      <dgm:prSet/>
      <dgm:spPr/>
      <dgm:t>
        <a:bodyPr/>
        <a:lstStyle/>
        <a:p>
          <a:endParaRPr lang="fr-FR" sz="3200" b="1">
            <a:latin typeface="Arial Narrow" panose="020B0606020202030204" pitchFamily="34" charset="0"/>
          </a:endParaRPr>
        </a:p>
      </dgm:t>
    </dgm:pt>
    <dgm:pt modelId="{5C439D9D-D03E-4E09-91E7-CD08F5D052C3}">
      <dgm:prSet custT="1"/>
      <dgm:spPr/>
      <dgm:t>
        <a:bodyPr/>
        <a:lstStyle/>
        <a:p>
          <a:r>
            <a:rPr lang="fr-FR" sz="1600" b="1">
              <a:latin typeface="Arial Narrow" panose="020B0606020202030204" pitchFamily="34" charset="0"/>
            </a:rPr>
            <a:t>5. Test questionnaire</a:t>
          </a:r>
        </a:p>
      </dgm:t>
    </dgm:pt>
    <dgm:pt modelId="{03C735E1-FEC6-4F50-95B0-F79CA95747CC}" type="parTrans" cxnId="{518A1A46-03FE-490E-A181-39D8E5FCE43D}">
      <dgm:prSet/>
      <dgm:spPr/>
      <dgm:t>
        <a:bodyPr/>
        <a:lstStyle/>
        <a:p>
          <a:endParaRPr lang="fr-FR" sz="3200" b="1">
            <a:latin typeface="Arial Narrow" panose="020B0606020202030204" pitchFamily="34" charset="0"/>
          </a:endParaRPr>
        </a:p>
      </dgm:t>
    </dgm:pt>
    <dgm:pt modelId="{0A3E6A21-5542-4078-9A66-2B66E03022B9}" type="sibTrans" cxnId="{518A1A46-03FE-490E-A181-39D8E5FCE43D}">
      <dgm:prSet/>
      <dgm:spPr/>
      <dgm:t>
        <a:bodyPr/>
        <a:lstStyle/>
        <a:p>
          <a:endParaRPr lang="fr-FR" sz="3200" b="1">
            <a:latin typeface="Arial Narrow" panose="020B0606020202030204" pitchFamily="34" charset="0"/>
          </a:endParaRPr>
        </a:p>
      </dgm:t>
    </dgm:pt>
    <dgm:pt modelId="{2A2C4FC0-1531-47C4-87E8-45BAC091159C}">
      <dgm:prSet custT="1"/>
      <dgm:spPr/>
      <dgm:t>
        <a:bodyPr/>
        <a:lstStyle/>
        <a:p>
          <a:r>
            <a:rPr lang="fr-FR" sz="1600" b="1">
              <a:latin typeface="Arial Narrow" panose="020B0606020202030204" pitchFamily="34" charset="0"/>
            </a:rPr>
            <a:t>6. Administration</a:t>
          </a:r>
        </a:p>
      </dgm:t>
    </dgm:pt>
    <dgm:pt modelId="{23B7038C-F4C7-4A80-B618-43F10372CB3A}" type="parTrans" cxnId="{B7069A3C-A92D-437B-80DE-DD36F65CE2D9}">
      <dgm:prSet/>
      <dgm:spPr/>
      <dgm:t>
        <a:bodyPr/>
        <a:lstStyle/>
        <a:p>
          <a:endParaRPr lang="fr-FR" sz="3200" b="1">
            <a:latin typeface="Arial Narrow" panose="020B0606020202030204" pitchFamily="34" charset="0"/>
          </a:endParaRPr>
        </a:p>
      </dgm:t>
    </dgm:pt>
    <dgm:pt modelId="{072410DD-48D8-4469-BE0E-D30DD4E35142}" type="sibTrans" cxnId="{B7069A3C-A92D-437B-80DE-DD36F65CE2D9}">
      <dgm:prSet/>
      <dgm:spPr/>
      <dgm:t>
        <a:bodyPr/>
        <a:lstStyle/>
        <a:p>
          <a:endParaRPr lang="fr-FR" sz="3200" b="1">
            <a:latin typeface="Arial Narrow" panose="020B0606020202030204" pitchFamily="34" charset="0"/>
          </a:endParaRPr>
        </a:p>
      </dgm:t>
    </dgm:pt>
    <dgm:pt modelId="{1F87EFCA-FE9C-472A-9869-4F07E99ED798}">
      <dgm:prSet custT="1"/>
      <dgm:spPr/>
      <dgm:t>
        <a:bodyPr/>
        <a:lstStyle/>
        <a:p>
          <a:r>
            <a:rPr lang="fr-FR" sz="1600" b="1">
              <a:latin typeface="Arial Narrow" panose="020B0606020202030204" pitchFamily="34" charset="0"/>
            </a:rPr>
            <a:t>7. Saisie réponses</a:t>
          </a:r>
        </a:p>
      </dgm:t>
    </dgm:pt>
    <dgm:pt modelId="{D12CE1C9-4D91-4AFF-9CFA-E00017A6E4A4}" type="parTrans" cxnId="{A3BC0F18-A652-4D57-A554-49FAA9588B23}">
      <dgm:prSet/>
      <dgm:spPr/>
      <dgm:t>
        <a:bodyPr/>
        <a:lstStyle/>
        <a:p>
          <a:endParaRPr lang="fr-FR" sz="3200" b="1">
            <a:latin typeface="Arial Narrow" panose="020B0606020202030204" pitchFamily="34" charset="0"/>
          </a:endParaRPr>
        </a:p>
      </dgm:t>
    </dgm:pt>
    <dgm:pt modelId="{8F770A65-95EE-4BAB-9CDD-9085260B788D}" type="sibTrans" cxnId="{A3BC0F18-A652-4D57-A554-49FAA9588B23}">
      <dgm:prSet/>
      <dgm:spPr/>
      <dgm:t>
        <a:bodyPr/>
        <a:lstStyle/>
        <a:p>
          <a:endParaRPr lang="fr-FR" sz="3200" b="1">
            <a:latin typeface="Arial Narrow" panose="020B0606020202030204" pitchFamily="34" charset="0"/>
          </a:endParaRPr>
        </a:p>
      </dgm:t>
    </dgm:pt>
    <dgm:pt modelId="{EEBE3B4F-8C97-4AB3-B1EE-535EDEB8EDA8}">
      <dgm:prSet custT="1"/>
      <dgm:spPr/>
      <dgm:t>
        <a:bodyPr/>
        <a:lstStyle/>
        <a:p>
          <a:r>
            <a:rPr lang="fr-FR" sz="1600" b="1">
              <a:latin typeface="Arial Narrow" panose="020B0606020202030204" pitchFamily="34" charset="0"/>
            </a:rPr>
            <a:t>8. Analyse résultat</a:t>
          </a:r>
        </a:p>
      </dgm:t>
    </dgm:pt>
    <dgm:pt modelId="{73D0AF76-0940-4DCC-A9E0-387A1FB6A259}" type="parTrans" cxnId="{E70E2B9B-24DE-4713-9BD8-CA4D7CD65F1E}">
      <dgm:prSet/>
      <dgm:spPr/>
      <dgm:t>
        <a:bodyPr/>
        <a:lstStyle/>
        <a:p>
          <a:endParaRPr lang="fr-FR" sz="3200" b="1">
            <a:latin typeface="Arial Narrow" panose="020B0606020202030204" pitchFamily="34" charset="0"/>
          </a:endParaRPr>
        </a:p>
      </dgm:t>
    </dgm:pt>
    <dgm:pt modelId="{E6BBCACE-4E30-4F65-8FEC-C4FA644FB577}" type="sibTrans" cxnId="{E70E2B9B-24DE-4713-9BD8-CA4D7CD65F1E}">
      <dgm:prSet/>
      <dgm:spPr/>
      <dgm:t>
        <a:bodyPr/>
        <a:lstStyle/>
        <a:p>
          <a:endParaRPr lang="fr-FR" sz="3200" b="1">
            <a:latin typeface="Arial Narrow" panose="020B0606020202030204" pitchFamily="34" charset="0"/>
          </a:endParaRPr>
        </a:p>
      </dgm:t>
    </dgm:pt>
    <dgm:pt modelId="{D598D2D1-82AE-49AD-A05F-75AD15F69F56}" type="pres">
      <dgm:prSet presAssocID="{5976F4A2-7912-49A8-A870-61ACEE51B766}" presName="rootnode" presStyleCnt="0">
        <dgm:presLayoutVars>
          <dgm:chMax/>
          <dgm:chPref/>
          <dgm:dir/>
          <dgm:animLvl val="lvl"/>
        </dgm:presLayoutVars>
      </dgm:prSet>
      <dgm:spPr/>
    </dgm:pt>
    <dgm:pt modelId="{A80AE1DB-A921-449A-A363-F10EAF77D5EF}" type="pres">
      <dgm:prSet presAssocID="{7C8240D7-02CC-4E8C-83D8-D5C21470A7B5}" presName="composite" presStyleCnt="0"/>
      <dgm:spPr/>
    </dgm:pt>
    <dgm:pt modelId="{B6E8E9EF-1EFC-427E-9EF7-323640778C31}" type="pres">
      <dgm:prSet presAssocID="{7C8240D7-02CC-4E8C-83D8-D5C21470A7B5}" presName="bentUpArrow1" presStyleLbl="alignImgPlace1" presStyleIdx="0" presStyleCnt="7"/>
      <dgm:spPr/>
    </dgm:pt>
    <dgm:pt modelId="{388B43FB-78C0-4226-AD3C-EC56E4CDBBC5}" type="pres">
      <dgm:prSet presAssocID="{7C8240D7-02CC-4E8C-83D8-D5C21470A7B5}" presName="ParentText" presStyleLbl="node1" presStyleIdx="0" presStyleCnt="8" custScaleX="306226">
        <dgm:presLayoutVars>
          <dgm:chMax val="1"/>
          <dgm:chPref val="1"/>
          <dgm:bulletEnabled val="1"/>
        </dgm:presLayoutVars>
      </dgm:prSet>
      <dgm:spPr/>
    </dgm:pt>
    <dgm:pt modelId="{73D4F0F6-9884-45F0-83E0-E35441A37424}" type="pres">
      <dgm:prSet presAssocID="{7C8240D7-02CC-4E8C-83D8-D5C21470A7B5}" presName="ChildText" presStyleLbl="revTx" presStyleIdx="0" presStyleCnt="7">
        <dgm:presLayoutVars>
          <dgm:chMax val="0"/>
          <dgm:chPref val="0"/>
          <dgm:bulletEnabled val="1"/>
        </dgm:presLayoutVars>
      </dgm:prSet>
      <dgm:spPr/>
    </dgm:pt>
    <dgm:pt modelId="{303E2097-C39C-4043-B81B-34B0CC6520D2}" type="pres">
      <dgm:prSet presAssocID="{87C47AA0-6694-461D-BD26-70B366D21069}" presName="sibTrans" presStyleCnt="0"/>
      <dgm:spPr/>
    </dgm:pt>
    <dgm:pt modelId="{67DF0ECE-0067-4FA4-9A79-0AC8DEC8F2C9}" type="pres">
      <dgm:prSet presAssocID="{B71868CC-DC7F-4614-B29D-DAE6005B0546}" presName="composite" presStyleCnt="0"/>
      <dgm:spPr/>
    </dgm:pt>
    <dgm:pt modelId="{22276DD1-8304-4952-8C6A-167BF22878D1}" type="pres">
      <dgm:prSet presAssocID="{B71868CC-DC7F-4614-B29D-DAE6005B0546}" presName="bentUpArrow1" presStyleLbl="alignImgPlace1" presStyleIdx="1" presStyleCnt="7"/>
      <dgm:spPr/>
    </dgm:pt>
    <dgm:pt modelId="{3FA4A177-62EE-4832-977B-519898299C79}" type="pres">
      <dgm:prSet presAssocID="{B71868CC-DC7F-4614-B29D-DAE6005B0546}" presName="ParentText" presStyleLbl="node1" presStyleIdx="1" presStyleCnt="8" custScaleX="306226">
        <dgm:presLayoutVars>
          <dgm:chMax val="1"/>
          <dgm:chPref val="1"/>
          <dgm:bulletEnabled val="1"/>
        </dgm:presLayoutVars>
      </dgm:prSet>
      <dgm:spPr/>
    </dgm:pt>
    <dgm:pt modelId="{996AD154-07DD-4EA6-B951-399D6797EC78}" type="pres">
      <dgm:prSet presAssocID="{B71868CC-DC7F-4614-B29D-DAE6005B0546}" presName="ChildText" presStyleLbl="revTx" presStyleIdx="1" presStyleCnt="7">
        <dgm:presLayoutVars>
          <dgm:chMax val="0"/>
          <dgm:chPref val="0"/>
          <dgm:bulletEnabled val="1"/>
        </dgm:presLayoutVars>
      </dgm:prSet>
      <dgm:spPr/>
    </dgm:pt>
    <dgm:pt modelId="{C89895DB-F5BF-4302-8B73-2D121540121B}" type="pres">
      <dgm:prSet presAssocID="{BC1BE2DC-E414-4390-ABD4-F2F14E9A62C1}" presName="sibTrans" presStyleCnt="0"/>
      <dgm:spPr/>
    </dgm:pt>
    <dgm:pt modelId="{84DDA67C-C7D4-4EE0-925C-5E1555745B42}" type="pres">
      <dgm:prSet presAssocID="{291721CE-DEA0-4927-873F-307ED3C3B8AA}" presName="composite" presStyleCnt="0"/>
      <dgm:spPr/>
    </dgm:pt>
    <dgm:pt modelId="{1D6C2EA3-8CFE-4526-BAD5-BBC1C1D5E007}" type="pres">
      <dgm:prSet presAssocID="{291721CE-DEA0-4927-873F-307ED3C3B8AA}" presName="bentUpArrow1" presStyleLbl="alignImgPlace1" presStyleIdx="2" presStyleCnt="7"/>
      <dgm:spPr/>
    </dgm:pt>
    <dgm:pt modelId="{D8207312-21BD-4D30-BE18-D2D7A516B07B}" type="pres">
      <dgm:prSet presAssocID="{291721CE-DEA0-4927-873F-307ED3C3B8AA}" presName="ParentText" presStyleLbl="node1" presStyleIdx="2" presStyleCnt="8" custScaleX="306226">
        <dgm:presLayoutVars>
          <dgm:chMax val="1"/>
          <dgm:chPref val="1"/>
          <dgm:bulletEnabled val="1"/>
        </dgm:presLayoutVars>
      </dgm:prSet>
      <dgm:spPr/>
    </dgm:pt>
    <dgm:pt modelId="{A29DEFA2-99BA-4468-930A-6131BA5FA47B}" type="pres">
      <dgm:prSet presAssocID="{291721CE-DEA0-4927-873F-307ED3C3B8AA}" presName="ChildText" presStyleLbl="revTx" presStyleIdx="2" presStyleCnt="7">
        <dgm:presLayoutVars>
          <dgm:chMax val="0"/>
          <dgm:chPref val="0"/>
          <dgm:bulletEnabled val="1"/>
        </dgm:presLayoutVars>
      </dgm:prSet>
      <dgm:spPr/>
    </dgm:pt>
    <dgm:pt modelId="{B65AA676-E4EC-4D9F-BB78-59A3B08997DE}" type="pres">
      <dgm:prSet presAssocID="{BEC4ADD3-38B3-477D-A07E-AD7C9A73039C}" presName="sibTrans" presStyleCnt="0"/>
      <dgm:spPr/>
    </dgm:pt>
    <dgm:pt modelId="{1E67DFC4-FF1D-42BA-B136-2B986F216FDF}" type="pres">
      <dgm:prSet presAssocID="{2423A166-0F8C-48AB-92A5-8EBB8C4951CF}" presName="composite" presStyleCnt="0"/>
      <dgm:spPr/>
    </dgm:pt>
    <dgm:pt modelId="{6D135912-C0DB-4494-8121-C00A2A546DD7}" type="pres">
      <dgm:prSet presAssocID="{2423A166-0F8C-48AB-92A5-8EBB8C4951CF}" presName="bentUpArrow1" presStyleLbl="alignImgPlace1" presStyleIdx="3" presStyleCnt="7"/>
      <dgm:spPr/>
    </dgm:pt>
    <dgm:pt modelId="{DE6AD31B-0232-49C3-8F92-7DD2411E2A69}" type="pres">
      <dgm:prSet presAssocID="{2423A166-0F8C-48AB-92A5-8EBB8C4951CF}" presName="ParentText" presStyleLbl="node1" presStyleIdx="3" presStyleCnt="8" custScaleX="306226">
        <dgm:presLayoutVars>
          <dgm:chMax val="1"/>
          <dgm:chPref val="1"/>
          <dgm:bulletEnabled val="1"/>
        </dgm:presLayoutVars>
      </dgm:prSet>
      <dgm:spPr/>
    </dgm:pt>
    <dgm:pt modelId="{59B4B696-7DBD-4987-8522-159E205CE2AB}" type="pres">
      <dgm:prSet presAssocID="{2423A166-0F8C-48AB-92A5-8EBB8C4951CF}" presName="ChildText" presStyleLbl="revTx" presStyleIdx="3" presStyleCnt="7">
        <dgm:presLayoutVars>
          <dgm:chMax val="0"/>
          <dgm:chPref val="0"/>
          <dgm:bulletEnabled val="1"/>
        </dgm:presLayoutVars>
      </dgm:prSet>
      <dgm:spPr/>
    </dgm:pt>
    <dgm:pt modelId="{92F34997-329F-4237-87EA-01E15A8D21A4}" type="pres">
      <dgm:prSet presAssocID="{6C1AE764-4681-4BA0-9DFE-B93EDC83E542}" presName="sibTrans" presStyleCnt="0"/>
      <dgm:spPr/>
    </dgm:pt>
    <dgm:pt modelId="{FC138563-6330-4781-84A0-8D1B6E4DED1E}" type="pres">
      <dgm:prSet presAssocID="{5C439D9D-D03E-4E09-91E7-CD08F5D052C3}" presName="composite" presStyleCnt="0"/>
      <dgm:spPr/>
    </dgm:pt>
    <dgm:pt modelId="{46660234-E448-41E0-9D42-91126D01ABA9}" type="pres">
      <dgm:prSet presAssocID="{5C439D9D-D03E-4E09-91E7-CD08F5D052C3}" presName="bentUpArrow1" presStyleLbl="alignImgPlace1" presStyleIdx="4" presStyleCnt="7"/>
      <dgm:spPr/>
    </dgm:pt>
    <dgm:pt modelId="{C4A56232-4292-4476-A0CF-F65EC44688EC}" type="pres">
      <dgm:prSet presAssocID="{5C439D9D-D03E-4E09-91E7-CD08F5D052C3}" presName="ParentText" presStyleLbl="node1" presStyleIdx="4" presStyleCnt="8" custScaleX="306226">
        <dgm:presLayoutVars>
          <dgm:chMax val="1"/>
          <dgm:chPref val="1"/>
          <dgm:bulletEnabled val="1"/>
        </dgm:presLayoutVars>
      </dgm:prSet>
      <dgm:spPr/>
    </dgm:pt>
    <dgm:pt modelId="{6F76DEDE-A332-4B0B-8721-1874418E6E00}" type="pres">
      <dgm:prSet presAssocID="{5C439D9D-D03E-4E09-91E7-CD08F5D052C3}" presName="ChildText" presStyleLbl="revTx" presStyleIdx="4" presStyleCnt="7">
        <dgm:presLayoutVars>
          <dgm:chMax val="0"/>
          <dgm:chPref val="0"/>
          <dgm:bulletEnabled val="1"/>
        </dgm:presLayoutVars>
      </dgm:prSet>
      <dgm:spPr/>
    </dgm:pt>
    <dgm:pt modelId="{434433DF-9BF1-4E0F-9543-4D527AAF3F34}" type="pres">
      <dgm:prSet presAssocID="{0A3E6A21-5542-4078-9A66-2B66E03022B9}" presName="sibTrans" presStyleCnt="0"/>
      <dgm:spPr/>
    </dgm:pt>
    <dgm:pt modelId="{0C5E5D05-8029-4E03-9E7C-68E45D82F449}" type="pres">
      <dgm:prSet presAssocID="{2A2C4FC0-1531-47C4-87E8-45BAC091159C}" presName="composite" presStyleCnt="0"/>
      <dgm:spPr/>
    </dgm:pt>
    <dgm:pt modelId="{A1419B5E-1F63-44F9-997C-DFE078B3B853}" type="pres">
      <dgm:prSet presAssocID="{2A2C4FC0-1531-47C4-87E8-45BAC091159C}" presName="bentUpArrow1" presStyleLbl="alignImgPlace1" presStyleIdx="5" presStyleCnt="7"/>
      <dgm:spPr/>
    </dgm:pt>
    <dgm:pt modelId="{D65D3394-8353-4A3A-AC61-75A12CB46BA7}" type="pres">
      <dgm:prSet presAssocID="{2A2C4FC0-1531-47C4-87E8-45BAC091159C}" presName="ParentText" presStyleLbl="node1" presStyleIdx="5" presStyleCnt="8" custScaleX="306226">
        <dgm:presLayoutVars>
          <dgm:chMax val="1"/>
          <dgm:chPref val="1"/>
          <dgm:bulletEnabled val="1"/>
        </dgm:presLayoutVars>
      </dgm:prSet>
      <dgm:spPr/>
    </dgm:pt>
    <dgm:pt modelId="{1625041B-89AA-4181-848A-69EBF3BC2016}" type="pres">
      <dgm:prSet presAssocID="{2A2C4FC0-1531-47C4-87E8-45BAC091159C}" presName="ChildText" presStyleLbl="revTx" presStyleIdx="5" presStyleCnt="7">
        <dgm:presLayoutVars>
          <dgm:chMax val="0"/>
          <dgm:chPref val="0"/>
          <dgm:bulletEnabled val="1"/>
        </dgm:presLayoutVars>
      </dgm:prSet>
      <dgm:spPr/>
    </dgm:pt>
    <dgm:pt modelId="{3D28677E-7AA5-4DC6-9C01-84426EB57B66}" type="pres">
      <dgm:prSet presAssocID="{072410DD-48D8-4469-BE0E-D30DD4E35142}" presName="sibTrans" presStyleCnt="0"/>
      <dgm:spPr/>
    </dgm:pt>
    <dgm:pt modelId="{F90ADE21-3E7B-4B59-BE3E-840B5463B487}" type="pres">
      <dgm:prSet presAssocID="{1F87EFCA-FE9C-472A-9869-4F07E99ED798}" presName="composite" presStyleCnt="0"/>
      <dgm:spPr/>
    </dgm:pt>
    <dgm:pt modelId="{2D0F6393-DD23-47E7-A7AE-BAAA013B651A}" type="pres">
      <dgm:prSet presAssocID="{1F87EFCA-FE9C-472A-9869-4F07E99ED798}" presName="bentUpArrow1" presStyleLbl="alignImgPlace1" presStyleIdx="6" presStyleCnt="7"/>
      <dgm:spPr/>
    </dgm:pt>
    <dgm:pt modelId="{A92FD4ED-F20E-40D8-B612-4DDED8A57C64}" type="pres">
      <dgm:prSet presAssocID="{1F87EFCA-FE9C-472A-9869-4F07E99ED798}" presName="ParentText" presStyleLbl="node1" presStyleIdx="6" presStyleCnt="8" custScaleX="306226">
        <dgm:presLayoutVars>
          <dgm:chMax val="1"/>
          <dgm:chPref val="1"/>
          <dgm:bulletEnabled val="1"/>
        </dgm:presLayoutVars>
      </dgm:prSet>
      <dgm:spPr/>
    </dgm:pt>
    <dgm:pt modelId="{B105B16F-54D8-4BF5-9C2C-8C2C074551EC}" type="pres">
      <dgm:prSet presAssocID="{1F87EFCA-FE9C-472A-9869-4F07E99ED798}" presName="ChildText" presStyleLbl="revTx" presStyleIdx="6" presStyleCnt="7">
        <dgm:presLayoutVars>
          <dgm:chMax val="0"/>
          <dgm:chPref val="0"/>
          <dgm:bulletEnabled val="1"/>
        </dgm:presLayoutVars>
      </dgm:prSet>
      <dgm:spPr/>
    </dgm:pt>
    <dgm:pt modelId="{8C31E39E-A245-4056-A526-1149BD9C066F}" type="pres">
      <dgm:prSet presAssocID="{8F770A65-95EE-4BAB-9CDD-9085260B788D}" presName="sibTrans" presStyleCnt="0"/>
      <dgm:spPr/>
    </dgm:pt>
    <dgm:pt modelId="{DC72D9C5-1A3C-4345-B600-DE3F3A06A571}" type="pres">
      <dgm:prSet presAssocID="{EEBE3B4F-8C97-4AB3-B1EE-535EDEB8EDA8}" presName="composite" presStyleCnt="0"/>
      <dgm:spPr/>
    </dgm:pt>
    <dgm:pt modelId="{C847DD2D-87A1-42D7-AE2A-547F59E80853}" type="pres">
      <dgm:prSet presAssocID="{EEBE3B4F-8C97-4AB3-B1EE-535EDEB8EDA8}" presName="ParentText" presStyleLbl="node1" presStyleIdx="7" presStyleCnt="8" custScaleX="306226">
        <dgm:presLayoutVars>
          <dgm:chMax val="1"/>
          <dgm:chPref val="1"/>
          <dgm:bulletEnabled val="1"/>
        </dgm:presLayoutVars>
      </dgm:prSet>
      <dgm:spPr/>
    </dgm:pt>
  </dgm:ptLst>
  <dgm:cxnLst>
    <dgm:cxn modelId="{13A20C03-8452-42AA-A62C-F085E48DCC50}" type="presOf" srcId="{291721CE-DEA0-4927-873F-307ED3C3B8AA}" destId="{D8207312-21BD-4D30-BE18-D2D7A516B07B}" srcOrd="0" destOrd="0" presId="urn:microsoft.com/office/officeart/2005/8/layout/StepDownProcess"/>
    <dgm:cxn modelId="{AA69CE15-3305-4829-BC8A-C82F0AE541CB}" srcId="{5976F4A2-7912-49A8-A870-61ACEE51B766}" destId="{7C8240D7-02CC-4E8C-83D8-D5C21470A7B5}" srcOrd="0" destOrd="0" parTransId="{5B4808F9-44FE-4B60-A960-CEE364A4CF32}" sibTransId="{87C47AA0-6694-461D-BD26-70B366D21069}"/>
    <dgm:cxn modelId="{A3BC0F18-A652-4D57-A554-49FAA9588B23}" srcId="{5976F4A2-7912-49A8-A870-61ACEE51B766}" destId="{1F87EFCA-FE9C-472A-9869-4F07E99ED798}" srcOrd="6" destOrd="0" parTransId="{D12CE1C9-4D91-4AFF-9CFA-E00017A6E4A4}" sibTransId="{8F770A65-95EE-4BAB-9CDD-9085260B788D}"/>
    <dgm:cxn modelId="{B7069A3C-A92D-437B-80DE-DD36F65CE2D9}" srcId="{5976F4A2-7912-49A8-A870-61ACEE51B766}" destId="{2A2C4FC0-1531-47C4-87E8-45BAC091159C}" srcOrd="5" destOrd="0" parTransId="{23B7038C-F4C7-4A80-B618-43F10372CB3A}" sibTransId="{072410DD-48D8-4469-BE0E-D30DD4E35142}"/>
    <dgm:cxn modelId="{D7352743-B12E-44FA-9CE0-B74EEF0AD425}" type="presOf" srcId="{B71868CC-DC7F-4614-B29D-DAE6005B0546}" destId="{3FA4A177-62EE-4832-977B-519898299C79}" srcOrd="0" destOrd="0" presId="urn:microsoft.com/office/officeart/2005/8/layout/StepDownProcess"/>
    <dgm:cxn modelId="{518A1A46-03FE-490E-A181-39D8E5FCE43D}" srcId="{5976F4A2-7912-49A8-A870-61ACEE51B766}" destId="{5C439D9D-D03E-4E09-91E7-CD08F5D052C3}" srcOrd="4" destOrd="0" parTransId="{03C735E1-FEC6-4F50-95B0-F79CA95747CC}" sibTransId="{0A3E6A21-5542-4078-9A66-2B66E03022B9}"/>
    <dgm:cxn modelId="{3EF15769-F766-4437-A530-5552F5E5D10F}" type="presOf" srcId="{5C439D9D-D03E-4E09-91E7-CD08F5D052C3}" destId="{C4A56232-4292-4476-A0CF-F65EC44688EC}" srcOrd="0" destOrd="0" presId="urn:microsoft.com/office/officeart/2005/8/layout/StepDownProcess"/>
    <dgm:cxn modelId="{D7BD9C6D-1026-4F4E-82D8-F8E27AFA9C5B}" type="presOf" srcId="{EEBE3B4F-8C97-4AB3-B1EE-535EDEB8EDA8}" destId="{C847DD2D-87A1-42D7-AE2A-547F59E80853}" srcOrd="0" destOrd="0" presId="urn:microsoft.com/office/officeart/2005/8/layout/StepDownProcess"/>
    <dgm:cxn modelId="{60E0754E-A085-49EC-84BE-B7C058DA8CAB}" srcId="{5976F4A2-7912-49A8-A870-61ACEE51B766}" destId="{2423A166-0F8C-48AB-92A5-8EBB8C4951CF}" srcOrd="3" destOrd="0" parTransId="{4DF9185C-64DF-47E7-8FB1-018A74A00DDC}" sibTransId="{6C1AE764-4681-4BA0-9DFE-B93EDC83E542}"/>
    <dgm:cxn modelId="{54FB967A-B552-4030-A420-A2B5AE3075E1}" type="presOf" srcId="{1F87EFCA-FE9C-472A-9869-4F07E99ED798}" destId="{A92FD4ED-F20E-40D8-B612-4DDED8A57C64}" srcOrd="0" destOrd="0" presId="urn:microsoft.com/office/officeart/2005/8/layout/StepDownProcess"/>
    <dgm:cxn modelId="{ED7A7D7B-FF5F-4C60-A981-CC21684C98DD}" srcId="{5976F4A2-7912-49A8-A870-61ACEE51B766}" destId="{B71868CC-DC7F-4614-B29D-DAE6005B0546}" srcOrd="1" destOrd="0" parTransId="{410A4F34-701E-4C21-A72A-E0C54680AB75}" sibTransId="{BC1BE2DC-E414-4390-ABD4-F2F14E9A62C1}"/>
    <dgm:cxn modelId="{53D5207F-1553-4DBE-A20A-7FD76EC644B5}" type="presOf" srcId="{2A2C4FC0-1531-47C4-87E8-45BAC091159C}" destId="{D65D3394-8353-4A3A-AC61-75A12CB46BA7}" srcOrd="0" destOrd="0" presId="urn:microsoft.com/office/officeart/2005/8/layout/StepDownProcess"/>
    <dgm:cxn modelId="{ED7A8D85-3BD5-4ECE-8A79-DECF0B4E66A1}" srcId="{5976F4A2-7912-49A8-A870-61ACEE51B766}" destId="{291721CE-DEA0-4927-873F-307ED3C3B8AA}" srcOrd="2" destOrd="0" parTransId="{253FFF60-C515-48E6-8BF3-36FE85FC4AF7}" sibTransId="{BEC4ADD3-38B3-477D-A07E-AD7C9A73039C}"/>
    <dgm:cxn modelId="{56BC1F86-5135-45EE-834A-B6AA0B75FCDE}" type="presOf" srcId="{7C8240D7-02CC-4E8C-83D8-D5C21470A7B5}" destId="{388B43FB-78C0-4226-AD3C-EC56E4CDBBC5}" srcOrd="0" destOrd="0" presId="urn:microsoft.com/office/officeart/2005/8/layout/StepDownProcess"/>
    <dgm:cxn modelId="{E70E2B9B-24DE-4713-9BD8-CA4D7CD65F1E}" srcId="{5976F4A2-7912-49A8-A870-61ACEE51B766}" destId="{EEBE3B4F-8C97-4AB3-B1EE-535EDEB8EDA8}" srcOrd="7" destOrd="0" parTransId="{73D0AF76-0940-4DCC-A9E0-387A1FB6A259}" sibTransId="{E6BBCACE-4E30-4F65-8FEC-C4FA644FB577}"/>
    <dgm:cxn modelId="{54022ECB-2E6F-40E5-B59F-70D2656EF725}" type="presOf" srcId="{5976F4A2-7912-49A8-A870-61ACEE51B766}" destId="{D598D2D1-82AE-49AD-A05F-75AD15F69F56}" srcOrd="0" destOrd="0" presId="urn:microsoft.com/office/officeart/2005/8/layout/StepDownProcess"/>
    <dgm:cxn modelId="{F8A114F9-7693-4627-A5A5-A2D242D2F7BD}" type="presOf" srcId="{2423A166-0F8C-48AB-92A5-8EBB8C4951CF}" destId="{DE6AD31B-0232-49C3-8F92-7DD2411E2A69}" srcOrd="0" destOrd="0" presId="urn:microsoft.com/office/officeart/2005/8/layout/StepDownProcess"/>
    <dgm:cxn modelId="{A7E4B1AC-D53A-4E4D-8378-BB4709840213}" type="presParOf" srcId="{D598D2D1-82AE-49AD-A05F-75AD15F69F56}" destId="{A80AE1DB-A921-449A-A363-F10EAF77D5EF}" srcOrd="0" destOrd="0" presId="urn:microsoft.com/office/officeart/2005/8/layout/StepDownProcess"/>
    <dgm:cxn modelId="{B22BFD66-E676-49EA-8DA1-B6E4587406CE}" type="presParOf" srcId="{A80AE1DB-A921-449A-A363-F10EAF77D5EF}" destId="{B6E8E9EF-1EFC-427E-9EF7-323640778C31}" srcOrd="0" destOrd="0" presId="urn:microsoft.com/office/officeart/2005/8/layout/StepDownProcess"/>
    <dgm:cxn modelId="{E085D47E-F6B8-437E-AA78-6E0B954D8D06}" type="presParOf" srcId="{A80AE1DB-A921-449A-A363-F10EAF77D5EF}" destId="{388B43FB-78C0-4226-AD3C-EC56E4CDBBC5}" srcOrd="1" destOrd="0" presId="urn:microsoft.com/office/officeart/2005/8/layout/StepDownProcess"/>
    <dgm:cxn modelId="{88B78D72-8379-496A-9A6B-5D9BF5107268}" type="presParOf" srcId="{A80AE1DB-A921-449A-A363-F10EAF77D5EF}" destId="{73D4F0F6-9884-45F0-83E0-E35441A37424}" srcOrd="2" destOrd="0" presId="urn:microsoft.com/office/officeart/2005/8/layout/StepDownProcess"/>
    <dgm:cxn modelId="{07012F76-3C54-4103-BC94-2E1E0AE2BF21}" type="presParOf" srcId="{D598D2D1-82AE-49AD-A05F-75AD15F69F56}" destId="{303E2097-C39C-4043-B81B-34B0CC6520D2}" srcOrd="1" destOrd="0" presId="urn:microsoft.com/office/officeart/2005/8/layout/StepDownProcess"/>
    <dgm:cxn modelId="{B3C9EAE2-65D1-43E3-B80D-A9205F85C83B}" type="presParOf" srcId="{D598D2D1-82AE-49AD-A05F-75AD15F69F56}" destId="{67DF0ECE-0067-4FA4-9A79-0AC8DEC8F2C9}" srcOrd="2" destOrd="0" presId="urn:microsoft.com/office/officeart/2005/8/layout/StepDownProcess"/>
    <dgm:cxn modelId="{C71B6158-44AF-4EF5-BFEE-A9B08052224B}" type="presParOf" srcId="{67DF0ECE-0067-4FA4-9A79-0AC8DEC8F2C9}" destId="{22276DD1-8304-4952-8C6A-167BF22878D1}" srcOrd="0" destOrd="0" presId="urn:microsoft.com/office/officeart/2005/8/layout/StepDownProcess"/>
    <dgm:cxn modelId="{0142ECF4-3640-428D-8F8C-70D26BB143F5}" type="presParOf" srcId="{67DF0ECE-0067-4FA4-9A79-0AC8DEC8F2C9}" destId="{3FA4A177-62EE-4832-977B-519898299C79}" srcOrd="1" destOrd="0" presId="urn:microsoft.com/office/officeart/2005/8/layout/StepDownProcess"/>
    <dgm:cxn modelId="{8FF199E6-61AE-4BCC-ADE7-D24D700029BC}" type="presParOf" srcId="{67DF0ECE-0067-4FA4-9A79-0AC8DEC8F2C9}" destId="{996AD154-07DD-4EA6-B951-399D6797EC78}" srcOrd="2" destOrd="0" presId="urn:microsoft.com/office/officeart/2005/8/layout/StepDownProcess"/>
    <dgm:cxn modelId="{C66CF3DB-ED3B-4474-9641-539922463A67}" type="presParOf" srcId="{D598D2D1-82AE-49AD-A05F-75AD15F69F56}" destId="{C89895DB-F5BF-4302-8B73-2D121540121B}" srcOrd="3" destOrd="0" presId="urn:microsoft.com/office/officeart/2005/8/layout/StepDownProcess"/>
    <dgm:cxn modelId="{0E381CD5-A5DC-4CD6-A62F-E64FF141FD25}" type="presParOf" srcId="{D598D2D1-82AE-49AD-A05F-75AD15F69F56}" destId="{84DDA67C-C7D4-4EE0-925C-5E1555745B42}" srcOrd="4" destOrd="0" presId="urn:microsoft.com/office/officeart/2005/8/layout/StepDownProcess"/>
    <dgm:cxn modelId="{B35CB9FF-9C2B-4D28-B5D2-407A600C1383}" type="presParOf" srcId="{84DDA67C-C7D4-4EE0-925C-5E1555745B42}" destId="{1D6C2EA3-8CFE-4526-BAD5-BBC1C1D5E007}" srcOrd="0" destOrd="0" presId="urn:microsoft.com/office/officeart/2005/8/layout/StepDownProcess"/>
    <dgm:cxn modelId="{01345179-D100-417B-A35D-7F586F84CF12}" type="presParOf" srcId="{84DDA67C-C7D4-4EE0-925C-5E1555745B42}" destId="{D8207312-21BD-4D30-BE18-D2D7A516B07B}" srcOrd="1" destOrd="0" presId="urn:microsoft.com/office/officeart/2005/8/layout/StepDownProcess"/>
    <dgm:cxn modelId="{783BEF66-054A-4F8B-84DF-8AD9765D0375}" type="presParOf" srcId="{84DDA67C-C7D4-4EE0-925C-5E1555745B42}" destId="{A29DEFA2-99BA-4468-930A-6131BA5FA47B}" srcOrd="2" destOrd="0" presId="urn:microsoft.com/office/officeart/2005/8/layout/StepDownProcess"/>
    <dgm:cxn modelId="{FE887CC1-5859-4C8C-BD93-96CDD2E52DC1}" type="presParOf" srcId="{D598D2D1-82AE-49AD-A05F-75AD15F69F56}" destId="{B65AA676-E4EC-4D9F-BB78-59A3B08997DE}" srcOrd="5" destOrd="0" presId="urn:microsoft.com/office/officeart/2005/8/layout/StepDownProcess"/>
    <dgm:cxn modelId="{E62BFF5C-85E0-47F7-AC74-820A475692FF}" type="presParOf" srcId="{D598D2D1-82AE-49AD-A05F-75AD15F69F56}" destId="{1E67DFC4-FF1D-42BA-B136-2B986F216FDF}" srcOrd="6" destOrd="0" presId="urn:microsoft.com/office/officeart/2005/8/layout/StepDownProcess"/>
    <dgm:cxn modelId="{BC4824C7-CC42-4302-B803-BFD7E039ECD9}" type="presParOf" srcId="{1E67DFC4-FF1D-42BA-B136-2B986F216FDF}" destId="{6D135912-C0DB-4494-8121-C00A2A546DD7}" srcOrd="0" destOrd="0" presId="urn:microsoft.com/office/officeart/2005/8/layout/StepDownProcess"/>
    <dgm:cxn modelId="{A9E94A09-83C2-4118-A5FF-09E688DDBB7F}" type="presParOf" srcId="{1E67DFC4-FF1D-42BA-B136-2B986F216FDF}" destId="{DE6AD31B-0232-49C3-8F92-7DD2411E2A69}" srcOrd="1" destOrd="0" presId="urn:microsoft.com/office/officeart/2005/8/layout/StepDownProcess"/>
    <dgm:cxn modelId="{6DC97158-A568-4800-B7F7-81491CD12850}" type="presParOf" srcId="{1E67DFC4-FF1D-42BA-B136-2B986F216FDF}" destId="{59B4B696-7DBD-4987-8522-159E205CE2AB}" srcOrd="2" destOrd="0" presId="urn:microsoft.com/office/officeart/2005/8/layout/StepDownProcess"/>
    <dgm:cxn modelId="{B45BAA13-39D4-44BF-9155-3850A1477852}" type="presParOf" srcId="{D598D2D1-82AE-49AD-A05F-75AD15F69F56}" destId="{92F34997-329F-4237-87EA-01E15A8D21A4}" srcOrd="7" destOrd="0" presId="urn:microsoft.com/office/officeart/2005/8/layout/StepDownProcess"/>
    <dgm:cxn modelId="{4CD36873-4044-40B4-A3F8-6C7CC084A06C}" type="presParOf" srcId="{D598D2D1-82AE-49AD-A05F-75AD15F69F56}" destId="{FC138563-6330-4781-84A0-8D1B6E4DED1E}" srcOrd="8" destOrd="0" presId="urn:microsoft.com/office/officeart/2005/8/layout/StepDownProcess"/>
    <dgm:cxn modelId="{44F2D88B-46EC-42F1-A6D9-EE9A728CA3CA}" type="presParOf" srcId="{FC138563-6330-4781-84A0-8D1B6E4DED1E}" destId="{46660234-E448-41E0-9D42-91126D01ABA9}" srcOrd="0" destOrd="0" presId="urn:microsoft.com/office/officeart/2005/8/layout/StepDownProcess"/>
    <dgm:cxn modelId="{25B8D828-34C7-4882-8866-79258BC8CB25}" type="presParOf" srcId="{FC138563-6330-4781-84A0-8D1B6E4DED1E}" destId="{C4A56232-4292-4476-A0CF-F65EC44688EC}" srcOrd="1" destOrd="0" presId="urn:microsoft.com/office/officeart/2005/8/layout/StepDownProcess"/>
    <dgm:cxn modelId="{2E305954-BE36-450B-B702-7E0C837C40FD}" type="presParOf" srcId="{FC138563-6330-4781-84A0-8D1B6E4DED1E}" destId="{6F76DEDE-A332-4B0B-8721-1874418E6E00}" srcOrd="2" destOrd="0" presId="urn:microsoft.com/office/officeart/2005/8/layout/StepDownProcess"/>
    <dgm:cxn modelId="{52D4CA30-856B-495D-AC85-2449FA864A78}" type="presParOf" srcId="{D598D2D1-82AE-49AD-A05F-75AD15F69F56}" destId="{434433DF-9BF1-4E0F-9543-4D527AAF3F34}" srcOrd="9" destOrd="0" presId="urn:microsoft.com/office/officeart/2005/8/layout/StepDownProcess"/>
    <dgm:cxn modelId="{0E34E97A-E39C-4B3E-AB43-0335AD9ECFF0}" type="presParOf" srcId="{D598D2D1-82AE-49AD-A05F-75AD15F69F56}" destId="{0C5E5D05-8029-4E03-9E7C-68E45D82F449}" srcOrd="10" destOrd="0" presId="urn:microsoft.com/office/officeart/2005/8/layout/StepDownProcess"/>
    <dgm:cxn modelId="{9C346559-D60B-4889-85CE-AF0A5E2085FF}" type="presParOf" srcId="{0C5E5D05-8029-4E03-9E7C-68E45D82F449}" destId="{A1419B5E-1F63-44F9-997C-DFE078B3B853}" srcOrd="0" destOrd="0" presId="urn:microsoft.com/office/officeart/2005/8/layout/StepDownProcess"/>
    <dgm:cxn modelId="{65DCA8E2-6A9B-4593-9709-CEE09794F160}" type="presParOf" srcId="{0C5E5D05-8029-4E03-9E7C-68E45D82F449}" destId="{D65D3394-8353-4A3A-AC61-75A12CB46BA7}" srcOrd="1" destOrd="0" presId="urn:microsoft.com/office/officeart/2005/8/layout/StepDownProcess"/>
    <dgm:cxn modelId="{8E99EC77-0B5D-4E0D-935C-B0435FCDCA12}" type="presParOf" srcId="{0C5E5D05-8029-4E03-9E7C-68E45D82F449}" destId="{1625041B-89AA-4181-848A-69EBF3BC2016}" srcOrd="2" destOrd="0" presId="urn:microsoft.com/office/officeart/2005/8/layout/StepDownProcess"/>
    <dgm:cxn modelId="{424054CE-E676-4936-9D0C-606799AAA019}" type="presParOf" srcId="{D598D2D1-82AE-49AD-A05F-75AD15F69F56}" destId="{3D28677E-7AA5-4DC6-9C01-84426EB57B66}" srcOrd="11" destOrd="0" presId="urn:microsoft.com/office/officeart/2005/8/layout/StepDownProcess"/>
    <dgm:cxn modelId="{FE5D1F65-C557-4EF2-A33C-099904792A43}" type="presParOf" srcId="{D598D2D1-82AE-49AD-A05F-75AD15F69F56}" destId="{F90ADE21-3E7B-4B59-BE3E-840B5463B487}" srcOrd="12" destOrd="0" presId="urn:microsoft.com/office/officeart/2005/8/layout/StepDownProcess"/>
    <dgm:cxn modelId="{07E80DFC-94B4-4EA4-87FD-B20DD2BB809E}" type="presParOf" srcId="{F90ADE21-3E7B-4B59-BE3E-840B5463B487}" destId="{2D0F6393-DD23-47E7-A7AE-BAAA013B651A}" srcOrd="0" destOrd="0" presId="urn:microsoft.com/office/officeart/2005/8/layout/StepDownProcess"/>
    <dgm:cxn modelId="{71574E59-708A-4FDA-B8E4-26966D5593EE}" type="presParOf" srcId="{F90ADE21-3E7B-4B59-BE3E-840B5463B487}" destId="{A92FD4ED-F20E-40D8-B612-4DDED8A57C64}" srcOrd="1" destOrd="0" presId="urn:microsoft.com/office/officeart/2005/8/layout/StepDownProcess"/>
    <dgm:cxn modelId="{F29D3293-A7B7-4BA3-A00C-E09443872045}" type="presParOf" srcId="{F90ADE21-3E7B-4B59-BE3E-840B5463B487}" destId="{B105B16F-54D8-4BF5-9C2C-8C2C074551EC}" srcOrd="2" destOrd="0" presId="urn:microsoft.com/office/officeart/2005/8/layout/StepDownProcess"/>
    <dgm:cxn modelId="{E5952DE8-E6D5-41E0-88D2-B5E843013C7B}" type="presParOf" srcId="{D598D2D1-82AE-49AD-A05F-75AD15F69F56}" destId="{8C31E39E-A245-4056-A526-1149BD9C066F}" srcOrd="13" destOrd="0" presId="urn:microsoft.com/office/officeart/2005/8/layout/StepDownProcess"/>
    <dgm:cxn modelId="{FF56FA5E-B168-47CE-BDA6-2F76F134BA83}" type="presParOf" srcId="{D598D2D1-82AE-49AD-A05F-75AD15F69F56}" destId="{DC72D9C5-1A3C-4345-B600-DE3F3A06A571}" srcOrd="14" destOrd="0" presId="urn:microsoft.com/office/officeart/2005/8/layout/StepDownProcess"/>
    <dgm:cxn modelId="{9CFC5F84-7671-4480-967B-C389263224F1}" type="presParOf" srcId="{DC72D9C5-1A3C-4345-B600-DE3F3A06A571}" destId="{C847DD2D-87A1-42D7-AE2A-547F59E80853}" srcOrd="0" destOrd="0" presId="urn:microsoft.com/office/officeart/2005/8/layout/StepDown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36C8512-0C5F-4A7C-AF4C-2AF684ADA5A8}" type="doc">
      <dgm:prSet loTypeId="urn:microsoft.com/office/officeart/2005/8/layout/chevron1" loCatId="process" qsTypeId="urn:microsoft.com/office/officeart/2005/8/quickstyle/3d3" qsCatId="3D" csTypeId="urn:microsoft.com/office/officeart/2005/8/colors/colorful3" csCatId="colorful" phldr="1"/>
      <dgm:spPr/>
    </dgm:pt>
    <dgm:pt modelId="{B07A8B36-C88C-45CC-8B41-706AF4F4032C}">
      <dgm:prSet phldrT="[Texte]"/>
      <dgm:spPr/>
      <dgm:t>
        <a:bodyPr/>
        <a:lstStyle/>
        <a:p>
          <a:r>
            <a:rPr lang="fr-FR" dirty="0"/>
            <a:t>Comportements</a:t>
          </a:r>
        </a:p>
      </dgm:t>
    </dgm:pt>
    <dgm:pt modelId="{F2E810DC-897F-4E53-A00F-035B56D571C3}" type="parTrans" cxnId="{E109A92B-F3BC-4D81-ADBF-64796562B86C}">
      <dgm:prSet/>
      <dgm:spPr/>
      <dgm:t>
        <a:bodyPr/>
        <a:lstStyle/>
        <a:p>
          <a:endParaRPr lang="fr-FR"/>
        </a:p>
      </dgm:t>
    </dgm:pt>
    <dgm:pt modelId="{53C6F3C5-C78D-4234-8609-ADDCED644FFF}" type="sibTrans" cxnId="{E109A92B-F3BC-4D81-ADBF-64796562B86C}">
      <dgm:prSet/>
      <dgm:spPr/>
      <dgm:t>
        <a:bodyPr/>
        <a:lstStyle/>
        <a:p>
          <a:endParaRPr lang="fr-FR"/>
        </a:p>
      </dgm:t>
    </dgm:pt>
    <dgm:pt modelId="{F28409B6-57C8-48EE-9437-E600567D6C8F}">
      <dgm:prSet phldrT="[Texte]"/>
      <dgm:spPr/>
      <dgm:t>
        <a:bodyPr/>
        <a:lstStyle/>
        <a:p>
          <a:r>
            <a:rPr lang="fr-FR" dirty="0"/>
            <a:t>Opinions</a:t>
          </a:r>
        </a:p>
      </dgm:t>
    </dgm:pt>
    <dgm:pt modelId="{F4F4D373-7DDF-4AAB-93C7-9B22D0D0F35C}" type="parTrans" cxnId="{54F17F5D-81C9-412C-BDD7-A1664CA240A1}">
      <dgm:prSet/>
      <dgm:spPr/>
      <dgm:t>
        <a:bodyPr/>
        <a:lstStyle/>
        <a:p>
          <a:endParaRPr lang="fr-FR"/>
        </a:p>
      </dgm:t>
    </dgm:pt>
    <dgm:pt modelId="{AA89E6BA-1F05-4359-8D06-83D9C0C25C77}" type="sibTrans" cxnId="{54F17F5D-81C9-412C-BDD7-A1664CA240A1}">
      <dgm:prSet/>
      <dgm:spPr/>
      <dgm:t>
        <a:bodyPr/>
        <a:lstStyle/>
        <a:p>
          <a:endParaRPr lang="fr-FR"/>
        </a:p>
      </dgm:t>
    </dgm:pt>
    <dgm:pt modelId="{05AD60D4-5852-4723-BF84-DBF0223CD9FF}">
      <dgm:prSet phldrT="[Texte]"/>
      <dgm:spPr/>
      <dgm:t>
        <a:bodyPr/>
        <a:lstStyle/>
        <a:p>
          <a:r>
            <a:rPr lang="fr-FR" dirty="0"/>
            <a:t>Motifs</a:t>
          </a:r>
        </a:p>
      </dgm:t>
    </dgm:pt>
    <dgm:pt modelId="{AC825737-A492-4618-91D8-B3154746F376}" type="parTrans" cxnId="{71A606AB-0199-4324-B251-054076B7049F}">
      <dgm:prSet/>
      <dgm:spPr/>
      <dgm:t>
        <a:bodyPr/>
        <a:lstStyle/>
        <a:p>
          <a:endParaRPr lang="fr-FR"/>
        </a:p>
      </dgm:t>
    </dgm:pt>
    <dgm:pt modelId="{6F55B907-E93B-4F04-A147-AE70F6EF2DC6}" type="sibTrans" cxnId="{71A606AB-0199-4324-B251-054076B7049F}">
      <dgm:prSet/>
      <dgm:spPr/>
      <dgm:t>
        <a:bodyPr/>
        <a:lstStyle/>
        <a:p>
          <a:endParaRPr lang="fr-FR"/>
        </a:p>
      </dgm:t>
    </dgm:pt>
    <dgm:pt modelId="{4F3E05E0-6F03-4225-BB12-DBC8A94B4006}">
      <dgm:prSet/>
      <dgm:spPr/>
      <dgm:t>
        <a:bodyPr/>
        <a:lstStyle/>
        <a:p>
          <a:r>
            <a:rPr lang="fr-FR" dirty="0"/>
            <a:t>Identités</a:t>
          </a:r>
        </a:p>
      </dgm:t>
    </dgm:pt>
    <dgm:pt modelId="{ADF95284-77DF-47DA-B177-CB36769D0E85}" type="parTrans" cxnId="{4B82AE98-5A81-45CF-ACA8-1C89B5A0EC6F}">
      <dgm:prSet/>
      <dgm:spPr/>
      <dgm:t>
        <a:bodyPr/>
        <a:lstStyle/>
        <a:p>
          <a:endParaRPr lang="fr-FR"/>
        </a:p>
      </dgm:t>
    </dgm:pt>
    <dgm:pt modelId="{71DD90C7-01FD-48AB-AAD0-B9D9871D600D}" type="sibTrans" cxnId="{4B82AE98-5A81-45CF-ACA8-1C89B5A0EC6F}">
      <dgm:prSet/>
      <dgm:spPr/>
      <dgm:t>
        <a:bodyPr/>
        <a:lstStyle/>
        <a:p>
          <a:endParaRPr lang="fr-FR"/>
        </a:p>
      </dgm:t>
    </dgm:pt>
    <dgm:pt modelId="{083A2AA1-9B55-4F9C-8FE2-835CE5BE0063}" type="pres">
      <dgm:prSet presAssocID="{136C8512-0C5F-4A7C-AF4C-2AF684ADA5A8}" presName="Name0" presStyleCnt="0">
        <dgm:presLayoutVars>
          <dgm:dir/>
          <dgm:animLvl val="lvl"/>
          <dgm:resizeHandles val="exact"/>
        </dgm:presLayoutVars>
      </dgm:prSet>
      <dgm:spPr/>
    </dgm:pt>
    <dgm:pt modelId="{2743A44B-890E-4D55-8A65-44B68E806701}" type="pres">
      <dgm:prSet presAssocID="{B07A8B36-C88C-45CC-8B41-706AF4F4032C}" presName="parTxOnly" presStyleLbl="node1" presStyleIdx="0" presStyleCnt="4">
        <dgm:presLayoutVars>
          <dgm:chMax val="0"/>
          <dgm:chPref val="0"/>
          <dgm:bulletEnabled val="1"/>
        </dgm:presLayoutVars>
      </dgm:prSet>
      <dgm:spPr/>
    </dgm:pt>
    <dgm:pt modelId="{B1C47905-A103-426B-BEB1-3D6263D189F1}" type="pres">
      <dgm:prSet presAssocID="{53C6F3C5-C78D-4234-8609-ADDCED644FFF}" presName="parTxOnlySpace" presStyleCnt="0"/>
      <dgm:spPr/>
    </dgm:pt>
    <dgm:pt modelId="{A6299197-DE66-4201-BDF4-2E348CBFCF72}" type="pres">
      <dgm:prSet presAssocID="{F28409B6-57C8-48EE-9437-E600567D6C8F}" presName="parTxOnly" presStyleLbl="node1" presStyleIdx="1" presStyleCnt="4">
        <dgm:presLayoutVars>
          <dgm:chMax val="0"/>
          <dgm:chPref val="0"/>
          <dgm:bulletEnabled val="1"/>
        </dgm:presLayoutVars>
      </dgm:prSet>
      <dgm:spPr/>
    </dgm:pt>
    <dgm:pt modelId="{7E088EFF-BF4E-485D-9A9B-D069E1E12BA7}" type="pres">
      <dgm:prSet presAssocID="{AA89E6BA-1F05-4359-8D06-83D9C0C25C77}" presName="parTxOnlySpace" presStyleCnt="0"/>
      <dgm:spPr/>
    </dgm:pt>
    <dgm:pt modelId="{4817933A-5D4A-4266-BF05-DDF51A1C3FA2}" type="pres">
      <dgm:prSet presAssocID="{05AD60D4-5852-4723-BF84-DBF0223CD9FF}" presName="parTxOnly" presStyleLbl="node1" presStyleIdx="2" presStyleCnt="4">
        <dgm:presLayoutVars>
          <dgm:chMax val="0"/>
          <dgm:chPref val="0"/>
          <dgm:bulletEnabled val="1"/>
        </dgm:presLayoutVars>
      </dgm:prSet>
      <dgm:spPr/>
    </dgm:pt>
    <dgm:pt modelId="{4C4E8B2A-E3E0-4BD2-9013-9297A20152E4}" type="pres">
      <dgm:prSet presAssocID="{6F55B907-E93B-4F04-A147-AE70F6EF2DC6}" presName="parTxOnlySpace" presStyleCnt="0"/>
      <dgm:spPr/>
    </dgm:pt>
    <dgm:pt modelId="{C01DCF10-79FA-416C-8C93-B1E90657B7BB}" type="pres">
      <dgm:prSet presAssocID="{4F3E05E0-6F03-4225-BB12-DBC8A94B4006}" presName="parTxOnly" presStyleLbl="node1" presStyleIdx="3" presStyleCnt="4">
        <dgm:presLayoutVars>
          <dgm:chMax val="0"/>
          <dgm:chPref val="0"/>
          <dgm:bulletEnabled val="1"/>
        </dgm:presLayoutVars>
      </dgm:prSet>
      <dgm:spPr/>
    </dgm:pt>
  </dgm:ptLst>
  <dgm:cxnLst>
    <dgm:cxn modelId="{EB0BDE00-1A3A-4233-9A58-FAECD8CD7427}" type="presOf" srcId="{136C8512-0C5F-4A7C-AF4C-2AF684ADA5A8}" destId="{083A2AA1-9B55-4F9C-8FE2-835CE5BE0063}" srcOrd="0" destOrd="0" presId="urn:microsoft.com/office/officeart/2005/8/layout/chevron1"/>
    <dgm:cxn modelId="{3F785E2A-0651-4649-AB52-5FB0327ED16B}" type="presOf" srcId="{B07A8B36-C88C-45CC-8B41-706AF4F4032C}" destId="{2743A44B-890E-4D55-8A65-44B68E806701}" srcOrd="0" destOrd="0" presId="urn:microsoft.com/office/officeart/2005/8/layout/chevron1"/>
    <dgm:cxn modelId="{E109A92B-F3BC-4D81-ADBF-64796562B86C}" srcId="{136C8512-0C5F-4A7C-AF4C-2AF684ADA5A8}" destId="{B07A8B36-C88C-45CC-8B41-706AF4F4032C}" srcOrd="0" destOrd="0" parTransId="{F2E810DC-897F-4E53-A00F-035B56D571C3}" sibTransId="{53C6F3C5-C78D-4234-8609-ADDCED644FFF}"/>
    <dgm:cxn modelId="{54F17F5D-81C9-412C-BDD7-A1664CA240A1}" srcId="{136C8512-0C5F-4A7C-AF4C-2AF684ADA5A8}" destId="{F28409B6-57C8-48EE-9437-E600567D6C8F}" srcOrd="1" destOrd="0" parTransId="{F4F4D373-7DDF-4AAB-93C7-9B22D0D0F35C}" sibTransId="{AA89E6BA-1F05-4359-8D06-83D9C0C25C77}"/>
    <dgm:cxn modelId="{03B9F768-3C14-476F-A8DE-3098D547E9A5}" type="presOf" srcId="{05AD60D4-5852-4723-BF84-DBF0223CD9FF}" destId="{4817933A-5D4A-4266-BF05-DDF51A1C3FA2}" srcOrd="0" destOrd="0" presId="urn:microsoft.com/office/officeart/2005/8/layout/chevron1"/>
    <dgm:cxn modelId="{9C72C395-9FA0-4ED6-A4E7-6148A711D71A}" type="presOf" srcId="{F28409B6-57C8-48EE-9437-E600567D6C8F}" destId="{A6299197-DE66-4201-BDF4-2E348CBFCF72}" srcOrd="0" destOrd="0" presId="urn:microsoft.com/office/officeart/2005/8/layout/chevron1"/>
    <dgm:cxn modelId="{4B82AE98-5A81-45CF-ACA8-1C89B5A0EC6F}" srcId="{136C8512-0C5F-4A7C-AF4C-2AF684ADA5A8}" destId="{4F3E05E0-6F03-4225-BB12-DBC8A94B4006}" srcOrd="3" destOrd="0" parTransId="{ADF95284-77DF-47DA-B177-CB36769D0E85}" sibTransId="{71DD90C7-01FD-48AB-AAD0-B9D9871D600D}"/>
    <dgm:cxn modelId="{71A606AB-0199-4324-B251-054076B7049F}" srcId="{136C8512-0C5F-4A7C-AF4C-2AF684ADA5A8}" destId="{05AD60D4-5852-4723-BF84-DBF0223CD9FF}" srcOrd="2" destOrd="0" parTransId="{AC825737-A492-4618-91D8-B3154746F376}" sibTransId="{6F55B907-E93B-4F04-A147-AE70F6EF2DC6}"/>
    <dgm:cxn modelId="{DF3312D3-50DD-47EC-93A0-ED87C7972EB1}" type="presOf" srcId="{4F3E05E0-6F03-4225-BB12-DBC8A94B4006}" destId="{C01DCF10-79FA-416C-8C93-B1E90657B7BB}" srcOrd="0" destOrd="0" presId="urn:microsoft.com/office/officeart/2005/8/layout/chevron1"/>
    <dgm:cxn modelId="{675DED9B-59D3-4913-8BA8-2A62E955118A}" type="presParOf" srcId="{083A2AA1-9B55-4F9C-8FE2-835CE5BE0063}" destId="{2743A44B-890E-4D55-8A65-44B68E806701}" srcOrd="0" destOrd="0" presId="urn:microsoft.com/office/officeart/2005/8/layout/chevron1"/>
    <dgm:cxn modelId="{EF1FADDF-F1EE-42B4-8982-239631C01790}" type="presParOf" srcId="{083A2AA1-9B55-4F9C-8FE2-835CE5BE0063}" destId="{B1C47905-A103-426B-BEB1-3D6263D189F1}" srcOrd="1" destOrd="0" presId="urn:microsoft.com/office/officeart/2005/8/layout/chevron1"/>
    <dgm:cxn modelId="{192FB39C-502F-443E-B6FD-F358915B850B}" type="presParOf" srcId="{083A2AA1-9B55-4F9C-8FE2-835CE5BE0063}" destId="{A6299197-DE66-4201-BDF4-2E348CBFCF72}" srcOrd="2" destOrd="0" presId="urn:microsoft.com/office/officeart/2005/8/layout/chevron1"/>
    <dgm:cxn modelId="{EE454351-D1E7-472D-817E-C0CBCE2CA894}" type="presParOf" srcId="{083A2AA1-9B55-4F9C-8FE2-835CE5BE0063}" destId="{7E088EFF-BF4E-485D-9A9B-D069E1E12BA7}" srcOrd="3" destOrd="0" presId="urn:microsoft.com/office/officeart/2005/8/layout/chevron1"/>
    <dgm:cxn modelId="{3552522D-6A9C-41A1-B660-75E8990DB865}" type="presParOf" srcId="{083A2AA1-9B55-4F9C-8FE2-835CE5BE0063}" destId="{4817933A-5D4A-4266-BF05-DDF51A1C3FA2}" srcOrd="4" destOrd="0" presId="urn:microsoft.com/office/officeart/2005/8/layout/chevron1"/>
    <dgm:cxn modelId="{22A87FF1-A9E8-4960-9F34-D73933ED8418}" type="presParOf" srcId="{083A2AA1-9B55-4F9C-8FE2-835CE5BE0063}" destId="{4C4E8B2A-E3E0-4BD2-9013-9297A20152E4}" srcOrd="5" destOrd="0" presId="urn:microsoft.com/office/officeart/2005/8/layout/chevron1"/>
    <dgm:cxn modelId="{FCD2EB7B-6CD5-4F34-8661-BD0B30F5CF80}" type="presParOf" srcId="{083A2AA1-9B55-4F9C-8FE2-835CE5BE0063}" destId="{C01DCF10-79FA-416C-8C93-B1E90657B7BB}" srcOrd="6"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E8E9EF-1EFC-427E-9EF7-323640778C31}">
      <dsp:nvSpPr>
        <dsp:cNvPr id="0" name=""/>
        <dsp:cNvSpPr/>
      </dsp:nvSpPr>
      <dsp:spPr>
        <a:xfrm rot="5400000">
          <a:off x="964071" y="613374"/>
          <a:ext cx="478985" cy="545308"/>
        </a:xfrm>
        <a:prstGeom prst="bentUpArrow">
          <a:avLst>
            <a:gd name="adj1" fmla="val 32840"/>
            <a:gd name="adj2" fmla="val 25000"/>
            <a:gd name="adj3" fmla="val 35780"/>
          </a:avLst>
        </a:prstGeom>
        <a:solidFill>
          <a:schemeClr val="accent1">
            <a:tint val="5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88B43FB-78C0-4226-AD3C-EC56E4CDBBC5}">
      <dsp:nvSpPr>
        <dsp:cNvPr id="0" name=""/>
        <dsp:cNvSpPr/>
      </dsp:nvSpPr>
      <dsp:spPr>
        <a:xfrm>
          <a:off x="5738" y="82409"/>
          <a:ext cx="2469191" cy="564404"/>
        </a:xfrm>
        <a:prstGeom prst="roundRect">
          <a:avLst>
            <a:gd name="adj" fmla="val 1667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fr-FR" sz="1600" b="1" kern="1200">
              <a:latin typeface="Arial Narrow" panose="020B0606020202030204" pitchFamily="34" charset="0"/>
            </a:rPr>
            <a:t>1. Objectif enquête</a:t>
          </a:r>
        </a:p>
      </dsp:txBody>
      <dsp:txXfrm>
        <a:off x="33295" y="109966"/>
        <a:ext cx="2414077" cy="509290"/>
      </dsp:txXfrm>
    </dsp:sp>
    <dsp:sp modelId="{73D4F0F6-9884-45F0-83E0-E35441A37424}">
      <dsp:nvSpPr>
        <dsp:cNvPr id="0" name=""/>
        <dsp:cNvSpPr/>
      </dsp:nvSpPr>
      <dsp:spPr>
        <a:xfrm>
          <a:off x="1643498" y="136238"/>
          <a:ext cx="586447" cy="456176"/>
        </a:xfrm>
        <a:prstGeom prst="rect">
          <a:avLst/>
        </a:prstGeom>
        <a:noFill/>
        <a:ln>
          <a:noFill/>
        </a:ln>
        <a:effectLst/>
      </dsp:spPr>
      <dsp:style>
        <a:lnRef idx="0">
          <a:scrgbClr r="0" g="0" b="0"/>
        </a:lnRef>
        <a:fillRef idx="0">
          <a:scrgbClr r="0" g="0" b="0"/>
        </a:fillRef>
        <a:effectRef idx="0">
          <a:scrgbClr r="0" g="0" b="0"/>
        </a:effectRef>
        <a:fontRef idx="minor"/>
      </dsp:style>
    </dsp:sp>
    <dsp:sp modelId="{22276DD1-8304-4952-8C6A-167BF22878D1}">
      <dsp:nvSpPr>
        <dsp:cNvPr id="0" name=""/>
        <dsp:cNvSpPr/>
      </dsp:nvSpPr>
      <dsp:spPr>
        <a:xfrm rot="5400000">
          <a:off x="2149282" y="1247387"/>
          <a:ext cx="478985" cy="545308"/>
        </a:xfrm>
        <a:prstGeom prst="bentUpArrow">
          <a:avLst>
            <a:gd name="adj1" fmla="val 32840"/>
            <a:gd name="adj2" fmla="val 25000"/>
            <a:gd name="adj3" fmla="val 35780"/>
          </a:avLst>
        </a:prstGeom>
        <a:solidFill>
          <a:schemeClr val="accent1">
            <a:tint val="5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FA4A177-62EE-4832-977B-519898299C79}">
      <dsp:nvSpPr>
        <dsp:cNvPr id="0" name=""/>
        <dsp:cNvSpPr/>
      </dsp:nvSpPr>
      <dsp:spPr>
        <a:xfrm>
          <a:off x="1190950" y="716421"/>
          <a:ext cx="2469191" cy="564404"/>
        </a:xfrm>
        <a:prstGeom prst="roundRect">
          <a:avLst>
            <a:gd name="adj" fmla="val 1667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fr-FR" sz="1600" b="1" kern="1200">
              <a:latin typeface="Arial Narrow" panose="020B0606020202030204" pitchFamily="34" charset="0"/>
            </a:rPr>
            <a:t>2. Structure questionnaire</a:t>
          </a:r>
        </a:p>
      </dsp:txBody>
      <dsp:txXfrm>
        <a:off x="1218507" y="743978"/>
        <a:ext cx="2414077" cy="509290"/>
      </dsp:txXfrm>
    </dsp:sp>
    <dsp:sp modelId="{996AD154-07DD-4EA6-B951-399D6797EC78}">
      <dsp:nvSpPr>
        <dsp:cNvPr id="0" name=""/>
        <dsp:cNvSpPr/>
      </dsp:nvSpPr>
      <dsp:spPr>
        <a:xfrm>
          <a:off x="2828710" y="770250"/>
          <a:ext cx="586447" cy="456176"/>
        </a:xfrm>
        <a:prstGeom prst="rect">
          <a:avLst/>
        </a:prstGeom>
        <a:noFill/>
        <a:ln>
          <a:noFill/>
        </a:ln>
        <a:effectLst/>
      </dsp:spPr>
      <dsp:style>
        <a:lnRef idx="0">
          <a:scrgbClr r="0" g="0" b="0"/>
        </a:lnRef>
        <a:fillRef idx="0">
          <a:scrgbClr r="0" g="0" b="0"/>
        </a:fillRef>
        <a:effectRef idx="0">
          <a:scrgbClr r="0" g="0" b="0"/>
        </a:effectRef>
        <a:fontRef idx="minor"/>
      </dsp:style>
    </dsp:sp>
    <dsp:sp modelId="{1D6C2EA3-8CFE-4526-BAD5-BBC1C1D5E007}">
      <dsp:nvSpPr>
        <dsp:cNvPr id="0" name=""/>
        <dsp:cNvSpPr/>
      </dsp:nvSpPr>
      <dsp:spPr>
        <a:xfrm rot="5400000">
          <a:off x="3334494" y="1881399"/>
          <a:ext cx="478985" cy="545308"/>
        </a:xfrm>
        <a:prstGeom prst="bentUpArrow">
          <a:avLst>
            <a:gd name="adj1" fmla="val 32840"/>
            <a:gd name="adj2" fmla="val 25000"/>
            <a:gd name="adj3" fmla="val 35780"/>
          </a:avLst>
        </a:prstGeom>
        <a:solidFill>
          <a:schemeClr val="accent1">
            <a:tint val="5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8207312-21BD-4D30-BE18-D2D7A516B07B}">
      <dsp:nvSpPr>
        <dsp:cNvPr id="0" name=""/>
        <dsp:cNvSpPr/>
      </dsp:nvSpPr>
      <dsp:spPr>
        <a:xfrm>
          <a:off x="2376161" y="1350434"/>
          <a:ext cx="2469191" cy="564404"/>
        </a:xfrm>
        <a:prstGeom prst="roundRect">
          <a:avLst>
            <a:gd name="adj" fmla="val 1667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fr-FR" sz="1600" b="1" kern="1200">
              <a:latin typeface="Arial Narrow" panose="020B0606020202030204" pitchFamily="34" charset="0"/>
            </a:rPr>
            <a:t>3. Rédiger questions</a:t>
          </a:r>
        </a:p>
      </dsp:txBody>
      <dsp:txXfrm>
        <a:off x="2403718" y="1377991"/>
        <a:ext cx="2414077" cy="509290"/>
      </dsp:txXfrm>
    </dsp:sp>
    <dsp:sp modelId="{A29DEFA2-99BA-4468-930A-6131BA5FA47B}">
      <dsp:nvSpPr>
        <dsp:cNvPr id="0" name=""/>
        <dsp:cNvSpPr/>
      </dsp:nvSpPr>
      <dsp:spPr>
        <a:xfrm>
          <a:off x="4013922" y="1404263"/>
          <a:ext cx="586447" cy="456176"/>
        </a:xfrm>
        <a:prstGeom prst="rect">
          <a:avLst/>
        </a:prstGeom>
        <a:noFill/>
        <a:ln>
          <a:noFill/>
        </a:ln>
        <a:effectLst/>
      </dsp:spPr>
      <dsp:style>
        <a:lnRef idx="0">
          <a:scrgbClr r="0" g="0" b="0"/>
        </a:lnRef>
        <a:fillRef idx="0">
          <a:scrgbClr r="0" g="0" b="0"/>
        </a:fillRef>
        <a:effectRef idx="0">
          <a:scrgbClr r="0" g="0" b="0"/>
        </a:effectRef>
        <a:fontRef idx="minor"/>
      </dsp:style>
    </dsp:sp>
    <dsp:sp modelId="{6D135912-C0DB-4494-8121-C00A2A546DD7}">
      <dsp:nvSpPr>
        <dsp:cNvPr id="0" name=""/>
        <dsp:cNvSpPr/>
      </dsp:nvSpPr>
      <dsp:spPr>
        <a:xfrm rot="5400000">
          <a:off x="4519706" y="2515412"/>
          <a:ext cx="478985" cy="545308"/>
        </a:xfrm>
        <a:prstGeom prst="bentUpArrow">
          <a:avLst>
            <a:gd name="adj1" fmla="val 32840"/>
            <a:gd name="adj2" fmla="val 25000"/>
            <a:gd name="adj3" fmla="val 35780"/>
          </a:avLst>
        </a:prstGeom>
        <a:solidFill>
          <a:schemeClr val="accent1">
            <a:tint val="5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E6AD31B-0232-49C3-8F92-7DD2411E2A69}">
      <dsp:nvSpPr>
        <dsp:cNvPr id="0" name=""/>
        <dsp:cNvSpPr/>
      </dsp:nvSpPr>
      <dsp:spPr>
        <a:xfrm>
          <a:off x="3561373" y="1984447"/>
          <a:ext cx="2469191" cy="564404"/>
        </a:xfrm>
        <a:prstGeom prst="roundRect">
          <a:avLst>
            <a:gd name="adj" fmla="val 1667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fr-FR" sz="1600" b="1" kern="1200">
              <a:latin typeface="Arial Narrow" panose="020B0606020202030204" pitchFamily="34" charset="0"/>
            </a:rPr>
            <a:t>4. Modalités administration</a:t>
          </a:r>
        </a:p>
      </dsp:txBody>
      <dsp:txXfrm>
        <a:off x="3588930" y="2012004"/>
        <a:ext cx="2414077" cy="509290"/>
      </dsp:txXfrm>
    </dsp:sp>
    <dsp:sp modelId="{59B4B696-7DBD-4987-8522-159E205CE2AB}">
      <dsp:nvSpPr>
        <dsp:cNvPr id="0" name=""/>
        <dsp:cNvSpPr/>
      </dsp:nvSpPr>
      <dsp:spPr>
        <a:xfrm>
          <a:off x="5199134" y="2038276"/>
          <a:ext cx="586447" cy="456176"/>
        </a:xfrm>
        <a:prstGeom prst="rect">
          <a:avLst/>
        </a:prstGeom>
        <a:noFill/>
        <a:ln>
          <a:noFill/>
        </a:ln>
        <a:effectLst/>
      </dsp:spPr>
      <dsp:style>
        <a:lnRef idx="0">
          <a:scrgbClr r="0" g="0" b="0"/>
        </a:lnRef>
        <a:fillRef idx="0">
          <a:scrgbClr r="0" g="0" b="0"/>
        </a:fillRef>
        <a:effectRef idx="0">
          <a:scrgbClr r="0" g="0" b="0"/>
        </a:effectRef>
        <a:fontRef idx="minor"/>
      </dsp:style>
    </dsp:sp>
    <dsp:sp modelId="{46660234-E448-41E0-9D42-91126D01ABA9}">
      <dsp:nvSpPr>
        <dsp:cNvPr id="0" name=""/>
        <dsp:cNvSpPr/>
      </dsp:nvSpPr>
      <dsp:spPr>
        <a:xfrm rot="5400000">
          <a:off x="5704918" y="3149425"/>
          <a:ext cx="478985" cy="545308"/>
        </a:xfrm>
        <a:prstGeom prst="bentUpArrow">
          <a:avLst>
            <a:gd name="adj1" fmla="val 32840"/>
            <a:gd name="adj2" fmla="val 25000"/>
            <a:gd name="adj3" fmla="val 35780"/>
          </a:avLst>
        </a:prstGeom>
        <a:solidFill>
          <a:schemeClr val="accent1">
            <a:tint val="5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4A56232-4292-4476-A0CF-F65EC44688EC}">
      <dsp:nvSpPr>
        <dsp:cNvPr id="0" name=""/>
        <dsp:cNvSpPr/>
      </dsp:nvSpPr>
      <dsp:spPr>
        <a:xfrm>
          <a:off x="4746585" y="2618460"/>
          <a:ext cx="2469191" cy="564404"/>
        </a:xfrm>
        <a:prstGeom prst="roundRect">
          <a:avLst>
            <a:gd name="adj" fmla="val 1667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fr-FR" sz="1600" b="1" kern="1200">
              <a:latin typeface="Arial Narrow" panose="020B0606020202030204" pitchFamily="34" charset="0"/>
            </a:rPr>
            <a:t>5. Test questionnaire</a:t>
          </a:r>
        </a:p>
      </dsp:txBody>
      <dsp:txXfrm>
        <a:off x="4774142" y="2646017"/>
        <a:ext cx="2414077" cy="509290"/>
      </dsp:txXfrm>
    </dsp:sp>
    <dsp:sp modelId="{6F76DEDE-A332-4B0B-8721-1874418E6E00}">
      <dsp:nvSpPr>
        <dsp:cNvPr id="0" name=""/>
        <dsp:cNvSpPr/>
      </dsp:nvSpPr>
      <dsp:spPr>
        <a:xfrm>
          <a:off x="6384346" y="2672288"/>
          <a:ext cx="586447" cy="456176"/>
        </a:xfrm>
        <a:prstGeom prst="rect">
          <a:avLst/>
        </a:prstGeom>
        <a:noFill/>
        <a:ln>
          <a:noFill/>
        </a:ln>
        <a:effectLst/>
      </dsp:spPr>
      <dsp:style>
        <a:lnRef idx="0">
          <a:scrgbClr r="0" g="0" b="0"/>
        </a:lnRef>
        <a:fillRef idx="0">
          <a:scrgbClr r="0" g="0" b="0"/>
        </a:fillRef>
        <a:effectRef idx="0">
          <a:scrgbClr r="0" g="0" b="0"/>
        </a:effectRef>
        <a:fontRef idx="minor"/>
      </dsp:style>
    </dsp:sp>
    <dsp:sp modelId="{A1419B5E-1F63-44F9-997C-DFE078B3B853}">
      <dsp:nvSpPr>
        <dsp:cNvPr id="0" name=""/>
        <dsp:cNvSpPr/>
      </dsp:nvSpPr>
      <dsp:spPr>
        <a:xfrm rot="5400000">
          <a:off x="6890130" y="3783437"/>
          <a:ext cx="478985" cy="545308"/>
        </a:xfrm>
        <a:prstGeom prst="bentUpArrow">
          <a:avLst>
            <a:gd name="adj1" fmla="val 32840"/>
            <a:gd name="adj2" fmla="val 25000"/>
            <a:gd name="adj3" fmla="val 35780"/>
          </a:avLst>
        </a:prstGeom>
        <a:solidFill>
          <a:schemeClr val="accent1">
            <a:tint val="5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65D3394-8353-4A3A-AC61-75A12CB46BA7}">
      <dsp:nvSpPr>
        <dsp:cNvPr id="0" name=""/>
        <dsp:cNvSpPr/>
      </dsp:nvSpPr>
      <dsp:spPr>
        <a:xfrm>
          <a:off x="5931797" y="3252472"/>
          <a:ext cx="2469191" cy="564404"/>
        </a:xfrm>
        <a:prstGeom prst="roundRect">
          <a:avLst>
            <a:gd name="adj" fmla="val 1667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fr-FR" sz="1600" b="1" kern="1200">
              <a:latin typeface="Arial Narrow" panose="020B0606020202030204" pitchFamily="34" charset="0"/>
            </a:rPr>
            <a:t>6. Administration</a:t>
          </a:r>
        </a:p>
      </dsp:txBody>
      <dsp:txXfrm>
        <a:off x="5959354" y="3280029"/>
        <a:ext cx="2414077" cy="509290"/>
      </dsp:txXfrm>
    </dsp:sp>
    <dsp:sp modelId="{1625041B-89AA-4181-848A-69EBF3BC2016}">
      <dsp:nvSpPr>
        <dsp:cNvPr id="0" name=""/>
        <dsp:cNvSpPr/>
      </dsp:nvSpPr>
      <dsp:spPr>
        <a:xfrm>
          <a:off x="7569558" y="3306301"/>
          <a:ext cx="586447" cy="456176"/>
        </a:xfrm>
        <a:prstGeom prst="rect">
          <a:avLst/>
        </a:prstGeom>
        <a:noFill/>
        <a:ln>
          <a:noFill/>
        </a:ln>
        <a:effectLst/>
      </dsp:spPr>
      <dsp:style>
        <a:lnRef idx="0">
          <a:scrgbClr r="0" g="0" b="0"/>
        </a:lnRef>
        <a:fillRef idx="0">
          <a:scrgbClr r="0" g="0" b="0"/>
        </a:fillRef>
        <a:effectRef idx="0">
          <a:scrgbClr r="0" g="0" b="0"/>
        </a:effectRef>
        <a:fontRef idx="minor"/>
      </dsp:style>
    </dsp:sp>
    <dsp:sp modelId="{2D0F6393-DD23-47E7-A7AE-BAAA013B651A}">
      <dsp:nvSpPr>
        <dsp:cNvPr id="0" name=""/>
        <dsp:cNvSpPr/>
      </dsp:nvSpPr>
      <dsp:spPr>
        <a:xfrm rot="5400000">
          <a:off x="8075342" y="4417450"/>
          <a:ext cx="478985" cy="545308"/>
        </a:xfrm>
        <a:prstGeom prst="bentUpArrow">
          <a:avLst>
            <a:gd name="adj1" fmla="val 32840"/>
            <a:gd name="adj2" fmla="val 25000"/>
            <a:gd name="adj3" fmla="val 35780"/>
          </a:avLst>
        </a:prstGeom>
        <a:solidFill>
          <a:schemeClr val="accent1">
            <a:tint val="5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92FD4ED-F20E-40D8-B612-4DDED8A57C64}">
      <dsp:nvSpPr>
        <dsp:cNvPr id="0" name=""/>
        <dsp:cNvSpPr/>
      </dsp:nvSpPr>
      <dsp:spPr>
        <a:xfrm>
          <a:off x="7117009" y="3886485"/>
          <a:ext cx="2469191" cy="564404"/>
        </a:xfrm>
        <a:prstGeom prst="roundRect">
          <a:avLst>
            <a:gd name="adj" fmla="val 1667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fr-FR" sz="1600" b="1" kern="1200">
              <a:latin typeface="Arial Narrow" panose="020B0606020202030204" pitchFamily="34" charset="0"/>
            </a:rPr>
            <a:t>7. Saisie réponses</a:t>
          </a:r>
        </a:p>
      </dsp:txBody>
      <dsp:txXfrm>
        <a:off x="7144566" y="3914042"/>
        <a:ext cx="2414077" cy="509290"/>
      </dsp:txXfrm>
    </dsp:sp>
    <dsp:sp modelId="{B105B16F-54D8-4BF5-9C2C-8C2C074551EC}">
      <dsp:nvSpPr>
        <dsp:cNvPr id="0" name=""/>
        <dsp:cNvSpPr/>
      </dsp:nvSpPr>
      <dsp:spPr>
        <a:xfrm>
          <a:off x="8754770" y="3940314"/>
          <a:ext cx="586447" cy="456176"/>
        </a:xfrm>
        <a:prstGeom prst="rect">
          <a:avLst/>
        </a:prstGeom>
        <a:noFill/>
        <a:ln>
          <a:noFill/>
        </a:ln>
        <a:effectLst/>
      </dsp:spPr>
      <dsp:style>
        <a:lnRef idx="0">
          <a:scrgbClr r="0" g="0" b="0"/>
        </a:lnRef>
        <a:fillRef idx="0">
          <a:scrgbClr r="0" g="0" b="0"/>
        </a:fillRef>
        <a:effectRef idx="0">
          <a:scrgbClr r="0" g="0" b="0"/>
        </a:effectRef>
        <a:fontRef idx="minor"/>
      </dsp:style>
    </dsp:sp>
    <dsp:sp modelId="{C847DD2D-87A1-42D7-AE2A-547F59E80853}">
      <dsp:nvSpPr>
        <dsp:cNvPr id="0" name=""/>
        <dsp:cNvSpPr/>
      </dsp:nvSpPr>
      <dsp:spPr>
        <a:xfrm>
          <a:off x="8302221" y="4520498"/>
          <a:ext cx="2469191" cy="564404"/>
        </a:xfrm>
        <a:prstGeom prst="roundRect">
          <a:avLst>
            <a:gd name="adj" fmla="val 1667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fr-FR" sz="1600" b="1" kern="1200">
              <a:latin typeface="Arial Narrow" panose="020B0606020202030204" pitchFamily="34" charset="0"/>
            </a:rPr>
            <a:t>8. Analyse résultat</a:t>
          </a:r>
        </a:p>
      </dsp:txBody>
      <dsp:txXfrm>
        <a:off x="8329778" y="4548055"/>
        <a:ext cx="2414077" cy="50929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43A44B-890E-4D55-8A65-44B68E806701}">
      <dsp:nvSpPr>
        <dsp:cNvPr id="0" name=""/>
        <dsp:cNvSpPr/>
      </dsp:nvSpPr>
      <dsp:spPr>
        <a:xfrm>
          <a:off x="4673" y="0"/>
          <a:ext cx="2720251" cy="522531"/>
        </a:xfrm>
        <a:prstGeom prst="chevron">
          <a:avLst/>
        </a:prstGeom>
        <a:solidFill>
          <a:schemeClr val="accent3">
            <a:hueOff val="0"/>
            <a:satOff val="0"/>
            <a:lumOff val="0"/>
            <a:alphaOff val="0"/>
          </a:schemeClr>
        </a:solidFill>
        <a:ln>
          <a:noFill/>
        </a:ln>
        <a:effectLst>
          <a:outerShdw blurRad="38100" dist="254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80010" tIns="26670" rIns="26670" bIns="26670" numCol="1" spcCol="1270" anchor="ctr" anchorCtr="0">
          <a:noAutofit/>
        </a:bodyPr>
        <a:lstStyle/>
        <a:p>
          <a:pPr marL="0" lvl="0" indent="0" algn="ctr" defTabSz="889000">
            <a:lnSpc>
              <a:spcPct val="90000"/>
            </a:lnSpc>
            <a:spcBef>
              <a:spcPct val="0"/>
            </a:spcBef>
            <a:spcAft>
              <a:spcPct val="35000"/>
            </a:spcAft>
            <a:buNone/>
          </a:pPr>
          <a:r>
            <a:rPr lang="fr-FR" sz="2000" kern="1200" dirty="0"/>
            <a:t>Comportements</a:t>
          </a:r>
        </a:p>
      </dsp:txBody>
      <dsp:txXfrm>
        <a:off x="265939" y="0"/>
        <a:ext cx="2197720" cy="522531"/>
      </dsp:txXfrm>
    </dsp:sp>
    <dsp:sp modelId="{A6299197-DE66-4201-BDF4-2E348CBFCF72}">
      <dsp:nvSpPr>
        <dsp:cNvPr id="0" name=""/>
        <dsp:cNvSpPr/>
      </dsp:nvSpPr>
      <dsp:spPr>
        <a:xfrm>
          <a:off x="2452899" y="0"/>
          <a:ext cx="2720251" cy="522531"/>
        </a:xfrm>
        <a:prstGeom prst="chevron">
          <a:avLst/>
        </a:prstGeom>
        <a:solidFill>
          <a:schemeClr val="accent3">
            <a:hueOff val="2189301"/>
            <a:satOff val="-16877"/>
            <a:lumOff val="458"/>
            <a:alphaOff val="0"/>
          </a:schemeClr>
        </a:solidFill>
        <a:ln>
          <a:noFill/>
        </a:ln>
        <a:effectLst>
          <a:outerShdw blurRad="38100" dist="254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80010" tIns="26670" rIns="26670" bIns="26670" numCol="1" spcCol="1270" anchor="ctr" anchorCtr="0">
          <a:noAutofit/>
        </a:bodyPr>
        <a:lstStyle/>
        <a:p>
          <a:pPr marL="0" lvl="0" indent="0" algn="ctr" defTabSz="889000">
            <a:lnSpc>
              <a:spcPct val="90000"/>
            </a:lnSpc>
            <a:spcBef>
              <a:spcPct val="0"/>
            </a:spcBef>
            <a:spcAft>
              <a:spcPct val="35000"/>
            </a:spcAft>
            <a:buNone/>
          </a:pPr>
          <a:r>
            <a:rPr lang="fr-FR" sz="2000" kern="1200" dirty="0"/>
            <a:t>Opinions</a:t>
          </a:r>
        </a:p>
      </dsp:txBody>
      <dsp:txXfrm>
        <a:off x="2714165" y="0"/>
        <a:ext cx="2197720" cy="522531"/>
      </dsp:txXfrm>
    </dsp:sp>
    <dsp:sp modelId="{4817933A-5D4A-4266-BF05-DDF51A1C3FA2}">
      <dsp:nvSpPr>
        <dsp:cNvPr id="0" name=""/>
        <dsp:cNvSpPr/>
      </dsp:nvSpPr>
      <dsp:spPr>
        <a:xfrm>
          <a:off x="4901124" y="0"/>
          <a:ext cx="2720251" cy="522531"/>
        </a:xfrm>
        <a:prstGeom prst="chevron">
          <a:avLst/>
        </a:prstGeom>
        <a:solidFill>
          <a:schemeClr val="accent3">
            <a:hueOff val="4378603"/>
            <a:satOff val="-33755"/>
            <a:lumOff val="915"/>
            <a:alphaOff val="0"/>
          </a:schemeClr>
        </a:solidFill>
        <a:ln>
          <a:noFill/>
        </a:ln>
        <a:effectLst>
          <a:outerShdw blurRad="38100" dist="254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80010" tIns="26670" rIns="26670" bIns="26670" numCol="1" spcCol="1270" anchor="ctr" anchorCtr="0">
          <a:noAutofit/>
        </a:bodyPr>
        <a:lstStyle/>
        <a:p>
          <a:pPr marL="0" lvl="0" indent="0" algn="ctr" defTabSz="889000">
            <a:lnSpc>
              <a:spcPct val="90000"/>
            </a:lnSpc>
            <a:spcBef>
              <a:spcPct val="0"/>
            </a:spcBef>
            <a:spcAft>
              <a:spcPct val="35000"/>
            </a:spcAft>
            <a:buNone/>
          </a:pPr>
          <a:r>
            <a:rPr lang="fr-FR" sz="2000" kern="1200" dirty="0"/>
            <a:t>Motifs</a:t>
          </a:r>
        </a:p>
      </dsp:txBody>
      <dsp:txXfrm>
        <a:off x="5162390" y="0"/>
        <a:ext cx="2197720" cy="522531"/>
      </dsp:txXfrm>
    </dsp:sp>
    <dsp:sp modelId="{C01DCF10-79FA-416C-8C93-B1E90657B7BB}">
      <dsp:nvSpPr>
        <dsp:cNvPr id="0" name=""/>
        <dsp:cNvSpPr/>
      </dsp:nvSpPr>
      <dsp:spPr>
        <a:xfrm>
          <a:off x="7349350" y="0"/>
          <a:ext cx="2720251" cy="522531"/>
        </a:xfrm>
        <a:prstGeom prst="chevron">
          <a:avLst/>
        </a:prstGeom>
        <a:solidFill>
          <a:schemeClr val="accent3">
            <a:hueOff val="6567904"/>
            <a:satOff val="-50632"/>
            <a:lumOff val="1373"/>
            <a:alphaOff val="0"/>
          </a:schemeClr>
        </a:solidFill>
        <a:ln>
          <a:noFill/>
        </a:ln>
        <a:effectLst>
          <a:outerShdw blurRad="38100" dist="254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80010" tIns="26670" rIns="26670" bIns="26670" numCol="1" spcCol="1270" anchor="ctr" anchorCtr="0">
          <a:noAutofit/>
        </a:bodyPr>
        <a:lstStyle/>
        <a:p>
          <a:pPr marL="0" lvl="0" indent="0" algn="ctr" defTabSz="889000">
            <a:lnSpc>
              <a:spcPct val="90000"/>
            </a:lnSpc>
            <a:spcBef>
              <a:spcPct val="0"/>
            </a:spcBef>
            <a:spcAft>
              <a:spcPct val="35000"/>
            </a:spcAft>
            <a:buNone/>
          </a:pPr>
          <a:r>
            <a:rPr lang="fr-FR" sz="2000" kern="1200" dirty="0"/>
            <a:t>Identités</a:t>
          </a:r>
        </a:p>
      </dsp:txBody>
      <dsp:txXfrm>
        <a:off x="7610616" y="0"/>
        <a:ext cx="2197720" cy="522531"/>
      </dsp:txXfrm>
    </dsp:sp>
  </dsp:spTree>
</dsp:drawing>
</file>

<file path=ppt/diagrams/layout1.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fr-FR"/>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4C6A71AE-A6F3-439E-9C83-10C5709B27E5}" type="datetimeFigureOut">
              <a:rPr lang="fr-FR" smtClean="0"/>
              <a:t>28/02/2024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19AE36B-5BA4-46EF-8EA9-1A0E1A621EE7}" type="slidenum">
              <a:rPr lang="fr-FR" smtClean="0"/>
              <a:t>‹N°›</a:t>
            </a:fld>
            <a:endParaRPr lang="fr-FR"/>
          </a:p>
        </p:txBody>
      </p:sp>
    </p:spTree>
    <p:extLst>
      <p:ext uri="{BB962C8B-B14F-4D97-AF65-F5344CB8AC3E}">
        <p14:creationId xmlns:p14="http://schemas.microsoft.com/office/powerpoint/2010/main" val="41914109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C6A71AE-A6F3-439E-9C83-10C5709B27E5}" type="datetimeFigureOut">
              <a:rPr lang="fr-FR" smtClean="0"/>
              <a:t>28/02/2024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19AE36B-5BA4-46EF-8EA9-1A0E1A621EE7}" type="slidenum">
              <a:rPr lang="fr-FR" smtClean="0"/>
              <a:t>‹N°›</a:t>
            </a:fld>
            <a:endParaRPr lang="fr-FR"/>
          </a:p>
        </p:txBody>
      </p:sp>
    </p:spTree>
    <p:extLst>
      <p:ext uri="{BB962C8B-B14F-4D97-AF65-F5344CB8AC3E}">
        <p14:creationId xmlns:p14="http://schemas.microsoft.com/office/powerpoint/2010/main" val="9590777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fr-FR"/>
              <a:t>Modifiez le style du titre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4C6A71AE-A6F3-439E-9C83-10C5709B27E5}" type="datetimeFigureOut">
              <a:rPr lang="fr-FR" smtClean="0"/>
              <a:t>28/02/2024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19AE36B-5BA4-46EF-8EA9-1A0E1A621EE7}" type="slidenum">
              <a:rPr lang="fr-FR" smtClean="0"/>
              <a:t>‹N°›</a:t>
            </a:fld>
            <a:endParaRPr lang="fr-FR"/>
          </a:p>
        </p:txBody>
      </p:sp>
    </p:spTree>
    <p:extLst>
      <p:ext uri="{BB962C8B-B14F-4D97-AF65-F5344CB8AC3E}">
        <p14:creationId xmlns:p14="http://schemas.microsoft.com/office/powerpoint/2010/main" val="192291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a:t>Modifiez le style du titre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fr-FR"/>
              <a:t>Cliquez pour modifier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4C6A71AE-A6F3-439E-9C83-10C5709B27E5}" type="datetimeFigureOut">
              <a:rPr lang="fr-FR" smtClean="0"/>
              <a:t>28/02/2024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19AE36B-5BA4-46EF-8EA9-1A0E1A621EE7}" type="slidenum">
              <a:rPr lang="fr-FR" smtClean="0"/>
              <a:t>‹N°›</a:t>
            </a:fld>
            <a:endParaRPr lang="fr-F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5722175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4C6A71AE-A6F3-439E-9C83-10C5709B27E5}" type="datetimeFigureOut">
              <a:rPr lang="fr-FR" smtClean="0"/>
              <a:t>28/02/2024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19AE36B-5BA4-46EF-8EA9-1A0E1A621EE7}" type="slidenum">
              <a:rPr lang="fr-FR" smtClean="0"/>
              <a:t>‹N°›</a:t>
            </a:fld>
            <a:endParaRPr lang="fr-FR"/>
          </a:p>
        </p:txBody>
      </p:sp>
    </p:spTree>
    <p:extLst>
      <p:ext uri="{BB962C8B-B14F-4D97-AF65-F5344CB8AC3E}">
        <p14:creationId xmlns:p14="http://schemas.microsoft.com/office/powerpoint/2010/main" val="20206074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C6A71AE-A6F3-439E-9C83-10C5709B27E5}" type="datetimeFigureOut">
              <a:rPr lang="fr-FR" smtClean="0"/>
              <a:t>28/02/2024</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19AE36B-5BA4-46EF-8EA9-1A0E1A621EE7}" type="slidenum">
              <a:rPr lang="fr-FR" smtClean="0"/>
              <a:t>‹N°›</a:t>
            </a:fld>
            <a:endParaRPr lang="fr-FR"/>
          </a:p>
        </p:txBody>
      </p:sp>
    </p:spTree>
    <p:extLst>
      <p:ext uri="{BB962C8B-B14F-4D97-AF65-F5344CB8AC3E}">
        <p14:creationId xmlns:p14="http://schemas.microsoft.com/office/powerpoint/2010/main" val="8670983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C6A71AE-A6F3-439E-9C83-10C5709B27E5}" type="datetimeFigureOut">
              <a:rPr lang="fr-FR" smtClean="0"/>
              <a:t>28/02/2024</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19AE36B-5BA4-46EF-8EA9-1A0E1A621EE7}" type="slidenum">
              <a:rPr lang="fr-FR" smtClean="0"/>
              <a:t>‹N°›</a:t>
            </a:fld>
            <a:endParaRPr lang="fr-FR"/>
          </a:p>
        </p:txBody>
      </p:sp>
    </p:spTree>
    <p:extLst>
      <p:ext uri="{BB962C8B-B14F-4D97-AF65-F5344CB8AC3E}">
        <p14:creationId xmlns:p14="http://schemas.microsoft.com/office/powerpoint/2010/main" val="32445638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C6A71AE-A6F3-439E-9C83-10C5709B27E5}" type="datetimeFigureOut">
              <a:rPr lang="fr-FR" smtClean="0"/>
              <a:t>28/02/2024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19AE36B-5BA4-46EF-8EA9-1A0E1A621EE7}" type="slidenum">
              <a:rPr lang="fr-FR" smtClean="0"/>
              <a:t>‹N°›</a:t>
            </a:fld>
            <a:endParaRPr lang="fr-FR"/>
          </a:p>
        </p:txBody>
      </p:sp>
    </p:spTree>
    <p:extLst>
      <p:ext uri="{BB962C8B-B14F-4D97-AF65-F5344CB8AC3E}">
        <p14:creationId xmlns:p14="http://schemas.microsoft.com/office/powerpoint/2010/main" val="36683151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C6A71AE-A6F3-439E-9C83-10C5709B27E5}" type="datetimeFigureOut">
              <a:rPr lang="fr-FR" smtClean="0"/>
              <a:t>28/02/2024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19AE36B-5BA4-46EF-8EA9-1A0E1A621EE7}" type="slidenum">
              <a:rPr lang="fr-FR" smtClean="0"/>
              <a:t>‹N°›</a:t>
            </a:fld>
            <a:endParaRPr lang="fr-FR"/>
          </a:p>
        </p:txBody>
      </p:sp>
    </p:spTree>
    <p:extLst>
      <p:ext uri="{BB962C8B-B14F-4D97-AF65-F5344CB8AC3E}">
        <p14:creationId xmlns:p14="http://schemas.microsoft.com/office/powerpoint/2010/main" val="6607141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3"/>
          <p:cNvSpPr>
            <a:spLocks noGrp="1"/>
          </p:cNvSpPr>
          <p:nvPr>
            <p:ph type="dt" sz="half" idx="10"/>
          </p:nvPr>
        </p:nvSpPr>
        <p:spPr/>
        <p:txBody>
          <a:bodyPr/>
          <a:lstStyle/>
          <a:p>
            <a:fld id="{4C6A71AE-A6F3-439E-9C83-10C5709B27E5}" type="datetimeFigureOut">
              <a:rPr lang="fr-FR" smtClean="0"/>
              <a:t>28/02/2024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19AE36B-5BA4-46EF-8EA9-1A0E1A621EE7}" type="slidenum">
              <a:rPr lang="fr-FR" smtClean="0"/>
              <a:t>‹N°›</a:t>
            </a:fld>
            <a:endParaRPr lang="fr-FR"/>
          </a:p>
        </p:txBody>
      </p:sp>
      <p:pic>
        <p:nvPicPr>
          <p:cNvPr id="8" name="Image 7">
            <a:extLst>
              <a:ext uri="{FF2B5EF4-FFF2-40B4-BE49-F238E27FC236}">
                <a16:creationId xmlns:a16="http://schemas.microsoft.com/office/drawing/2014/main" id="{A6F337A7-B712-4308-9EF8-39D04CE3DDB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73025"/>
            <a:ext cx="987879" cy="873893"/>
          </a:xfrm>
          <a:prstGeom prst="rect">
            <a:avLst/>
          </a:prstGeom>
        </p:spPr>
      </p:pic>
    </p:spTree>
    <p:extLst>
      <p:ext uri="{BB962C8B-B14F-4D97-AF65-F5344CB8AC3E}">
        <p14:creationId xmlns:p14="http://schemas.microsoft.com/office/powerpoint/2010/main" val="33157111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4C6A71AE-A6F3-439E-9C83-10C5709B27E5}" type="datetimeFigureOut">
              <a:rPr lang="fr-FR" smtClean="0"/>
              <a:t>28/02/2024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19AE36B-5BA4-46EF-8EA9-1A0E1A621EE7}" type="slidenum">
              <a:rPr lang="fr-FR" smtClean="0"/>
              <a:t>‹N°›</a:t>
            </a:fld>
            <a:endParaRPr lang="fr-FR"/>
          </a:p>
        </p:txBody>
      </p:sp>
      <p:pic>
        <p:nvPicPr>
          <p:cNvPr id="7" name="Image 6">
            <a:extLst>
              <a:ext uri="{FF2B5EF4-FFF2-40B4-BE49-F238E27FC236}">
                <a16:creationId xmlns:a16="http://schemas.microsoft.com/office/drawing/2014/main" id="{C87D9B1C-B662-48D8-A890-42FB0AA25EA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73025"/>
            <a:ext cx="987879" cy="873893"/>
          </a:xfrm>
          <a:prstGeom prst="rect">
            <a:avLst/>
          </a:prstGeom>
        </p:spPr>
      </p:pic>
    </p:spTree>
    <p:extLst>
      <p:ext uri="{BB962C8B-B14F-4D97-AF65-F5344CB8AC3E}">
        <p14:creationId xmlns:p14="http://schemas.microsoft.com/office/powerpoint/2010/main" val="36490955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4C6A71AE-A6F3-439E-9C83-10C5709B27E5}" type="datetimeFigureOut">
              <a:rPr lang="fr-FR" smtClean="0"/>
              <a:t>28/02/2024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19AE36B-5BA4-46EF-8EA9-1A0E1A621EE7}" type="slidenum">
              <a:rPr lang="fr-FR" smtClean="0"/>
              <a:t>‹N°›</a:t>
            </a:fld>
            <a:endParaRPr lang="fr-FR"/>
          </a:p>
        </p:txBody>
      </p:sp>
      <p:pic>
        <p:nvPicPr>
          <p:cNvPr id="8" name="Image 7">
            <a:extLst>
              <a:ext uri="{FF2B5EF4-FFF2-40B4-BE49-F238E27FC236}">
                <a16:creationId xmlns:a16="http://schemas.microsoft.com/office/drawing/2014/main" id="{AF2DFDC8-DC2F-4646-B0D6-E100607E06B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73025"/>
            <a:ext cx="987879" cy="873893"/>
          </a:xfrm>
          <a:prstGeom prst="rect">
            <a:avLst/>
          </a:prstGeom>
        </p:spPr>
      </p:pic>
    </p:spTree>
    <p:extLst>
      <p:ext uri="{BB962C8B-B14F-4D97-AF65-F5344CB8AC3E}">
        <p14:creationId xmlns:p14="http://schemas.microsoft.com/office/powerpoint/2010/main" val="16724914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4C6A71AE-A6F3-439E-9C83-10C5709B27E5}" type="datetimeFigureOut">
              <a:rPr lang="fr-FR" smtClean="0"/>
              <a:t>28/02/2024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219AE36B-5BA4-46EF-8EA9-1A0E1A621EE7}" type="slidenum">
              <a:rPr lang="fr-FR" smtClean="0"/>
              <a:t>‹N°›</a:t>
            </a:fld>
            <a:endParaRPr lang="fr-FR"/>
          </a:p>
        </p:txBody>
      </p:sp>
      <p:pic>
        <p:nvPicPr>
          <p:cNvPr id="10" name="Image 9">
            <a:extLst>
              <a:ext uri="{FF2B5EF4-FFF2-40B4-BE49-F238E27FC236}">
                <a16:creationId xmlns:a16="http://schemas.microsoft.com/office/drawing/2014/main" id="{BD3A81CD-9F46-47F9-BDE8-C7AFD45D2B0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73025"/>
            <a:ext cx="987879" cy="873893"/>
          </a:xfrm>
          <a:prstGeom prst="rect">
            <a:avLst/>
          </a:prstGeom>
        </p:spPr>
      </p:pic>
    </p:spTree>
    <p:extLst>
      <p:ext uri="{BB962C8B-B14F-4D97-AF65-F5344CB8AC3E}">
        <p14:creationId xmlns:p14="http://schemas.microsoft.com/office/powerpoint/2010/main" val="39574872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7" name="Date Placeholder 2"/>
          <p:cNvSpPr>
            <a:spLocks noGrp="1"/>
          </p:cNvSpPr>
          <p:nvPr>
            <p:ph type="dt" sz="half" idx="10"/>
          </p:nvPr>
        </p:nvSpPr>
        <p:spPr/>
        <p:txBody>
          <a:bodyPr/>
          <a:lstStyle/>
          <a:p>
            <a:fld id="{4C6A71AE-A6F3-439E-9C83-10C5709B27E5}" type="datetimeFigureOut">
              <a:rPr lang="fr-FR" smtClean="0"/>
              <a:t>28/02/2024</a:t>
            </a:fld>
            <a:endParaRPr lang="fr-FR"/>
          </a:p>
        </p:txBody>
      </p:sp>
      <p:sp>
        <p:nvSpPr>
          <p:cNvPr id="5" name="Footer Placeholder 3"/>
          <p:cNvSpPr>
            <a:spLocks noGrp="1"/>
          </p:cNvSpPr>
          <p:nvPr>
            <p:ph type="ftr" sz="quarter" idx="11"/>
          </p:nvPr>
        </p:nvSpPr>
        <p:spPr/>
        <p:txBody>
          <a:bodyPr/>
          <a:lstStyle/>
          <a:p>
            <a:endParaRPr lang="fr-FR"/>
          </a:p>
        </p:txBody>
      </p:sp>
      <p:sp>
        <p:nvSpPr>
          <p:cNvPr id="6" name="Slide Number Placeholder 4"/>
          <p:cNvSpPr>
            <a:spLocks noGrp="1"/>
          </p:cNvSpPr>
          <p:nvPr>
            <p:ph type="sldNum" sz="quarter" idx="12"/>
          </p:nvPr>
        </p:nvSpPr>
        <p:spPr/>
        <p:txBody>
          <a:bodyPr/>
          <a:lstStyle/>
          <a:p>
            <a:fld id="{219AE36B-5BA4-46EF-8EA9-1A0E1A621EE7}" type="slidenum">
              <a:rPr lang="fr-FR" smtClean="0"/>
              <a:t>‹N°›</a:t>
            </a:fld>
            <a:endParaRPr lang="fr-FR"/>
          </a:p>
        </p:txBody>
      </p:sp>
      <p:pic>
        <p:nvPicPr>
          <p:cNvPr id="8" name="Image 7">
            <a:extLst>
              <a:ext uri="{FF2B5EF4-FFF2-40B4-BE49-F238E27FC236}">
                <a16:creationId xmlns:a16="http://schemas.microsoft.com/office/drawing/2014/main" id="{129E86E9-A0AA-4817-BE53-19580390CF3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73025"/>
            <a:ext cx="987879" cy="873893"/>
          </a:xfrm>
          <a:prstGeom prst="rect">
            <a:avLst/>
          </a:prstGeom>
        </p:spPr>
      </p:pic>
    </p:spTree>
    <p:extLst>
      <p:ext uri="{BB962C8B-B14F-4D97-AF65-F5344CB8AC3E}">
        <p14:creationId xmlns:p14="http://schemas.microsoft.com/office/powerpoint/2010/main" val="16877963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C6A71AE-A6F3-439E-9C83-10C5709B27E5}" type="datetimeFigureOut">
              <a:rPr lang="fr-FR" smtClean="0"/>
              <a:t>28/02/2024</a:t>
            </a:fld>
            <a:endParaRPr lang="fr-FR"/>
          </a:p>
        </p:txBody>
      </p:sp>
      <p:sp>
        <p:nvSpPr>
          <p:cNvPr id="5" name="Footer Placeholder 2"/>
          <p:cNvSpPr>
            <a:spLocks noGrp="1"/>
          </p:cNvSpPr>
          <p:nvPr>
            <p:ph type="ftr" sz="quarter" idx="11"/>
          </p:nvPr>
        </p:nvSpPr>
        <p:spPr/>
        <p:txBody>
          <a:bodyPr/>
          <a:lstStyle/>
          <a:p>
            <a:endParaRPr lang="fr-FR"/>
          </a:p>
        </p:txBody>
      </p:sp>
      <p:sp>
        <p:nvSpPr>
          <p:cNvPr id="6" name="Slide Number Placeholder 3"/>
          <p:cNvSpPr>
            <a:spLocks noGrp="1"/>
          </p:cNvSpPr>
          <p:nvPr>
            <p:ph type="sldNum" sz="quarter" idx="12"/>
          </p:nvPr>
        </p:nvSpPr>
        <p:spPr/>
        <p:txBody>
          <a:bodyPr/>
          <a:lstStyle/>
          <a:p>
            <a:fld id="{219AE36B-5BA4-46EF-8EA9-1A0E1A621EE7}" type="slidenum">
              <a:rPr lang="fr-FR" smtClean="0"/>
              <a:t>‹N°›</a:t>
            </a:fld>
            <a:endParaRPr lang="fr-FR"/>
          </a:p>
        </p:txBody>
      </p:sp>
      <p:pic>
        <p:nvPicPr>
          <p:cNvPr id="8" name="Image 7">
            <a:extLst>
              <a:ext uri="{FF2B5EF4-FFF2-40B4-BE49-F238E27FC236}">
                <a16:creationId xmlns:a16="http://schemas.microsoft.com/office/drawing/2014/main" id="{6C335D2B-BF09-4556-9CC7-039581D1DB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73025"/>
            <a:ext cx="987879" cy="873893"/>
          </a:xfrm>
          <a:prstGeom prst="rect">
            <a:avLst/>
          </a:prstGeom>
        </p:spPr>
      </p:pic>
    </p:spTree>
    <p:extLst>
      <p:ext uri="{BB962C8B-B14F-4D97-AF65-F5344CB8AC3E}">
        <p14:creationId xmlns:p14="http://schemas.microsoft.com/office/powerpoint/2010/main" val="25854182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7" name="Date Placeholder 4"/>
          <p:cNvSpPr>
            <a:spLocks noGrp="1"/>
          </p:cNvSpPr>
          <p:nvPr>
            <p:ph type="dt" sz="half" idx="10"/>
          </p:nvPr>
        </p:nvSpPr>
        <p:spPr/>
        <p:txBody>
          <a:bodyPr/>
          <a:lstStyle/>
          <a:p>
            <a:fld id="{4C6A71AE-A6F3-439E-9C83-10C5709B27E5}" type="datetimeFigureOut">
              <a:rPr lang="fr-FR" smtClean="0"/>
              <a:t>28/02/2024</a:t>
            </a:fld>
            <a:endParaRPr lang="fr-FR"/>
          </a:p>
        </p:txBody>
      </p:sp>
      <p:sp>
        <p:nvSpPr>
          <p:cNvPr id="5" name="Footer Placeholder 5"/>
          <p:cNvSpPr>
            <a:spLocks noGrp="1"/>
          </p:cNvSpPr>
          <p:nvPr>
            <p:ph type="ftr" sz="quarter" idx="11"/>
          </p:nvPr>
        </p:nvSpPr>
        <p:spPr/>
        <p:txBody>
          <a:bodyPr/>
          <a:lstStyle/>
          <a:p>
            <a:endParaRPr lang="fr-FR"/>
          </a:p>
        </p:txBody>
      </p:sp>
      <p:sp>
        <p:nvSpPr>
          <p:cNvPr id="6" name="Slide Number Placeholder 6"/>
          <p:cNvSpPr>
            <a:spLocks noGrp="1"/>
          </p:cNvSpPr>
          <p:nvPr>
            <p:ph type="sldNum" sz="quarter" idx="12"/>
          </p:nvPr>
        </p:nvSpPr>
        <p:spPr/>
        <p:txBody>
          <a:bodyPr/>
          <a:lstStyle/>
          <a:p>
            <a:fld id="{219AE36B-5BA4-46EF-8EA9-1A0E1A621EE7}" type="slidenum">
              <a:rPr lang="fr-FR" smtClean="0"/>
              <a:t>‹N°›</a:t>
            </a:fld>
            <a:endParaRPr lang="fr-FR"/>
          </a:p>
        </p:txBody>
      </p:sp>
    </p:spTree>
    <p:extLst>
      <p:ext uri="{BB962C8B-B14F-4D97-AF65-F5344CB8AC3E}">
        <p14:creationId xmlns:p14="http://schemas.microsoft.com/office/powerpoint/2010/main" val="41376620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fr-FR"/>
              <a:t>Modifiez le style du titre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C6A71AE-A6F3-439E-9C83-10C5709B27E5}" type="datetimeFigureOut">
              <a:rPr lang="fr-FR" smtClean="0"/>
              <a:t>28/02/2024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19AE36B-5BA4-46EF-8EA9-1A0E1A621EE7}" type="slidenum">
              <a:rPr lang="fr-FR" smtClean="0"/>
              <a:t>‹N°›</a:t>
            </a:fld>
            <a:endParaRPr lang="fr-FR"/>
          </a:p>
        </p:txBody>
      </p:sp>
    </p:spTree>
    <p:extLst>
      <p:ext uri="{BB962C8B-B14F-4D97-AF65-F5344CB8AC3E}">
        <p14:creationId xmlns:p14="http://schemas.microsoft.com/office/powerpoint/2010/main" val="13826985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fr-FR"/>
              <a:t>Modifiez le style du titre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C6A71AE-A6F3-439E-9C83-10C5709B27E5}" type="datetimeFigureOut">
              <a:rPr lang="fr-FR" smtClean="0"/>
              <a:t>28/02/2024</a:t>
            </a:fld>
            <a:endParaRPr lang="fr-F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r-F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219AE36B-5BA4-46EF-8EA9-1A0E1A621EE7}" type="slidenum">
              <a:rPr lang="fr-FR" smtClean="0"/>
              <a:t>‹N°›</a:t>
            </a:fld>
            <a:endParaRPr lang="fr-FR"/>
          </a:p>
        </p:txBody>
      </p:sp>
    </p:spTree>
    <p:extLst>
      <p:ext uri="{BB962C8B-B14F-4D97-AF65-F5344CB8AC3E}">
        <p14:creationId xmlns:p14="http://schemas.microsoft.com/office/powerpoint/2010/main" val="389096800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a:spLocks noGrp="1"/>
          </p:cNvSpPr>
          <p:nvPr>
            <p:ph type="ctrTitle"/>
          </p:nvPr>
        </p:nvSpPr>
        <p:spPr/>
        <p:txBody>
          <a:bodyPr>
            <a:normAutofit/>
          </a:bodyPr>
          <a:lstStyle/>
          <a:p>
            <a:pPr algn="ctr"/>
            <a:r>
              <a:rPr lang="fr-FR" sz="4800" b="1" dirty="0">
                <a:latin typeface="Aharoni" panose="02010803020104030203" pitchFamily="2" charset="-79"/>
                <a:cs typeface="Aharoni" panose="02010803020104030203" pitchFamily="2" charset="-79"/>
              </a:rPr>
              <a:t>Méthodologie d’élaboration d’un questionnaire</a:t>
            </a:r>
          </a:p>
        </p:txBody>
      </p:sp>
      <p:sp>
        <p:nvSpPr>
          <p:cNvPr id="2" name="ZoneTexte 1">
            <a:extLst>
              <a:ext uri="{FF2B5EF4-FFF2-40B4-BE49-F238E27FC236}">
                <a16:creationId xmlns:a16="http://schemas.microsoft.com/office/drawing/2014/main" id="{5D0F4A3B-ADE8-45B6-AA4C-8C3C1112CD50}"/>
              </a:ext>
            </a:extLst>
          </p:cNvPr>
          <p:cNvSpPr txBox="1"/>
          <p:nvPr/>
        </p:nvSpPr>
        <p:spPr>
          <a:xfrm>
            <a:off x="215900" y="88901"/>
            <a:ext cx="8129741" cy="523220"/>
          </a:xfrm>
          <a:prstGeom prst="rect">
            <a:avLst/>
          </a:prstGeom>
          <a:noFill/>
        </p:spPr>
        <p:txBody>
          <a:bodyPr wrap="square" rtlCol="0">
            <a:spAutoFit/>
          </a:bodyPr>
          <a:lstStyle/>
          <a:p>
            <a:r>
              <a:rPr lang="fr-FR" sz="2800" b="1" dirty="0"/>
              <a:t>4. Réaliser une enquête ou un questionnaire</a:t>
            </a:r>
          </a:p>
        </p:txBody>
      </p:sp>
    </p:spTree>
    <p:extLst>
      <p:ext uri="{BB962C8B-B14F-4D97-AF65-F5344CB8AC3E}">
        <p14:creationId xmlns:p14="http://schemas.microsoft.com/office/powerpoint/2010/main" val="36184999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e 3"/>
          <p:cNvGrpSpPr/>
          <p:nvPr/>
        </p:nvGrpSpPr>
        <p:grpSpPr>
          <a:xfrm>
            <a:off x="1408670" y="444787"/>
            <a:ext cx="9945129" cy="564404"/>
            <a:chOff x="7117009" y="3886485"/>
            <a:chExt cx="2469191" cy="564404"/>
          </a:xfrm>
        </p:grpSpPr>
        <p:sp>
          <p:nvSpPr>
            <p:cNvPr id="5" name="Rectangle à coins arrondis 4"/>
            <p:cNvSpPr/>
            <p:nvPr/>
          </p:nvSpPr>
          <p:spPr>
            <a:xfrm>
              <a:off x="7117009" y="3886485"/>
              <a:ext cx="2469191" cy="564404"/>
            </a:xfrm>
            <a:prstGeom prst="roundRect">
              <a:avLst>
                <a:gd name="adj" fmla="val 1667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fr-FR"/>
            </a:p>
          </p:txBody>
        </p:sp>
        <p:sp>
          <p:nvSpPr>
            <p:cNvPr id="6" name="Rectangle 5"/>
            <p:cNvSpPr/>
            <p:nvPr/>
          </p:nvSpPr>
          <p:spPr>
            <a:xfrm>
              <a:off x="7144566" y="3914042"/>
              <a:ext cx="2414077" cy="50929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fr-FR" sz="4000" b="1" kern="1200">
                  <a:latin typeface="Arial Narrow" panose="020B0606020202030204" pitchFamily="34" charset="0"/>
                </a:rPr>
                <a:t>7. Saisie réponses</a:t>
              </a:r>
            </a:p>
          </p:txBody>
        </p:sp>
      </p:grpSp>
      <p:sp>
        <p:nvSpPr>
          <p:cNvPr id="7" name="Rectangle 6"/>
          <p:cNvSpPr/>
          <p:nvPr/>
        </p:nvSpPr>
        <p:spPr>
          <a:xfrm>
            <a:off x="609600" y="2405502"/>
            <a:ext cx="10811933" cy="2862322"/>
          </a:xfrm>
          <a:prstGeom prst="rect">
            <a:avLst/>
          </a:prstGeom>
        </p:spPr>
        <p:txBody>
          <a:bodyPr wrap="square">
            <a:spAutoFit/>
          </a:bodyPr>
          <a:lstStyle/>
          <a:p>
            <a:pPr algn="ctr">
              <a:spcBef>
                <a:spcPts val="600"/>
              </a:spcBef>
              <a:spcAft>
                <a:spcPts val="0"/>
              </a:spcAft>
            </a:pPr>
            <a:r>
              <a:rPr lang="fr-FR" sz="4000" dirty="0">
                <a:effectLst/>
                <a:latin typeface="Aharoni" panose="02010803020104030203" pitchFamily="2" charset="-79"/>
                <a:ea typeface="Calibri" panose="020F0502020204030204" pitchFamily="34" charset="0"/>
                <a:cs typeface="Aharoni" panose="02010803020104030203" pitchFamily="2" charset="-79"/>
              </a:rPr>
              <a:t>Saisir les réponses sur une application</a:t>
            </a:r>
          </a:p>
          <a:p>
            <a:pPr algn="just">
              <a:spcBef>
                <a:spcPts val="600"/>
              </a:spcBef>
              <a:spcAft>
                <a:spcPts val="0"/>
              </a:spcAft>
            </a:pPr>
            <a:endParaRPr lang="fr-FR" sz="2400" dirty="0">
              <a:latin typeface="Arial" panose="020B0604020202020204" pitchFamily="34" charset="0"/>
              <a:ea typeface="Calibri" panose="020F0502020204030204" pitchFamily="34" charset="0"/>
            </a:endParaRPr>
          </a:p>
          <a:p>
            <a:pPr marL="342900" indent="-342900" algn="just">
              <a:spcBef>
                <a:spcPts val="600"/>
              </a:spcBef>
              <a:spcAft>
                <a:spcPts val="0"/>
              </a:spcAft>
              <a:buFont typeface="Arial" panose="020B0604020202020204" pitchFamily="34" charset="0"/>
              <a:buChar char="•"/>
            </a:pPr>
            <a:r>
              <a:rPr lang="fr-FR" sz="2400" dirty="0">
                <a:effectLst/>
                <a:latin typeface="Arial" panose="020B0604020202020204" pitchFamily="34" charset="0"/>
                <a:ea typeface="Calibri" panose="020F0502020204030204" pitchFamily="34" charset="0"/>
              </a:rPr>
              <a:t>Respecter de nouveau la règle des quotas </a:t>
            </a:r>
          </a:p>
          <a:p>
            <a:pPr marL="342900" indent="-342900" algn="just">
              <a:spcBef>
                <a:spcPts val="600"/>
              </a:spcBef>
              <a:spcAft>
                <a:spcPts val="0"/>
              </a:spcAft>
              <a:buFont typeface="Arial" panose="020B0604020202020204" pitchFamily="34" charset="0"/>
              <a:buChar char="•"/>
            </a:pPr>
            <a:endParaRPr lang="fr-FR" sz="2400" dirty="0">
              <a:effectLst/>
              <a:latin typeface="Arial" panose="020B0604020202020204" pitchFamily="34" charset="0"/>
              <a:ea typeface="Calibri" panose="020F0502020204030204" pitchFamily="34" charset="0"/>
            </a:endParaRPr>
          </a:p>
          <a:p>
            <a:pPr marL="342900" indent="-342900" algn="just">
              <a:spcBef>
                <a:spcPts val="600"/>
              </a:spcBef>
              <a:spcAft>
                <a:spcPts val="0"/>
              </a:spcAft>
              <a:buFont typeface="Arial" panose="020B0604020202020204" pitchFamily="34" charset="0"/>
              <a:buChar char="•"/>
            </a:pPr>
            <a:r>
              <a:rPr lang="fr-FR" sz="2400" dirty="0">
                <a:effectLst/>
                <a:latin typeface="Arial" panose="020B0604020202020204" pitchFamily="34" charset="0"/>
                <a:ea typeface="Calibri" panose="020F0502020204030204" pitchFamily="34" charset="0"/>
              </a:rPr>
              <a:t>Complétez ou  éliminez les questionnaires de façon aléatoire sans éliminer les questionnaires qui dérangent ou ne satisfont pas le client.</a:t>
            </a:r>
          </a:p>
        </p:txBody>
      </p:sp>
    </p:spTree>
    <p:extLst>
      <p:ext uri="{BB962C8B-B14F-4D97-AF65-F5344CB8AC3E}">
        <p14:creationId xmlns:p14="http://schemas.microsoft.com/office/powerpoint/2010/main" val="8300622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e 3"/>
          <p:cNvGrpSpPr/>
          <p:nvPr/>
        </p:nvGrpSpPr>
        <p:grpSpPr>
          <a:xfrm>
            <a:off x="1334530" y="354171"/>
            <a:ext cx="10019270" cy="564404"/>
            <a:chOff x="8302221" y="4520498"/>
            <a:chExt cx="2469191" cy="564404"/>
          </a:xfrm>
        </p:grpSpPr>
        <p:sp>
          <p:nvSpPr>
            <p:cNvPr id="5" name="Rectangle à coins arrondis 4"/>
            <p:cNvSpPr/>
            <p:nvPr/>
          </p:nvSpPr>
          <p:spPr>
            <a:xfrm>
              <a:off x="8302221" y="4520498"/>
              <a:ext cx="2469191" cy="564404"/>
            </a:xfrm>
            <a:prstGeom prst="roundRect">
              <a:avLst>
                <a:gd name="adj" fmla="val 1667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fr-FR"/>
            </a:p>
          </p:txBody>
        </p:sp>
        <p:sp>
          <p:nvSpPr>
            <p:cNvPr id="6" name="Rectangle 5"/>
            <p:cNvSpPr/>
            <p:nvPr/>
          </p:nvSpPr>
          <p:spPr>
            <a:xfrm>
              <a:off x="8329778" y="4548055"/>
              <a:ext cx="2414077" cy="50929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fr-FR" sz="4000" b="1" kern="1200">
                  <a:latin typeface="Arial Narrow" panose="020B0606020202030204" pitchFamily="34" charset="0"/>
                </a:rPr>
                <a:t>8. Analyse résultat</a:t>
              </a:r>
            </a:p>
          </p:txBody>
        </p:sp>
      </p:grpSp>
      <p:sp>
        <p:nvSpPr>
          <p:cNvPr id="7" name="Rectangle 2"/>
          <p:cNvSpPr>
            <a:spLocks noChangeArrowheads="1"/>
          </p:cNvSpPr>
          <p:nvPr/>
        </p:nvSpPr>
        <p:spPr bwMode="auto">
          <a:xfrm>
            <a:off x="1334530" y="1844358"/>
            <a:ext cx="10019270"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sz="4000" b="1" i="0" u="none" strike="noStrike" cap="none" normalizeH="0" baseline="0" dirty="0">
                <a:ln>
                  <a:noFill/>
                </a:ln>
                <a:solidFill>
                  <a:schemeClr val="tx1"/>
                </a:solidFill>
                <a:effectLst/>
                <a:latin typeface="Aharoni" panose="02010803020104030203" pitchFamily="2" charset="-79"/>
                <a:ea typeface="Calibri" panose="020F0502020204030204" pitchFamily="34" charset="0"/>
                <a:cs typeface="Aharoni" panose="02010803020104030203" pitchFamily="2" charset="-79"/>
              </a:rPr>
              <a:t>Analyser les résultats </a:t>
            </a:r>
            <a:endParaRPr kumimoji="0" lang="fr-FR" sz="4000" b="0" i="0" u="none" strike="noStrike" cap="none" normalizeH="0" baseline="0" dirty="0">
              <a:ln>
                <a:noFill/>
              </a:ln>
              <a:solidFill>
                <a:schemeClr val="tx1"/>
              </a:solidFill>
              <a:effectLst/>
              <a:latin typeface="Aharoni" panose="02010803020104030203" pitchFamily="2" charset="-79"/>
              <a:cs typeface="Aharoni" panose="02010803020104030203" pitchFamily="2" charset="-79"/>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dirty="0">
              <a:ln>
                <a:noFill/>
              </a:ln>
              <a:solidFill>
                <a:schemeClr val="tx1"/>
              </a:solidFill>
              <a:effectLst/>
              <a:latin typeface="Arial" panose="020B0604020202020204" pitchFamily="34" charset="0"/>
            </a:endParaRPr>
          </a:p>
        </p:txBody>
      </p:sp>
      <p:sp>
        <p:nvSpPr>
          <p:cNvPr id="8" name="Rectangle 3"/>
          <p:cNvSpPr>
            <a:spLocks noChangeArrowheads="1"/>
          </p:cNvSpPr>
          <p:nvPr/>
        </p:nvSpPr>
        <p:spPr bwMode="auto">
          <a:xfrm>
            <a:off x="505883" y="3256403"/>
            <a:ext cx="10974917"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342900" marR="0" lvl="0" indent="-34290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fr-FR" sz="24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Ne vous contentez pas des tris </a:t>
            </a:r>
            <a:r>
              <a:rPr kumimoji="0" lang="fr-FR" sz="2400" b="0" i="0" u="none" strike="noStrike" cap="none" normalizeH="0" baseline="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à plat.</a:t>
            </a:r>
            <a:endParaRPr kumimoji="0" lang="fr-FR" sz="24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R="0" lvl="0" algn="just" defTabSz="914400" rtl="0" eaLnBrk="0" fontAlgn="base" latinLnBrk="0" hangingPunct="0">
              <a:lnSpc>
                <a:spcPct val="100000"/>
              </a:lnSpc>
              <a:spcBef>
                <a:spcPct val="0"/>
              </a:spcBef>
              <a:spcAft>
                <a:spcPct val="0"/>
              </a:spcAft>
              <a:buClrTx/>
              <a:buSzTx/>
              <a:tabLst/>
            </a:pPr>
            <a:r>
              <a:rPr kumimoji="0" lang="fr-FR" sz="24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p>
          <a:p>
            <a:pPr marL="342900" marR="0" lvl="0" indent="-34290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fr-FR" sz="24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Faites des tris croisés qui permettent une analyse plus fine.</a:t>
            </a:r>
            <a:endParaRPr kumimoji="0" lang="fr-FR" sz="54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7643366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82600" y="365126"/>
            <a:ext cx="10871200" cy="748242"/>
          </a:xfrm>
        </p:spPr>
        <p:txBody>
          <a:bodyPr>
            <a:normAutofit/>
          </a:bodyPr>
          <a:lstStyle/>
          <a:p>
            <a:pPr algn="ctr"/>
            <a:r>
              <a:rPr lang="fr-FR" sz="3600" b="1" dirty="0"/>
              <a:t>8 étapes pour élaborer un questionnaire</a:t>
            </a:r>
          </a:p>
        </p:txBody>
      </p:sp>
      <p:graphicFrame>
        <p:nvGraphicFramePr>
          <p:cNvPr id="4" name="Diagramme 3"/>
          <p:cNvGraphicFramePr/>
          <p:nvPr>
            <p:extLst>
              <p:ext uri="{D42A27DB-BD31-4B8C-83A1-F6EECF244321}">
                <p14:modId xmlns:p14="http://schemas.microsoft.com/office/powerpoint/2010/main" val="4112671927"/>
              </p:ext>
            </p:extLst>
          </p:nvPr>
        </p:nvGraphicFramePr>
        <p:xfrm>
          <a:off x="576649" y="1690689"/>
          <a:ext cx="10777151" cy="51673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380301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e 3"/>
          <p:cNvGrpSpPr/>
          <p:nvPr/>
        </p:nvGrpSpPr>
        <p:grpSpPr>
          <a:xfrm>
            <a:off x="1828801" y="420073"/>
            <a:ext cx="9399372" cy="564404"/>
            <a:chOff x="5738" y="82409"/>
            <a:chExt cx="2469191" cy="564404"/>
          </a:xfrm>
        </p:grpSpPr>
        <p:sp>
          <p:nvSpPr>
            <p:cNvPr id="5" name="Rectangle à coins arrondis 4"/>
            <p:cNvSpPr/>
            <p:nvPr/>
          </p:nvSpPr>
          <p:spPr>
            <a:xfrm>
              <a:off x="5738" y="82409"/>
              <a:ext cx="2469191" cy="564404"/>
            </a:xfrm>
            <a:prstGeom prst="roundRect">
              <a:avLst>
                <a:gd name="adj" fmla="val 1667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fr-FR"/>
            </a:p>
          </p:txBody>
        </p:sp>
        <p:sp>
          <p:nvSpPr>
            <p:cNvPr id="6" name="Rectangle 5"/>
            <p:cNvSpPr/>
            <p:nvPr/>
          </p:nvSpPr>
          <p:spPr>
            <a:xfrm>
              <a:off x="33295" y="109966"/>
              <a:ext cx="2414077" cy="50929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fr-FR" sz="4000" b="1" kern="1200">
                  <a:latin typeface="Arial Narrow" panose="020B0606020202030204" pitchFamily="34" charset="0"/>
                </a:rPr>
                <a:t>1. Objectif enquête</a:t>
              </a:r>
            </a:p>
          </p:txBody>
        </p:sp>
      </p:grpSp>
      <p:sp>
        <p:nvSpPr>
          <p:cNvPr id="9" name="Rectangle 5"/>
          <p:cNvSpPr>
            <a:spLocks noChangeArrowheads="1"/>
          </p:cNvSpPr>
          <p:nvPr/>
        </p:nvSpPr>
        <p:spPr bwMode="auto">
          <a:xfrm>
            <a:off x="634314" y="1604353"/>
            <a:ext cx="10795423" cy="12311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sz="2800" b="1" i="0" u="none" strike="noStrike" cap="none" normalizeH="0" baseline="0" dirty="0">
                <a:ln>
                  <a:noFill/>
                </a:ln>
                <a:solidFill>
                  <a:schemeClr val="tx1"/>
                </a:solidFill>
                <a:effectLst/>
                <a:latin typeface="Aharoni" panose="02010803020104030203" pitchFamily="2" charset="-79"/>
                <a:ea typeface="Calibri" panose="020F0502020204030204" pitchFamily="34" charset="0"/>
                <a:cs typeface="Aharoni" panose="02010803020104030203" pitchFamily="2" charset="-79"/>
              </a:rPr>
              <a:t>Définir précisément le champ de l’étude. Qu’est-ce que l’on souhaite étudier, qu’est-ce que l’on souhaite savoir ? </a:t>
            </a:r>
            <a:endParaRPr kumimoji="0" lang="fr-FR" sz="2000" b="0" i="0" u="none" strike="noStrike" cap="none" normalizeH="0" baseline="0" dirty="0">
              <a:ln>
                <a:noFill/>
              </a:ln>
              <a:solidFill>
                <a:schemeClr val="tx1"/>
              </a:solidFill>
              <a:effectLst/>
              <a:latin typeface="Aharoni" panose="02010803020104030203" pitchFamily="2" charset="-79"/>
              <a:cs typeface="Aharoni" panose="02010803020104030203" pitchFamily="2" charset="-79"/>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dirty="0">
              <a:ln>
                <a:noFill/>
              </a:ln>
              <a:solidFill>
                <a:schemeClr val="tx1"/>
              </a:solidFill>
              <a:effectLst/>
              <a:latin typeface="Arial" panose="020B0604020202020204" pitchFamily="34" charset="0"/>
            </a:endParaRPr>
          </a:p>
        </p:txBody>
      </p:sp>
      <p:pic>
        <p:nvPicPr>
          <p:cNvPr id="2052" name="Image 2" descr="http://img.over-blog.com/250x243/4/06/69/54/article/les-tailles-legales/logo-reflechi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24640" y="2546895"/>
            <a:ext cx="1764484" cy="1713849"/>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6"/>
          <p:cNvSpPr>
            <a:spLocks noChangeArrowheads="1"/>
          </p:cNvSpPr>
          <p:nvPr/>
        </p:nvSpPr>
        <p:spPr bwMode="auto">
          <a:xfrm>
            <a:off x="634314" y="4710915"/>
            <a:ext cx="10795423" cy="1200329"/>
          </a:xfrm>
          <a:prstGeom prst="rect">
            <a:avLst/>
          </a:prstGeom>
          <a:solidFill>
            <a:srgbClr val="FFE5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fr-FR" sz="2400" b="1" i="1" u="none" strike="noStrike" cap="none" normalizeH="0" baseline="0" dirty="0">
                <a:ln>
                  <a:noFill/>
                </a:ln>
                <a:solidFill>
                  <a:srgbClr val="FF0000"/>
                </a:solidFill>
                <a:effectLst/>
                <a:latin typeface="Arial" panose="020B0604020202020204" pitchFamily="34" charset="0"/>
                <a:ea typeface="Calibri" panose="020F0502020204030204" pitchFamily="34" charset="0"/>
                <a:cs typeface="Arial" panose="020B0604020202020204" pitchFamily="34" charset="0"/>
              </a:rPr>
              <a:t>Avant de rédiger un questionnaire, vous devez devenir un spécialiste du problème à analyser. Un bon questionnaire n’a pas pour finalité de connaitre un problème, mais d’en quantifier les composants.</a:t>
            </a:r>
            <a:endParaRPr kumimoji="0" lang="fr-FR" sz="5400" b="0" i="0" u="none" strike="noStrike" cap="none" normalizeH="0" baseline="0" dirty="0">
              <a:ln>
                <a:noFill/>
              </a:ln>
              <a:solidFill>
                <a:srgbClr val="FF0000"/>
              </a:solidFill>
              <a:effectLst/>
              <a:latin typeface="Arial" panose="020B0604020202020204" pitchFamily="34" charset="0"/>
            </a:endParaRPr>
          </a:p>
        </p:txBody>
      </p:sp>
    </p:spTree>
    <p:extLst>
      <p:ext uri="{BB962C8B-B14F-4D97-AF65-F5344CB8AC3E}">
        <p14:creationId xmlns:p14="http://schemas.microsoft.com/office/powerpoint/2010/main" val="4938865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e 3"/>
          <p:cNvGrpSpPr/>
          <p:nvPr/>
        </p:nvGrpSpPr>
        <p:grpSpPr>
          <a:xfrm>
            <a:off x="1491049" y="469500"/>
            <a:ext cx="9862751" cy="564404"/>
            <a:chOff x="1190950" y="716421"/>
            <a:chExt cx="2469191" cy="564404"/>
          </a:xfrm>
        </p:grpSpPr>
        <p:sp>
          <p:nvSpPr>
            <p:cNvPr id="5" name="Rectangle à coins arrondis 4"/>
            <p:cNvSpPr/>
            <p:nvPr/>
          </p:nvSpPr>
          <p:spPr>
            <a:xfrm>
              <a:off x="1190950" y="716421"/>
              <a:ext cx="2469191" cy="564404"/>
            </a:xfrm>
            <a:prstGeom prst="roundRect">
              <a:avLst>
                <a:gd name="adj" fmla="val 1667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fr-FR"/>
            </a:p>
          </p:txBody>
        </p:sp>
        <p:sp>
          <p:nvSpPr>
            <p:cNvPr id="6" name="Rectangle 5"/>
            <p:cNvSpPr/>
            <p:nvPr/>
          </p:nvSpPr>
          <p:spPr>
            <a:xfrm>
              <a:off x="1218507" y="743978"/>
              <a:ext cx="2414077" cy="50929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fr-FR" sz="4000" b="1" kern="1200">
                  <a:latin typeface="Arial Narrow" panose="020B0606020202030204" pitchFamily="34" charset="0"/>
                </a:rPr>
                <a:t>2. Structure questionnaire</a:t>
              </a:r>
            </a:p>
          </p:txBody>
        </p:sp>
      </p:grpSp>
      <p:sp>
        <p:nvSpPr>
          <p:cNvPr id="7" name="Rectangle 6"/>
          <p:cNvSpPr/>
          <p:nvPr/>
        </p:nvSpPr>
        <p:spPr>
          <a:xfrm>
            <a:off x="622214" y="1398816"/>
            <a:ext cx="10890421" cy="5124480"/>
          </a:xfrm>
          <a:prstGeom prst="rect">
            <a:avLst/>
          </a:prstGeom>
        </p:spPr>
        <p:txBody>
          <a:bodyPr wrap="square">
            <a:spAutoFit/>
          </a:bodyPr>
          <a:lstStyle/>
          <a:p>
            <a:pPr algn="ctr">
              <a:spcBef>
                <a:spcPts val="1200"/>
              </a:spcBef>
              <a:spcAft>
                <a:spcPts val="0"/>
              </a:spcAft>
            </a:pPr>
            <a:r>
              <a:rPr lang="fr-FR" sz="2800" b="1" dirty="0">
                <a:effectLst/>
                <a:latin typeface="Aharoni" panose="02010803020104030203" pitchFamily="2" charset="-79"/>
                <a:ea typeface="Calibri" panose="020F0502020204030204" pitchFamily="34" charset="0"/>
                <a:cs typeface="Aharoni" panose="02010803020104030203" pitchFamily="2" charset="-79"/>
              </a:rPr>
              <a:t>Définir la structure générale du questionnaire avec ses parties et ses sous parties</a:t>
            </a:r>
          </a:p>
          <a:p>
            <a:pPr algn="just">
              <a:spcBef>
                <a:spcPts val="1800"/>
              </a:spcBef>
              <a:spcAft>
                <a:spcPts val="0"/>
              </a:spcAft>
            </a:pPr>
            <a:r>
              <a:rPr lang="fr-FR" sz="2400" dirty="0">
                <a:effectLst/>
                <a:latin typeface="Arial" panose="020B0604020202020204" pitchFamily="34" charset="0"/>
                <a:ea typeface="Calibri" panose="020F0502020204030204" pitchFamily="34" charset="0"/>
              </a:rPr>
              <a:t>Une enquête comporte souvent quatre grands types de questions relatives :</a:t>
            </a:r>
            <a:r>
              <a:rPr lang="fr-FR" sz="2400" dirty="0">
                <a:solidFill>
                  <a:srgbClr val="000000"/>
                </a:solidFill>
                <a:effectLst/>
                <a:latin typeface="Arial" panose="020B0604020202020204" pitchFamily="34" charset="0"/>
                <a:ea typeface="Calibri" panose="020F0502020204030204" pitchFamily="34" charset="0"/>
              </a:rPr>
              <a:t> </a:t>
            </a:r>
            <a:r>
              <a:rPr lang="fr-FR" sz="2400" b="1" dirty="0">
                <a:effectLst/>
                <a:latin typeface="Arial" panose="020B0604020202020204" pitchFamily="34" charset="0"/>
                <a:ea typeface="Calibri" panose="020F0502020204030204" pitchFamily="34" charset="0"/>
              </a:rPr>
              <a:t>aux comportements, aux opinions, aux motifs et à l’identité.</a:t>
            </a:r>
          </a:p>
          <a:p>
            <a:pPr algn="just">
              <a:spcBef>
                <a:spcPts val="1200"/>
              </a:spcBef>
              <a:spcAft>
                <a:spcPts val="0"/>
              </a:spcAft>
            </a:pPr>
            <a:endParaRPr lang="fr-FR" sz="2400" b="1" dirty="0">
              <a:solidFill>
                <a:srgbClr val="000000"/>
              </a:solidFill>
              <a:latin typeface="Arial" panose="020B0604020202020204" pitchFamily="34" charset="0"/>
              <a:ea typeface="Calibri" panose="020F0502020204030204" pitchFamily="34" charset="0"/>
            </a:endParaRPr>
          </a:p>
          <a:p>
            <a:pPr algn="just">
              <a:spcBef>
                <a:spcPts val="1200"/>
              </a:spcBef>
              <a:spcAft>
                <a:spcPts val="0"/>
              </a:spcAft>
            </a:pPr>
            <a:endParaRPr lang="fr-FR" sz="2400" b="1" dirty="0">
              <a:solidFill>
                <a:srgbClr val="000000"/>
              </a:solidFill>
              <a:effectLst/>
              <a:latin typeface="Arial" panose="020B0604020202020204" pitchFamily="34" charset="0"/>
              <a:ea typeface="Calibri" panose="020F0502020204030204" pitchFamily="34" charset="0"/>
            </a:endParaRPr>
          </a:p>
          <a:p>
            <a:pPr algn="just">
              <a:spcBef>
                <a:spcPts val="1200"/>
              </a:spcBef>
              <a:spcAft>
                <a:spcPts val="0"/>
              </a:spcAft>
            </a:pPr>
            <a:r>
              <a:rPr lang="fr-FR" sz="2400" dirty="0">
                <a:latin typeface="Arial" panose="020B0604020202020204" pitchFamily="34" charset="0"/>
                <a:ea typeface="Calibri" panose="020F0502020204030204" pitchFamily="34" charset="0"/>
              </a:rPr>
              <a:t>Posez le</a:t>
            </a:r>
            <a:r>
              <a:rPr lang="fr-FR" sz="2400" dirty="0">
                <a:effectLst/>
                <a:latin typeface="Arial" panose="020B0604020202020204" pitchFamily="34" charset="0"/>
                <a:ea typeface="Calibri" panose="020F0502020204030204" pitchFamily="34" charset="0"/>
              </a:rPr>
              <a:t>s questions dans cet ordre, car Il est plus simple de parler de ce que l'on fait (comportements) que de ce qu'on en pense (opinions). Il est ensuite possible, d’aborder les raisons des choix (le pourquoi) plus personnel. </a:t>
            </a:r>
          </a:p>
          <a:p>
            <a:pPr algn="just">
              <a:spcBef>
                <a:spcPts val="1200"/>
              </a:spcBef>
              <a:spcAft>
                <a:spcPts val="0"/>
              </a:spcAft>
            </a:pPr>
            <a:r>
              <a:rPr lang="fr-FR" sz="2400" dirty="0">
                <a:effectLst/>
                <a:latin typeface="Arial" panose="020B0604020202020204" pitchFamily="34" charset="0"/>
                <a:ea typeface="Calibri" panose="020F0502020204030204" pitchFamily="34" charset="0"/>
              </a:rPr>
              <a:t>Cette organisation permet de passer progressivement à des questions de plus en plus </a:t>
            </a:r>
            <a:r>
              <a:rPr lang="fr-FR" sz="2400" b="1" dirty="0">
                <a:effectLst/>
                <a:latin typeface="Arial" panose="020B0604020202020204" pitchFamily="34" charset="0"/>
                <a:ea typeface="Calibri" panose="020F0502020204030204" pitchFamily="34" charset="0"/>
              </a:rPr>
              <a:t>personnelles</a:t>
            </a:r>
            <a:r>
              <a:rPr lang="fr-FR" dirty="0">
                <a:effectLst/>
                <a:latin typeface="Arial" panose="020B0604020202020204" pitchFamily="34" charset="0"/>
                <a:ea typeface="Calibri" panose="020F0502020204030204" pitchFamily="34" charset="0"/>
              </a:rPr>
              <a:t>,</a:t>
            </a:r>
          </a:p>
        </p:txBody>
      </p:sp>
      <p:graphicFrame>
        <p:nvGraphicFramePr>
          <p:cNvPr id="2" name="Diagramme 1"/>
          <p:cNvGraphicFramePr/>
          <p:nvPr>
            <p:extLst>
              <p:ext uri="{D42A27DB-BD31-4B8C-83A1-F6EECF244321}">
                <p14:modId xmlns:p14="http://schemas.microsoft.com/office/powerpoint/2010/main" val="773082560"/>
              </p:ext>
            </p:extLst>
          </p:nvPr>
        </p:nvGraphicFramePr>
        <p:xfrm>
          <a:off x="1169454" y="3543300"/>
          <a:ext cx="10074275" cy="5225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5122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e 3"/>
          <p:cNvGrpSpPr/>
          <p:nvPr/>
        </p:nvGrpSpPr>
        <p:grpSpPr>
          <a:xfrm>
            <a:off x="1565190" y="378884"/>
            <a:ext cx="9788610" cy="564404"/>
            <a:chOff x="2376161" y="1350434"/>
            <a:chExt cx="2469191" cy="564404"/>
          </a:xfrm>
        </p:grpSpPr>
        <p:sp>
          <p:nvSpPr>
            <p:cNvPr id="5" name="Rectangle à coins arrondis 4"/>
            <p:cNvSpPr/>
            <p:nvPr/>
          </p:nvSpPr>
          <p:spPr>
            <a:xfrm>
              <a:off x="2376161" y="1350434"/>
              <a:ext cx="2469191" cy="564404"/>
            </a:xfrm>
            <a:prstGeom prst="roundRect">
              <a:avLst>
                <a:gd name="adj" fmla="val 1667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fr-FR"/>
            </a:p>
          </p:txBody>
        </p:sp>
        <p:sp>
          <p:nvSpPr>
            <p:cNvPr id="6" name="Rectangle 5"/>
            <p:cNvSpPr/>
            <p:nvPr/>
          </p:nvSpPr>
          <p:spPr>
            <a:xfrm>
              <a:off x="2403718" y="1377991"/>
              <a:ext cx="2414077" cy="50929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fr-FR" sz="4000" b="1" kern="1200">
                  <a:latin typeface="Arial Narrow" panose="020B0606020202030204" pitchFamily="34" charset="0"/>
                </a:rPr>
                <a:t>3. Rédiger questions</a:t>
              </a:r>
            </a:p>
          </p:txBody>
        </p:sp>
      </p:grpSp>
      <p:sp>
        <p:nvSpPr>
          <p:cNvPr id="7" name="Rectangle 2"/>
          <p:cNvSpPr>
            <a:spLocks noChangeArrowheads="1"/>
          </p:cNvSpPr>
          <p:nvPr/>
        </p:nvSpPr>
        <p:spPr bwMode="auto">
          <a:xfrm>
            <a:off x="449262" y="1729560"/>
            <a:ext cx="11141075"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sz="3200" b="1" i="0" u="none" strike="noStrike" cap="none" normalizeH="0" baseline="0" dirty="0">
                <a:ln>
                  <a:noFill/>
                </a:ln>
                <a:solidFill>
                  <a:schemeClr val="tx1"/>
                </a:solidFill>
                <a:effectLst/>
                <a:latin typeface="Aharoni" panose="02010803020104030203" pitchFamily="2" charset="-79"/>
                <a:ea typeface="Calibri" panose="020F0502020204030204" pitchFamily="34" charset="0"/>
                <a:cs typeface="Aharoni" panose="02010803020104030203" pitchFamily="2" charset="-79"/>
              </a:rPr>
              <a:t>Rédiger de façon rigoureuse chaque question</a:t>
            </a:r>
          </a:p>
          <a:p>
            <a:pPr marL="0" marR="0" lvl="0" indent="0" algn="ctr" defTabSz="914400" rtl="0" eaLnBrk="0" fontAlgn="base" latinLnBrk="0" hangingPunct="0">
              <a:lnSpc>
                <a:spcPct val="100000"/>
              </a:lnSpc>
              <a:spcBef>
                <a:spcPct val="0"/>
              </a:spcBef>
              <a:spcAft>
                <a:spcPct val="0"/>
              </a:spcAft>
              <a:buClrTx/>
              <a:buSzTx/>
              <a:buFontTx/>
              <a:buNone/>
              <a:tabLst/>
            </a:pPr>
            <a:r>
              <a:rPr lang="fr-FR" sz="2400" b="1" dirty="0">
                <a:latin typeface="+mn-lt"/>
                <a:cs typeface="Aharoni" panose="02010803020104030203" pitchFamily="2" charset="-79"/>
              </a:rPr>
              <a:t>(voir les 7 règles à respecter)</a:t>
            </a:r>
            <a:endParaRPr kumimoji="0" lang="fr-FR" sz="2400" b="1" i="0" u="none" strike="noStrike" cap="none" normalizeH="0" baseline="0" dirty="0">
              <a:ln>
                <a:noFill/>
              </a:ln>
              <a:solidFill>
                <a:schemeClr val="tx1"/>
              </a:solidFill>
              <a:effectLst/>
              <a:latin typeface="+mn-lt"/>
              <a:cs typeface="Aharoni" panose="02010803020104030203" pitchFamily="2" charset="-79"/>
            </a:endParaRPr>
          </a:p>
        </p:txBody>
      </p:sp>
      <p:sp>
        <p:nvSpPr>
          <p:cNvPr id="8" name="Rectangle 3"/>
          <p:cNvSpPr>
            <a:spLocks noChangeArrowheads="1"/>
          </p:cNvSpPr>
          <p:nvPr/>
        </p:nvSpPr>
        <p:spPr bwMode="auto">
          <a:xfrm>
            <a:off x="584199" y="3281042"/>
            <a:ext cx="10871200"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sz="2400" i="0" u="none" strike="noStrike" cap="none" normalizeH="0" baseline="0" dirty="0">
                <a:ln>
                  <a:noFill/>
                </a:ln>
                <a:solidFill>
                  <a:schemeClr val="tx1"/>
                </a:solidFill>
                <a:effectLst/>
                <a:ea typeface="Calibri" panose="020F0502020204030204" pitchFamily="34" charset="0"/>
                <a:cs typeface="Arial" panose="020B0604020202020204" pitchFamily="34" charset="0"/>
              </a:rPr>
              <a:t>Définir précisément ce que la question cherche à savoir, puis rédiger la question en adéquation avec son objectif,</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2400" i="0" u="none" strike="noStrike" cap="none" normalizeH="0" baseline="0" dirty="0">
              <a:ln>
                <a:noFill/>
              </a:ln>
              <a:solidFill>
                <a:schemeClr val="tx1"/>
              </a:solidFill>
              <a:effectLst/>
            </a:endParaRPr>
          </a:p>
          <a:p>
            <a:pPr marL="355600" marR="0" lvl="1" algn="l" defTabSz="914400" rtl="0" eaLnBrk="0" fontAlgn="base" latinLnBrk="0" hangingPunct="0">
              <a:lnSpc>
                <a:spcPct val="100000"/>
              </a:lnSpc>
              <a:spcBef>
                <a:spcPct val="0"/>
              </a:spcBef>
              <a:spcAft>
                <a:spcPct val="0"/>
              </a:spcAft>
              <a:buClrTx/>
              <a:buSzTx/>
              <a:buFont typeface="Symbol" panose="05050102010706020507" pitchFamily="18" charset="2"/>
              <a:buChar char=""/>
              <a:tabLst/>
            </a:pPr>
            <a:r>
              <a:rPr kumimoji="0" lang="fr-FR" sz="2400" i="0" u="none" strike="noStrike" cap="none" normalizeH="0" baseline="0" dirty="0">
                <a:ln>
                  <a:noFill/>
                </a:ln>
                <a:solidFill>
                  <a:schemeClr val="tx1"/>
                </a:solidFill>
                <a:effectLst/>
                <a:ea typeface="Calibri" panose="020F0502020204030204" pitchFamily="34" charset="0"/>
                <a:cs typeface="Arial" panose="020B0604020202020204" pitchFamily="34" charset="0"/>
              </a:rPr>
              <a:t> Utiliser des termes simples et sans ambiguïtés ou à double sens,</a:t>
            </a:r>
            <a:endParaRPr kumimoji="0" lang="fr-FR" sz="2400" i="0" u="none" strike="noStrike" cap="none" normalizeH="0" baseline="0" dirty="0">
              <a:ln>
                <a:noFill/>
              </a:ln>
              <a:solidFill>
                <a:schemeClr val="tx1"/>
              </a:solidFill>
              <a:effectLst/>
            </a:endParaRPr>
          </a:p>
          <a:p>
            <a:pPr marL="355600" marR="0" lvl="1" algn="l" defTabSz="914400" rtl="0" eaLnBrk="0" fontAlgn="base" latinLnBrk="0" hangingPunct="0">
              <a:lnSpc>
                <a:spcPct val="100000"/>
              </a:lnSpc>
              <a:spcBef>
                <a:spcPct val="0"/>
              </a:spcBef>
              <a:spcAft>
                <a:spcPct val="0"/>
              </a:spcAft>
              <a:buClrTx/>
              <a:buSzTx/>
              <a:buFont typeface="Symbol" panose="05050102010706020507" pitchFamily="18" charset="2"/>
              <a:buChar char=""/>
              <a:tabLst/>
            </a:pPr>
            <a:r>
              <a:rPr kumimoji="0" lang="fr-FR" sz="2400" i="0" u="none" strike="noStrike" cap="none" normalizeH="0" baseline="0" dirty="0">
                <a:ln>
                  <a:noFill/>
                </a:ln>
                <a:solidFill>
                  <a:schemeClr val="tx1"/>
                </a:solidFill>
                <a:effectLst/>
                <a:ea typeface="Calibri" panose="020F0502020204030204" pitchFamily="34" charset="0"/>
                <a:cs typeface="Arial" panose="020B0604020202020204" pitchFamily="34" charset="0"/>
              </a:rPr>
              <a:t> Rédiger des questions neutres qui n’induisent par les réponses,</a:t>
            </a:r>
            <a:endParaRPr kumimoji="0" lang="fr-FR" sz="2400" i="0" u="none" strike="noStrike" cap="none" normalizeH="0" baseline="0" dirty="0">
              <a:ln>
                <a:noFill/>
              </a:ln>
              <a:solidFill>
                <a:schemeClr val="tx1"/>
              </a:solidFill>
              <a:effectLst/>
            </a:endParaRPr>
          </a:p>
          <a:p>
            <a:pPr marL="355600" marR="0" lvl="1" algn="l" defTabSz="914400" rtl="0" eaLnBrk="0" fontAlgn="base" latinLnBrk="0" hangingPunct="0">
              <a:lnSpc>
                <a:spcPct val="100000"/>
              </a:lnSpc>
              <a:spcBef>
                <a:spcPct val="0"/>
              </a:spcBef>
              <a:spcAft>
                <a:spcPct val="0"/>
              </a:spcAft>
              <a:buClrTx/>
              <a:buSzTx/>
              <a:buFont typeface="Symbol" panose="05050102010706020507" pitchFamily="18" charset="2"/>
              <a:buChar char=""/>
              <a:tabLst/>
            </a:pPr>
            <a:r>
              <a:rPr kumimoji="0" lang="fr-FR" sz="2400" i="0" u="none" strike="noStrike" cap="none" normalizeH="0" baseline="0" dirty="0">
                <a:ln>
                  <a:noFill/>
                </a:ln>
                <a:solidFill>
                  <a:schemeClr val="tx1"/>
                </a:solidFill>
                <a:effectLst/>
                <a:ea typeface="Calibri" panose="020F0502020204030204" pitchFamily="34" charset="0"/>
                <a:cs typeface="Arial" panose="020B0604020202020204" pitchFamily="34" charset="0"/>
              </a:rPr>
              <a:t> Proposer des réponses pertinentes.</a:t>
            </a:r>
          </a:p>
        </p:txBody>
      </p:sp>
    </p:spTree>
    <p:extLst>
      <p:ext uri="{BB962C8B-B14F-4D97-AF65-F5344CB8AC3E}">
        <p14:creationId xmlns:p14="http://schemas.microsoft.com/office/powerpoint/2010/main" val="40152835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e 3"/>
          <p:cNvGrpSpPr/>
          <p:nvPr/>
        </p:nvGrpSpPr>
        <p:grpSpPr>
          <a:xfrm>
            <a:off x="1433384" y="387122"/>
            <a:ext cx="9920416" cy="564404"/>
            <a:chOff x="3561373" y="1984447"/>
            <a:chExt cx="2469191" cy="564404"/>
          </a:xfrm>
        </p:grpSpPr>
        <p:sp>
          <p:nvSpPr>
            <p:cNvPr id="5" name="Rectangle à coins arrondis 4"/>
            <p:cNvSpPr/>
            <p:nvPr/>
          </p:nvSpPr>
          <p:spPr>
            <a:xfrm>
              <a:off x="3561373" y="1984447"/>
              <a:ext cx="2469191" cy="564404"/>
            </a:xfrm>
            <a:prstGeom prst="roundRect">
              <a:avLst>
                <a:gd name="adj" fmla="val 1667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fr-FR"/>
            </a:p>
          </p:txBody>
        </p:sp>
        <p:sp>
          <p:nvSpPr>
            <p:cNvPr id="6" name="Rectangle 5"/>
            <p:cNvSpPr/>
            <p:nvPr/>
          </p:nvSpPr>
          <p:spPr>
            <a:xfrm>
              <a:off x="3588930" y="2012004"/>
              <a:ext cx="2414077" cy="50929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fr-FR" sz="4000" b="1" kern="1200">
                  <a:latin typeface="Arial Narrow" panose="020B0606020202030204" pitchFamily="34" charset="0"/>
                </a:rPr>
                <a:t>4. Modalités administration</a:t>
              </a:r>
            </a:p>
          </p:txBody>
        </p:sp>
      </p:grpSp>
      <p:sp>
        <p:nvSpPr>
          <p:cNvPr id="8" name="Rectangle 1"/>
          <p:cNvSpPr>
            <a:spLocks noChangeArrowheads="1"/>
          </p:cNvSpPr>
          <p:nvPr/>
        </p:nvSpPr>
        <p:spPr bwMode="auto">
          <a:xfrm>
            <a:off x="182880" y="1480945"/>
            <a:ext cx="11521440" cy="5724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ts val="2400"/>
              </a:spcAft>
              <a:buClrTx/>
              <a:buSzTx/>
              <a:buFontTx/>
              <a:buNone/>
              <a:tabLst/>
            </a:pPr>
            <a:r>
              <a:rPr kumimoji="0" lang="fr-FR" sz="3200" b="1" i="0" u="none" strike="noStrike" cap="none" normalizeH="0" baseline="0" dirty="0">
                <a:ln>
                  <a:noFill/>
                </a:ln>
                <a:solidFill>
                  <a:schemeClr val="tx1"/>
                </a:solidFill>
                <a:effectLst/>
                <a:latin typeface="Aharoni" panose="02010803020104030203" pitchFamily="2" charset="-79"/>
                <a:ea typeface="Calibri" panose="020F0502020204030204" pitchFamily="34" charset="0"/>
                <a:cs typeface="Aharoni" panose="02010803020104030203" pitchFamily="2" charset="-79"/>
              </a:rPr>
              <a:t>Définir les modalités d’administration du questionnaire</a:t>
            </a:r>
          </a:p>
          <a:p>
            <a:pPr marL="342900" marR="0" lvl="0" indent="-342900" algn="l" defTabSz="914400" rtl="0" eaLnBrk="0" fontAlgn="base" latinLnBrk="0" hangingPunct="0">
              <a:lnSpc>
                <a:spcPct val="100000"/>
              </a:lnSpc>
              <a:spcBef>
                <a:spcPts val="1200"/>
              </a:spcBef>
              <a:spcAft>
                <a:spcPct val="0"/>
              </a:spcAft>
              <a:buClrTx/>
              <a:buSzTx/>
              <a:buFont typeface="Arial" panose="020B0604020202020204" pitchFamily="34" charset="0"/>
              <a:buChar char="•"/>
              <a:tabLst/>
            </a:pPr>
            <a:r>
              <a:rPr kumimoji="0" lang="fr-FR" sz="2400" b="1" i="0" u="none" strike="noStrike" cap="none" normalizeH="0" baseline="0" dirty="0">
                <a:ln>
                  <a:noFill/>
                </a:ln>
                <a:solidFill>
                  <a:schemeClr val="tx1"/>
                </a:solidFill>
                <a:effectLst/>
                <a:ea typeface="Calibri" panose="020F0502020204030204" pitchFamily="34" charset="0"/>
                <a:cs typeface="Arial" panose="020B0604020202020204" pitchFamily="34" charset="0"/>
              </a:rPr>
              <a:t>Définir le profil des personnes à interroger </a:t>
            </a:r>
            <a:r>
              <a:rPr kumimoji="0" lang="fr-FR" sz="2400" i="0" u="none" strike="noStrike" cap="none" normalizeH="0" baseline="0" dirty="0">
                <a:ln>
                  <a:noFill/>
                </a:ln>
                <a:solidFill>
                  <a:schemeClr val="tx1"/>
                </a:solidFill>
                <a:effectLst/>
                <a:ea typeface="Calibri" panose="020F0502020204030204" pitchFamily="34" charset="0"/>
                <a:cs typeface="Arial" panose="020B0604020202020204" pitchFamily="34" charset="0"/>
              </a:rPr>
              <a:t>et </a:t>
            </a:r>
            <a:r>
              <a:rPr kumimoji="0" lang="fr-FR" sz="2400" b="0" i="0" u="none" strike="noStrike" cap="none" normalizeH="0" baseline="0" dirty="0">
                <a:ln>
                  <a:noFill/>
                </a:ln>
                <a:solidFill>
                  <a:schemeClr val="tx1"/>
                </a:solidFill>
                <a:effectLst/>
                <a:ea typeface="Calibri" panose="020F0502020204030204" pitchFamily="34" charset="0"/>
                <a:cs typeface="Arial" panose="020B0604020202020204" pitchFamily="34" charset="0"/>
              </a:rPr>
              <a:t>concentrer l’administration sur cette cible. </a:t>
            </a:r>
            <a:r>
              <a:rPr lang="fr-FR" sz="2400" dirty="0">
                <a:ea typeface="Calibri" panose="020F0502020204030204" pitchFamily="34" charset="0"/>
                <a:cs typeface="Arial" panose="020B0604020202020204" pitchFamily="34" charset="0"/>
              </a:rPr>
              <a:t> </a:t>
            </a:r>
            <a:r>
              <a:rPr kumimoji="0" lang="fr-FR" sz="2400" b="1" i="0" u="none" strike="noStrike" cap="none" normalizeH="0" baseline="0" dirty="0">
                <a:ln>
                  <a:noFill/>
                </a:ln>
                <a:solidFill>
                  <a:schemeClr val="tx1"/>
                </a:solidFill>
                <a:effectLst/>
                <a:ea typeface="Calibri" panose="020F0502020204030204" pitchFamily="34" charset="0"/>
                <a:cs typeface="Arial" panose="020B0604020202020204" pitchFamily="34" charset="0"/>
              </a:rPr>
              <a:t>Utiliser </a:t>
            </a:r>
            <a:r>
              <a:rPr lang="fr-FR" sz="2400" b="1" dirty="0">
                <a:ea typeface="Calibri" panose="020F0502020204030204" pitchFamily="34" charset="0"/>
                <a:cs typeface="Arial" panose="020B0604020202020204" pitchFamily="34" charset="0"/>
              </a:rPr>
              <a:t>l</a:t>
            </a:r>
            <a:r>
              <a:rPr kumimoji="0" lang="fr-FR" sz="2400" b="1" i="0" u="none" strike="noStrike" cap="none" normalizeH="0" baseline="0" dirty="0">
                <a:ln>
                  <a:noFill/>
                </a:ln>
                <a:solidFill>
                  <a:schemeClr val="tx1"/>
                </a:solidFill>
                <a:effectLst/>
                <a:ea typeface="Calibri" panose="020F0502020204030204" pitchFamily="34" charset="0"/>
                <a:cs typeface="Arial" panose="020B0604020202020204" pitchFamily="34" charset="0"/>
              </a:rPr>
              <a:t>a méthode des quotas</a:t>
            </a:r>
            <a:r>
              <a:rPr kumimoji="0" lang="fr-FR" sz="2400" b="1" i="0" u="none" strike="noStrike" cap="none" normalizeH="0" baseline="0" dirty="0">
                <a:ln>
                  <a:noFill/>
                </a:ln>
                <a:solidFill>
                  <a:schemeClr val="tx1"/>
                </a:solidFill>
                <a:effectLst/>
                <a:cs typeface="Arial" panose="020B0604020202020204" pitchFamily="34" charset="0"/>
              </a:rPr>
              <a:t> </a:t>
            </a:r>
          </a:p>
          <a:p>
            <a:pPr marL="342900" marR="0" lvl="0" indent="-342900" algn="l" defTabSz="914400" rtl="0" eaLnBrk="0" fontAlgn="base" latinLnBrk="0" hangingPunct="0">
              <a:lnSpc>
                <a:spcPct val="100000"/>
              </a:lnSpc>
              <a:spcBef>
                <a:spcPts val="1200"/>
              </a:spcBef>
              <a:spcAft>
                <a:spcPct val="0"/>
              </a:spcAft>
              <a:buClrTx/>
              <a:buSzTx/>
              <a:buFont typeface="Arial" panose="020B0604020202020204" pitchFamily="34" charset="0"/>
              <a:buChar char="•"/>
              <a:tabLst/>
            </a:pPr>
            <a:r>
              <a:rPr lang="fr-FR" sz="2400" b="1" dirty="0">
                <a:cs typeface="Arial" panose="020B0604020202020204" pitchFamily="34" charset="0"/>
              </a:rPr>
              <a:t>Commencer par une ou des questions filtres</a:t>
            </a:r>
            <a:r>
              <a:rPr lang="fr-FR" sz="2400" dirty="0">
                <a:cs typeface="Arial" panose="020B0604020202020204" pitchFamily="34" charset="0"/>
              </a:rPr>
              <a:t> destinées à éliminer les personnes non concernées par le questionnaire. </a:t>
            </a:r>
          </a:p>
          <a:p>
            <a:pPr marL="342900" lvl="0" indent="-342900">
              <a:spcBef>
                <a:spcPts val="1200"/>
              </a:spcBef>
              <a:buFont typeface="Arial" panose="020B0604020202020204" pitchFamily="34" charset="0"/>
              <a:buChar char="•"/>
            </a:pPr>
            <a:r>
              <a:rPr lang="fr-FR" sz="2400" b="1" dirty="0">
                <a:cs typeface="Arial" panose="020B0604020202020204" pitchFamily="34" charset="0"/>
              </a:rPr>
              <a:t>le nombre de questionnaires à administrer doit être </a:t>
            </a:r>
            <a:r>
              <a:rPr lang="fr-FR" sz="2400" dirty="0">
                <a:cs typeface="Arial" panose="020B0604020202020204" pitchFamily="34" charset="0"/>
              </a:rPr>
              <a:t>suffisant pour obtenir des réponses représentatives du panel et pour atténuer le poids des réponses atypiques.  </a:t>
            </a:r>
          </a:p>
          <a:p>
            <a:pPr marL="342900" lvl="0" indent="-342900">
              <a:spcBef>
                <a:spcPts val="1200"/>
              </a:spcBef>
              <a:buFont typeface="Arial" panose="020B0604020202020204" pitchFamily="34" charset="0"/>
              <a:buChar char="•"/>
            </a:pPr>
            <a:r>
              <a:rPr lang="fr-FR" sz="2400" b="1" dirty="0">
                <a:cs typeface="Arial" panose="020B0604020202020204" pitchFamily="34" charset="0"/>
              </a:rPr>
              <a:t>Le mode d’administration : </a:t>
            </a:r>
            <a:r>
              <a:rPr lang="fr-FR" sz="2400" dirty="0"/>
              <a:t>face à face ; téléphone ; voie postale ; Internet ; auto-administration</a:t>
            </a:r>
            <a:endParaRPr lang="fr-FR" sz="2400" dirty="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lang="fr-FR" sz="800" dirty="0">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lang="fr-FR" sz="800" dirty="0">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4683020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69017" y="308842"/>
            <a:ext cx="9324975" cy="646331"/>
          </a:xfrm>
          <a:prstGeom prst="rect">
            <a:avLst/>
          </a:prstGeom>
        </p:spPr>
        <p:txBody>
          <a:bodyPr wrap="square">
            <a:spAutoFit/>
          </a:bodyPr>
          <a:lstStyle/>
          <a:p>
            <a:pPr lvl="0" algn="ctr" eaLnBrk="0" fontAlgn="base" hangingPunct="0">
              <a:spcBef>
                <a:spcPts val="1200"/>
              </a:spcBef>
              <a:spcAft>
                <a:spcPct val="0"/>
              </a:spcAft>
            </a:pPr>
            <a:r>
              <a:rPr lang="fr-FR" sz="3600" b="1" dirty="0">
                <a:latin typeface="Aharoni" panose="02010803020104030203" pitchFamily="2" charset="-79"/>
                <a:ea typeface="Calibri" panose="020F0502020204030204" pitchFamily="34" charset="0"/>
                <a:cs typeface="Aharoni" panose="02010803020104030203" pitchFamily="2" charset="-79"/>
              </a:rPr>
              <a:t>La méthode des quotas</a:t>
            </a:r>
            <a:r>
              <a:rPr lang="fr-FR" sz="3600" b="1" dirty="0">
                <a:latin typeface="Aharoni" panose="02010803020104030203" pitchFamily="2" charset="-79"/>
                <a:cs typeface="Aharoni" panose="02010803020104030203" pitchFamily="2" charset="-79"/>
              </a:rPr>
              <a:t> </a:t>
            </a:r>
          </a:p>
        </p:txBody>
      </p:sp>
      <p:sp>
        <p:nvSpPr>
          <p:cNvPr id="3" name="Rectangle 2"/>
          <p:cNvSpPr>
            <a:spLocks noChangeArrowheads="1"/>
          </p:cNvSpPr>
          <p:nvPr/>
        </p:nvSpPr>
        <p:spPr bwMode="auto">
          <a:xfrm>
            <a:off x="852487" y="1261359"/>
            <a:ext cx="10487025" cy="12618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sz="2800" b="1" i="0" u="none" strike="noStrike" cap="none" normalizeH="0" baseline="0" dirty="0">
                <a:ln>
                  <a:noFill/>
                </a:ln>
                <a:solidFill>
                  <a:schemeClr val="tx1"/>
                </a:solidFill>
                <a:effectLst/>
                <a:ea typeface="Calibri" panose="020F0502020204030204" pitchFamily="34" charset="0"/>
                <a:cs typeface="Arial" panose="020B0604020202020204" pitchFamily="34" charset="0"/>
              </a:rPr>
              <a:t>Elle consiste à s’assurer que l’échantillon interrogé, est représentatif de la population à étudier.</a:t>
            </a:r>
            <a:endParaRPr kumimoji="0" lang="fr-FR" sz="2800" b="1"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2000" b="0" i="0" u="none" strike="noStrike" cap="none" normalizeH="0" baseline="0" dirty="0">
              <a:ln>
                <a:noFill/>
              </a:ln>
              <a:solidFill>
                <a:schemeClr val="tx1"/>
              </a:solidFill>
              <a:effectLst/>
            </a:endParaRPr>
          </a:p>
        </p:txBody>
      </p:sp>
      <p:sp>
        <p:nvSpPr>
          <p:cNvPr id="5" name="Rectangle 3"/>
          <p:cNvSpPr>
            <a:spLocks noChangeArrowheads="1"/>
          </p:cNvSpPr>
          <p:nvPr/>
        </p:nvSpPr>
        <p:spPr bwMode="auto">
          <a:xfrm>
            <a:off x="471488" y="3335835"/>
            <a:ext cx="7462838" cy="20159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ts val="600"/>
              </a:spcBef>
              <a:spcAft>
                <a:spcPct val="0"/>
              </a:spcAft>
              <a:buClrTx/>
              <a:buSzTx/>
              <a:buFontTx/>
              <a:buNone/>
              <a:tabLst/>
            </a:pPr>
            <a:r>
              <a:rPr kumimoji="0" lang="fr-FR" sz="2400" b="1" i="1"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Exemple : </a:t>
            </a:r>
          </a:p>
          <a:p>
            <a:pPr marR="0" lvl="0" algn="just" defTabSz="914400" rtl="0" eaLnBrk="0" fontAlgn="base" latinLnBrk="0" hangingPunct="0">
              <a:lnSpc>
                <a:spcPct val="100000"/>
              </a:lnSpc>
              <a:spcBef>
                <a:spcPts val="600"/>
              </a:spcBef>
              <a:spcAft>
                <a:spcPct val="0"/>
              </a:spcAft>
              <a:buClrTx/>
              <a:buSzTx/>
              <a:tabLst/>
            </a:pPr>
            <a:r>
              <a:rPr kumimoji="0" lang="fr-FR" sz="2400" b="0" i="1"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Pour connaitre l’avis des spectateurs d’un cinéma local, Il ne faudra pas interroger que les personnes qui ont entre 18 et 25 ans. Mais un échantillon représentatif des spectateurs de ce cinéma.  </a:t>
            </a:r>
            <a:endParaRPr kumimoji="0" lang="fr-FR" sz="2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graphicFrame>
        <p:nvGraphicFramePr>
          <p:cNvPr id="6" name="Tableau 5"/>
          <p:cNvGraphicFramePr>
            <a:graphicFrameLocks noGrp="1"/>
          </p:cNvGraphicFramePr>
          <p:nvPr>
            <p:extLst>
              <p:ext uri="{D42A27DB-BD31-4B8C-83A1-F6EECF244321}">
                <p14:modId xmlns:p14="http://schemas.microsoft.com/office/powerpoint/2010/main" val="3788010754"/>
              </p:ext>
            </p:extLst>
          </p:nvPr>
        </p:nvGraphicFramePr>
        <p:xfrm>
          <a:off x="8576734" y="2962678"/>
          <a:ext cx="3352800" cy="3291840"/>
        </p:xfrm>
        <a:graphic>
          <a:graphicData uri="http://schemas.openxmlformats.org/drawingml/2006/table">
            <a:tbl>
              <a:tblPr firstRow="1" firstCol="1" bandRow="1">
                <a:tableStyleId>{5C22544A-7EE6-4342-B048-85BDC9FD1C3A}</a:tableStyleId>
              </a:tblPr>
              <a:tblGrid>
                <a:gridCol w="1036318">
                  <a:extLst>
                    <a:ext uri="{9D8B030D-6E8A-4147-A177-3AD203B41FA5}">
                      <a16:colId xmlns:a16="http://schemas.microsoft.com/office/drawing/2014/main" val="20000"/>
                    </a:ext>
                  </a:extLst>
                </a:gridCol>
                <a:gridCol w="919925">
                  <a:extLst>
                    <a:ext uri="{9D8B030D-6E8A-4147-A177-3AD203B41FA5}">
                      <a16:colId xmlns:a16="http://schemas.microsoft.com/office/drawing/2014/main" val="20001"/>
                    </a:ext>
                  </a:extLst>
                </a:gridCol>
                <a:gridCol w="1396557">
                  <a:extLst>
                    <a:ext uri="{9D8B030D-6E8A-4147-A177-3AD203B41FA5}">
                      <a16:colId xmlns:a16="http://schemas.microsoft.com/office/drawing/2014/main" val="20002"/>
                    </a:ext>
                  </a:extLst>
                </a:gridCol>
              </a:tblGrid>
              <a:tr h="266188">
                <a:tc>
                  <a:txBody>
                    <a:bodyPr/>
                    <a:lstStyle/>
                    <a:p>
                      <a:pPr algn="ctr">
                        <a:spcAft>
                          <a:spcPts val="0"/>
                        </a:spcAft>
                      </a:pPr>
                      <a:r>
                        <a:rPr lang="fr-FR" sz="2400" dirty="0">
                          <a:effectLst/>
                        </a:rPr>
                        <a:t>Âge</a:t>
                      </a:r>
                      <a:endParaRPr lang="fr-FR" sz="2800" dirty="0">
                        <a:effectLst/>
                        <a:latin typeface="Arial" panose="020B0604020202020204" pitchFamily="34" charset="0"/>
                        <a:ea typeface="Calibri" panose="020F0502020204030204" pitchFamily="34" charset="0"/>
                      </a:endParaRPr>
                    </a:p>
                  </a:txBody>
                  <a:tcPr marL="68580" marR="68580" marT="0" marB="0"/>
                </a:tc>
                <a:tc>
                  <a:txBody>
                    <a:bodyPr/>
                    <a:lstStyle/>
                    <a:p>
                      <a:pPr algn="ctr">
                        <a:spcAft>
                          <a:spcPts val="0"/>
                        </a:spcAft>
                      </a:pPr>
                      <a:r>
                        <a:rPr lang="fr-FR" sz="2400">
                          <a:effectLst/>
                        </a:rPr>
                        <a:t>%</a:t>
                      </a:r>
                      <a:endParaRPr lang="fr-FR" sz="2800">
                        <a:effectLst/>
                        <a:latin typeface="Arial" panose="020B0604020202020204" pitchFamily="34" charset="0"/>
                        <a:ea typeface="Calibri" panose="020F0502020204030204" pitchFamily="34" charset="0"/>
                      </a:endParaRPr>
                    </a:p>
                  </a:txBody>
                  <a:tcPr marL="68580" marR="68580" marT="0" marB="0"/>
                </a:tc>
                <a:tc>
                  <a:txBody>
                    <a:bodyPr/>
                    <a:lstStyle/>
                    <a:p>
                      <a:pPr algn="ctr">
                        <a:spcAft>
                          <a:spcPts val="0"/>
                        </a:spcAft>
                      </a:pPr>
                      <a:r>
                        <a:rPr lang="fr-FR" sz="2400">
                          <a:effectLst/>
                        </a:rPr>
                        <a:t>Nombre</a:t>
                      </a:r>
                      <a:endParaRPr lang="fr-FR" sz="2800">
                        <a:effectLst/>
                        <a:latin typeface="Arial" panose="020B0604020202020204" pitchFamily="34" charset="0"/>
                        <a:ea typeface="Calibri" panose="020F0502020204030204" pitchFamily="34" charset="0"/>
                      </a:endParaRPr>
                    </a:p>
                  </a:txBody>
                  <a:tcPr marL="68580" marR="68580" marT="0" marB="0"/>
                </a:tc>
                <a:extLst>
                  <a:ext uri="{0D108BD9-81ED-4DB2-BD59-A6C34878D82A}">
                    <a16:rowId xmlns:a16="http://schemas.microsoft.com/office/drawing/2014/main" val="10000"/>
                  </a:ext>
                </a:extLst>
              </a:tr>
              <a:tr h="266188">
                <a:tc>
                  <a:txBody>
                    <a:bodyPr/>
                    <a:lstStyle/>
                    <a:p>
                      <a:pPr algn="ctr">
                        <a:spcAft>
                          <a:spcPts val="0"/>
                        </a:spcAft>
                      </a:pPr>
                      <a:r>
                        <a:rPr lang="fr-FR" sz="2400" dirty="0">
                          <a:effectLst/>
                        </a:rPr>
                        <a:t>-15</a:t>
                      </a:r>
                      <a:endParaRPr lang="fr-FR" sz="2800" dirty="0">
                        <a:effectLst/>
                        <a:latin typeface="Arial" panose="020B0604020202020204" pitchFamily="34" charset="0"/>
                        <a:ea typeface="Calibri" panose="020F0502020204030204" pitchFamily="34" charset="0"/>
                      </a:endParaRPr>
                    </a:p>
                  </a:txBody>
                  <a:tcPr marL="68580" marR="68580" marT="0" marB="0"/>
                </a:tc>
                <a:tc>
                  <a:txBody>
                    <a:bodyPr/>
                    <a:lstStyle/>
                    <a:p>
                      <a:pPr algn="ctr">
                        <a:spcAft>
                          <a:spcPts val="0"/>
                        </a:spcAft>
                      </a:pPr>
                      <a:r>
                        <a:rPr lang="fr-FR" sz="2400" dirty="0">
                          <a:effectLst/>
                        </a:rPr>
                        <a:t>5 %</a:t>
                      </a:r>
                      <a:endParaRPr lang="fr-FR" sz="2800" dirty="0">
                        <a:effectLst/>
                        <a:latin typeface="Arial" panose="020B0604020202020204" pitchFamily="34" charset="0"/>
                        <a:ea typeface="Calibri" panose="020F0502020204030204" pitchFamily="34" charset="0"/>
                      </a:endParaRPr>
                    </a:p>
                  </a:txBody>
                  <a:tcPr marL="68580" marR="68580" marT="0" marB="0"/>
                </a:tc>
                <a:tc>
                  <a:txBody>
                    <a:bodyPr/>
                    <a:lstStyle/>
                    <a:p>
                      <a:pPr algn="ctr">
                        <a:spcAft>
                          <a:spcPts val="0"/>
                        </a:spcAft>
                      </a:pPr>
                      <a:r>
                        <a:rPr lang="fr-FR" sz="2400" dirty="0">
                          <a:effectLst/>
                        </a:rPr>
                        <a:t>10</a:t>
                      </a:r>
                      <a:endParaRPr lang="fr-FR" sz="2800" dirty="0">
                        <a:effectLst/>
                        <a:latin typeface="Arial" panose="020B0604020202020204" pitchFamily="34" charset="0"/>
                        <a:ea typeface="Calibri" panose="020F0502020204030204" pitchFamily="34" charset="0"/>
                      </a:endParaRPr>
                    </a:p>
                  </a:txBody>
                  <a:tcPr marL="68580" marR="68580" marT="0" marB="0"/>
                </a:tc>
                <a:extLst>
                  <a:ext uri="{0D108BD9-81ED-4DB2-BD59-A6C34878D82A}">
                    <a16:rowId xmlns:a16="http://schemas.microsoft.com/office/drawing/2014/main" val="10001"/>
                  </a:ext>
                </a:extLst>
              </a:tr>
              <a:tr h="266188">
                <a:tc>
                  <a:txBody>
                    <a:bodyPr/>
                    <a:lstStyle/>
                    <a:p>
                      <a:pPr algn="ctr">
                        <a:spcAft>
                          <a:spcPts val="0"/>
                        </a:spcAft>
                      </a:pPr>
                      <a:r>
                        <a:rPr lang="fr-FR" sz="2400">
                          <a:effectLst/>
                        </a:rPr>
                        <a:t>15-20</a:t>
                      </a:r>
                      <a:endParaRPr lang="fr-FR" sz="2800">
                        <a:effectLst/>
                        <a:latin typeface="Arial" panose="020B0604020202020204" pitchFamily="34" charset="0"/>
                        <a:ea typeface="Calibri" panose="020F0502020204030204" pitchFamily="34" charset="0"/>
                      </a:endParaRPr>
                    </a:p>
                  </a:txBody>
                  <a:tcPr marL="68580" marR="68580" marT="0" marB="0"/>
                </a:tc>
                <a:tc>
                  <a:txBody>
                    <a:bodyPr/>
                    <a:lstStyle/>
                    <a:p>
                      <a:pPr algn="ctr">
                        <a:spcAft>
                          <a:spcPts val="0"/>
                        </a:spcAft>
                      </a:pPr>
                      <a:r>
                        <a:rPr lang="fr-FR" sz="2400" dirty="0">
                          <a:effectLst/>
                        </a:rPr>
                        <a:t>20 %</a:t>
                      </a:r>
                      <a:endParaRPr lang="fr-FR" sz="2800" dirty="0">
                        <a:effectLst/>
                        <a:latin typeface="Arial" panose="020B0604020202020204" pitchFamily="34" charset="0"/>
                        <a:ea typeface="Calibri" panose="020F0502020204030204" pitchFamily="34" charset="0"/>
                      </a:endParaRPr>
                    </a:p>
                  </a:txBody>
                  <a:tcPr marL="68580" marR="68580" marT="0" marB="0"/>
                </a:tc>
                <a:tc>
                  <a:txBody>
                    <a:bodyPr/>
                    <a:lstStyle/>
                    <a:p>
                      <a:pPr algn="ctr">
                        <a:spcAft>
                          <a:spcPts val="0"/>
                        </a:spcAft>
                      </a:pPr>
                      <a:r>
                        <a:rPr lang="fr-FR" sz="2400">
                          <a:effectLst/>
                        </a:rPr>
                        <a:t>40</a:t>
                      </a:r>
                      <a:endParaRPr lang="fr-FR" sz="2800">
                        <a:effectLst/>
                        <a:latin typeface="Arial" panose="020B0604020202020204" pitchFamily="34" charset="0"/>
                        <a:ea typeface="Calibri" panose="020F0502020204030204" pitchFamily="34" charset="0"/>
                      </a:endParaRPr>
                    </a:p>
                  </a:txBody>
                  <a:tcPr marL="68580" marR="68580" marT="0" marB="0"/>
                </a:tc>
                <a:extLst>
                  <a:ext uri="{0D108BD9-81ED-4DB2-BD59-A6C34878D82A}">
                    <a16:rowId xmlns:a16="http://schemas.microsoft.com/office/drawing/2014/main" val="10002"/>
                  </a:ext>
                </a:extLst>
              </a:tr>
              <a:tr h="266188">
                <a:tc>
                  <a:txBody>
                    <a:bodyPr/>
                    <a:lstStyle/>
                    <a:p>
                      <a:pPr algn="ctr">
                        <a:spcAft>
                          <a:spcPts val="0"/>
                        </a:spcAft>
                      </a:pPr>
                      <a:r>
                        <a:rPr lang="fr-FR" sz="2400">
                          <a:effectLst/>
                        </a:rPr>
                        <a:t>20-25</a:t>
                      </a:r>
                      <a:endParaRPr lang="fr-FR" sz="2800">
                        <a:effectLst/>
                        <a:latin typeface="Arial" panose="020B0604020202020204" pitchFamily="34" charset="0"/>
                        <a:ea typeface="Calibri" panose="020F0502020204030204" pitchFamily="34" charset="0"/>
                      </a:endParaRPr>
                    </a:p>
                  </a:txBody>
                  <a:tcPr marL="68580" marR="68580" marT="0" marB="0"/>
                </a:tc>
                <a:tc>
                  <a:txBody>
                    <a:bodyPr/>
                    <a:lstStyle/>
                    <a:p>
                      <a:pPr algn="ctr">
                        <a:spcAft>
                          <a:spcPts val="0"/>
                        </a:spcAft>
                      </a:pPr>
                      <a:r>
                        <a:rPr lang="fr-FR" sz="2400" dirty="0">
                          <a:effectLst/>
                        </a:rPr>
                        <a:t>20 %</a:t>
                      </a:r>
                      <a:endParaRPr lang="fr-FR" sz="2800" dirty="0">
                        <a:effectLst/>
                        <a:latin typeface="Arial" panose="020B0604020202020204" pitchFamily="34" charset="0"/>
                        <a:ea typeface="Calibri" panose="020F0502020204030204" pitchFamily="34" charset="0"/>
                      </a:endParaRPr>
                    </a:p>
                  </a:txBody>
                  <a:tcPr marL="68580" marR="68580" marT="0" marB="0"/>
                </a:tc>
                <a:tc>
                  <a:txBody>
                    <a:bodyPr/>
                    <a:lstStyle/>
                    <a:p>
                      <a:pPr algn="ctr">
                        <a:spcAft>
                          <a:spcPts val="0"/>
                        </a:spcAft>
                      </a:pPr>
                      <a:r>
                        <a:rPr lang="fr-FR" sz="2400" dirty="0">
                          <a:effectLst/>
                        </a:rPr>
                        <a:t>40</a:t>
                      </a:r>
                      <a:endParaRPr lang="fr-FR" sz="2800" dirty="0">
                        <a:effectLst/>
                        <a:latin typeface="Arial" panose="020B0604020202020204" pitchFamily="34" charset="0"/>
                        <a:ea typeface="Calibri" panose="020F0502020204030204" pitchFamily="34" charset="0"/>
                      </a:endParaRPr>
                    </a:p>
                  </a:txBody>
                  <a:tcPr marL="68580" marR="68580" marT="0" marB="0"/>
                </a:tc>
                <a:extLst>
                  <a:ext uri="{0D108BD9-81ED-4DB2-BD59-A6C34878D82A}">
                    <a16:rowId xmlns:a16="http://schemas.microsoft.com/office/drawing/2014/main" val="10003"/>
                  </a:ext>
                </a:extLst>
              </a:tr>
              <a:tr h="266188">
                <a:tc>
                  <a:txBody>
                    <a:bodyPr/>
                    <a:lstStyle/>
                    <a:p>
                      <a:pPr algn="ctr">
                        <a:spcAft>
                          <a:spcPts val="0"/>
                        </a:spcAft>
                      </a:pPr>
                      <a:r>
                        <a:rPr lang="fr-FR" sz="2400">
                          <a:effectLst/>
                        </a:rPr>
                        <a:t>25-30</a:t>
                      </a:r>
                      <a:endParaRPr lang="fr-FR" sz="2800">
                        <a:effectLst/>
                        <a:latin typeface="Arial" panose="020B0604020202020204" pitchFamily="34" charset="0"/>
                        <a:ea typeface="Calibri" panose="020F0502020204030204" pitchFamily="34" charset="0"/>
                      </a:endParaRPr>
                    </a:p>
                  </a:txBody>
                  <a:tcPr marL="68580" marR="68580" marT="0" marB="0"/>
                </a:tc>
                <a:tc>
                  <a:txBody>
                    <a:bodyPr/>
                    <a:lstStyle/>
                    <a:p>
                      <a:pPr algn="ctr">
                        <a:spcAft>
                          <a:spcPts val="0"/>
                        </a:spcAft>
                      </a:pPr>
                      <a:r>
                        <a:rPr lang="fr-FR" sz="2400" dirty="0">
                          <a:effectLst/>
                        </a:rPr>
                        <a:t>10 %</a:t>
                      </a:r>
                      <a:endParaRPr lang="fr-FR" sz="2800" dirty="0">
                        <a:effectLst/>
                        <a:latin typeface="Arial" panose="020B0604020202020204" pitchFamily="34" charset="0"/>
                        <a:ea typeface="Calibri" panose="020F0502020204030204" pitchFamily="34" charset="0"/>
                      </a:endParaRPr>
                    </a:p>
                  </a:txBody>
                  <a:tcPr marL="68580" marR="68580" marT="0" marB="0"/>
                </a:tc>
                <a:tc>
                  <a:txBody>
                    <a:bodyPr/>
                    <a:lstStyle/>
                    <a:p>
                      <a:pPr algn="ctr">
                        <a:spcAft>
                          <a:spcPts val="0"/>
                        </a:spcAft>
                      </a:pPr>
                      <a:r>
                        <a:rPr lang="fr-FR" sz="2400" dirty="0">
                          <a:effectLst/>
                        </a:rPr>
                        <a:t>20</a:t>
                      </a:r>
                      <a:endParaRPr lang="fr-FR" sz="2800" dirty="0">
                        <a:effectLst/>
                        <a:latin typeface="Arial" panose="020B0604020202020204" pitchFamily="34" charset="0"/>
                        <a:ea typeface="Calibri" panose="020F0502020204030204" pitchFamily="34" charset="0"/>
                      </a:endParaRPr>
                    </a:p>
                  </a:txBody>
                  <a:tcPr marL="68580" marR="68580" marT="0" marB="0"/>
                </a:tc>
                <a:extLst>
                  <a:ext uri="{0D108BD9-81ED-4DB2-BD59-A6C34878D82A}">
                    <a16:rowId xmlns:a16="http://schemas.microsoft.com/office/drawing/2014/main" val="10004"/>
                  </a:ext>
                </a:extLst>
              </a:tr>
              <a:tr h="266188">
                <a:tc>
                  <a:txBody>
                    <a:bodyPr/>
                    <a:lstStyle/>
                    <a:p>
                      <a:pPr algn="ctr">
                        <a:spcAft>
                          <a:spcPts val="0"/>
                        </a:spcAft>
                      </a:pPr>
                      <a:r>
                        <a:rPr lang="fr-FR" sz="2400">
                          <a:effectLst/>
                        </a:rPr>
                        <a:t>30-40</a:t>
                      </a:r>
                      <a:endParaRPr lang="fr-FR" sz="2800">
                        <a:effectLst/>
                        <a:latin typeface="Arial" panose="020B0604020202020204" pitchFamily="34" charset="0"/>
                        <a:ea typeface="Calibri" panose="020F0502020204030204" pitchFamily="34" charset="0"/>
                      </a:endParaRPr>
                    </a:p>
                  </a:txBody>
                  <a:tcPr marL="68580" marR="68580" marT="0" marB="0"/>
                </a:tc>
                <a:tc>
                  <a:txBody>
                    <a:bodyPr/>
                    <a:lstStyle/>
                    <a:p>
                      <a:pPr algn="ctr">
                        <a:spcAft>
                          <a:spcPts val="0"/>
                        </a:spcAft>
                      </a:pPr>
                      <a:r>
                        <a:rPr lang="fr-FR" sz="2400">
                          <a:effectLst/>
                        </a:rPr>
                        <a:t>10 %</a:t>
                      </a:r>
                      <a:endParaRPr lang="fr-FR" sz="2800">
                        <a:effectLst/>
                        <a:latin typeface="Arial" panose="020B0604020202020204" pitchFamily="34" charset="0"/>
                        <a:ea typeface="Calibri" panose="020F0502020204030204" pitchFamily="34" charset="0"/>
                      </a:endParaRPr>
                    </a:p>
                  </a:txBody>
                  <a:tcPr marL="68580" marR="68580" marT="0" marB="0"/>
                </a:tc>
                <a:tc>
                  <a:txBody>
                    <a:bodyPr/>
                    <a:lstStyle/>
                    <a:p>
                      <a:pPr algn="ctr">
                        <a:spcAft>
                          <a:spcPts val="0"/>
                        </a:spcAft>
                      </a:pPr>
                      <a:r>
                        <a:rPr lang="fr-FR" sz="2400" dirty="0">
                          <a:effectLst/>
                        </a:rPr>
                        <a:t>20</a:t>
                      </a:r>
                      <a:endParaRPr lang="fr-FR" sz="2800" dirty="0">
                        <a:effectLst/>
                        <a:latin typeface="Arial" panose="020B0604020202020204" pitchFamily="34" charset="0"/>
                        <a:ea typeface="Calibri" panose="020F0502020204030204" pitchFamily="34" charset="0"/>
                      </a:endParaRPr>
                    </a:p>
                  </a:txBody>
                  <a:tcPr marL="68580" marR="68580" marT="0" marB="0"/>
                </a:tc>
                <a:extLst>
                  <a:ext uri="{0D108BD9-81ED-4DB2-BD59-A6C34878D82A}">
                    <a16:rowId xmlns:a16="http://schemas.microsoft.com/office/drawing/2014/main" val="10005"/>
                  </a:ext>
                </a:extLst>
              </a:tr>
              <a:tr h="266188">
                <a:tc>
                  <a:txBody>
                    <a:bodyPr/>
                    <a:lstStyle/>
                    <a:p>
                      <a:pPr algn="ctr">
                        <a:spcAft>
                          <a:spcPts val="0"/>
                        </a:spcAft>
                      </a:pPr>
                      <a:r>
                        <a:rPr lang="fr-FR" sz="2400">
                          <a:effectLst/>
                        </a:rPr>
                        <a:t>40-60</a:t>
                      </a:r>
                      <a:endParaRPr lang="fr-FR" sz="2800">
                        <a:effectLst/>
                        <a:latin typeface="Arial" panose="020B0604020202020204" pitchFamily="34" charset="0"/>
                        <a:ea typeface="Calibri" panose="020F0502020204030204" pitchFamily="34" charset="0"/>
                      </a:endParaRPr>
                    </a:p>
                  </a:txBody>
                  <a:tcPr marL="68580" marR="68580" marT="0" marB="0"/>
                </a:tc>
                <a:tc>
                  <a:txBody>
                    <a:bodyPr/>
                    <a:lstStyle/>
                    <a:p>
                      <a:pPr algn="ctr">
                        <a:spcAft>
                          <a:spcPts val="0"/>
                        </a:spcAft>
                      </a:pPr>
                      <a:r>
                        <a:rPr lang="fr-FR" sz="2400">
                          <a:effectLst/>
                        </a:rPr>
                        <a:t>15 %</a:t>
                      </a:r>
                      <a:endParaRPr lang="fr-FR" sz="2800">
                        <a:effectLst/>
                        <a:latin typeface="Arial" panose="020B0604020202020204" pitchFamily="34" charset="0"/>
                        <a:ea typeface="Calibri" panose="020F0502020204030204" pitchFamily="34" charset="0"/>
                      </a:endParaRPr>
                    </a:p>
                  </a:txBody>
                  <a:tcPr marL="68580" marR="68580" marT="0" marB="0"/>
                </a:tc>
                <a:tc>
                  <a:txBody>
                    <a:bodyPr/>
                    <a:lstStyle/>
                    <a:p>
                      <a:pPr algn="ctr">
                        <a:spcAft>
                          <a:spcPts val="0"/>
                        </a:spcAft>
                      </a:pPr>
                      <a:r>
                        <a:rPr lang="fr-FR" sz="2400" dirty="0">
                          <a:effectLst/>
                        </a:rPr>
                        <a:t>30</a:t>
                      </a:r>
                      <a:endParaRPr lang="fr-FR" sz="2800" dirty="0">
                        <a:effectLst/>
                        <a:latin typeface="Arial" panose="020B0604020202020204" pitchFamily="34" charset="0"/>
                        <a:ea typeface="Calibri" panose="020F0502020204030204" pitchFamily="34" charset="0"/>
                      </a:endParaRPr>
                    </a:p>
                  </a:txBody>
                  <a:tcPr marL="68580" marR="68580" marT="0" marB="0"/>
                </a:tc>
                <a:extLst>
                  <a:ext uri="{0D108BD9-81ED-4DB2-BD59-A6C34878D82A}">
                    <a16:rowId xmlns:a16="http://schemas.microsoft.com/office/drawing/2014/main" val="10006"/>
                  </a:ext>
                </a:extLst>
              </a:tr>
              <a:tr h="266188">
                <a:tc>
                  <a:txBody>
                    <a:bodyPr/>
                    <a:lstStyle/>
                    <a:p>
                      <a:pPr algn="ctr">
                        <a:spcAft>
                          <a:spcPts val="0"/>
                        </a:spcAft>
                      </a:pPr>
                      <a:r>
                        <a:rPr lang="fr-FR" sz="2400">
                          <a:effectLst/>
                        </a:rPr>
                        <a:t>+60</a:t>
                      </a:r>
                      <a:endParaRPr lang="fr-FR" sz="2800">
                        <a:effectLst/>
                        <a:latin typeface="Arial" panose="020B0604020202020204" pitchFamily="34" charset="0"/>
                        <a:ea typeface="Calibri" panose="020F0502020204030204" pitchFamily="34" charset="0"/>
                      </a:endParaRPr>
                    </a:p>
                  </a:txBody>
                  <a:tcPr marL="68580" marR="68580" marT="0" marB="0"/>
                </a:tc>
                <a:tc>
                  <a:txBody>
                    <a:bodyPr/>
                    <a:lstStyle/>
                    <a:p>
                      <a:pPr algn="ctr">
                        <a:spcAft>
                          <a:spcPts val="0"/>
                        </a:spcAft>
                      </a:pPr>
                      <a:r>
                        <a:rPr lang="fr-FR" sz="2400">
                          <a:effectLst/>
                        </a:rPr>
                        <a:t>20 %</a:t>
                      </a:r>
                      <a:endParaRPr lang="fr-FR" sz="2800">
                        <a:effectLst/>
                        <a:latin typeface="Arial" panose="020B0604020202020204" pitchFamily="34" charset="0"/>
                        <a:ea typeface="Calibri" panose="020F0502020204030204" pitchFamily="34" charset="0"/>
                      </a:endParaRPr>
                    </a:p>
                  </a:txBody>
                  <a:tcPr marL="68580" marR="68580" marT="0" marB="0"/>
                </a:tc>
                <a:tc>
                  <a:txBody>
                    <a:bodyPr/>
                    <a:lstStyle/>
                    <a:p>
                      <a:pPr algn="ctr">
                        <a:spcAft>
                          <a:spcPts val="0"/>
                        </a:spcAft>
                      </a:pPr>
                      <a:r>
                        <a:rPr lang="fr-FR" sz="2400" dirty="0">
                          <a:effectLst/>
                        </a:rPr>
                        <a:t>40</a:t>
                      </a:r>
                      <a:endParaRPr lang="fr-FR" sz="2800" dirty="0">
                        <a:effectLst/>
                        <a:latin typeface="Arial" panose="020B0604020202020204" pitchFamily="34" charset="0"/>
                        <a:ea typeface="Calibri" panose="020F0502020204030204" pitchFamily="34" charset="0"/>
                      </a:endParaRPr>
                    </a:p>
                  </a:txBody>
                  <a:tcPr marL="68580" marR="68580" marT="0" marB="0"/>
                </a:tc>
                <a:extLst>
                  <a:ext uri="{0D108BD9-81ED-4DB2-BD59-A6C34878D82A}">
                    <a16:rowId xmlns:a16="http://schemas.microsoft.com/office/drawing/2014/main" val="10007"/>
                  </a:ext>
                </a:extLst>
              </a:tr>
              <a:tr h="266188">
                <a:tc>
                  <a:txBody>
                    <a:bodyPr/>
                    <a:lstStyle/>
                    <a:p>
                      <a:pPr algn="just">
                        <a:spcAft>
                          <a:spcPts val="0"/>
                        </a:spcAft>
                      </a:pPr>
                      <a:r>
                        <a:rPr lang="fr-FR" sz="2400" dirty="0">
                          <a:effectLst/>
                        </a:rPr>
                        <a:t> </a:t>
                      </a:r>
                      <a:endParaRPr lang="fr-FR" sz="2800" dirty="0">
                        <a:effectLst/>
                        <a:latin typeface="Arial" panose="020B0604020202020204" pitchFamily="34" charset="0"/>
                        <a:ea typeface="Calibri" panose="020F0502020204030204" pitchFamily="34" charset="0"/>
                      </a:endParaRPr>
                    </a:p>
                  </a:txBody>
                  <a:tcPr marL="68580" marR="68580" marT="0" marB="0"/>
                </a:tc>
                <a:tc>
                  <a:txBody>
                    <a:bodyPr/>
                    <a:lstStyle/>
                    <a:p>
                      <a:pPr algn="ctr">
                        <a:spcAft>
                          <a:spcPts val="0"/>
                        </a:spcAft>
                      </a:pPr>
                      <a:r>
                        <a:rPr lang="fr-FR" sz="2400">
                          <a:effectLst/>
                        </a:rPr>
                        <a:t> </a:t>
                      </a:r>
                      <a:endParaRPr lang="fr-FR" sz="2800">
                        <a:effectLst/>
                        <a:latin typeface="Arial" panose="020B0604020202020204" pitchFamily="34" charset="0"/>
                        <a:ea typeface="Calibri" panose="020F0502020204030204" pitchFamily="34" charset="0"/>
                      </a:endParaRPr>
                    </a:p>
                  </a:txBody>
                  <a:tcPr marL="68580" marR="68580" marT="0" marB="0"/>
                </a:tc>
                <a:tc>
                  <a:txBody>
                    <a:bodyPr/>
                    <a:lstStyle/>
                    <a:p>
                      <a:pPr algn="ctr">
                        <a:spcAft>
                          <a:spcPts val="0"/>
                        </a:spcAft>
                      </a:pPr>
                      <a:r>
                        <a:rPr lang="fr-FR" sz="2400" b="1" dirty="0">
                          <a:effectLst/>
                        </a:rPr>
                        <a:t>200</a:t>
                      </a:r>
                      <a:endParaRPr lang="fr-FR" sz="2800" b="1" dirty="0">
                        <a:effectLst/>
                        <a:latin typeface="Arial" panose="020B0604020202020204" pitchFamily="34" charset="0"/>
                        <a:ea typeface="Calibri" panose="020F0502020204030204" pitchFamily="34" charset="0"/>
                      </a:endParaRPr>
                    </a:p>
                  </a:txBody>
                  <a:tcPr marL="68580" marR="68580" marT="0" marB="0"/>
                </a:tc>
                <a:extLst>
                  <a:ext uri="{0D108BD9-81ED-4DB2-BD59-A6C34878D82A}">
                    <a16:rowId xmlns:a16="http://schemas.microsoft.com/office/drawing/2014/main" val="10008"/>
                  </a:ext>
                </a:extLst>
              </a:tr>
            </a:tbl>
          </a:graphicData>
        </a:graphic>
      </p:graphicFrame>
      <p:cxnSp>
        <p:nvCxnSpPr>
          <p:cNvPr id="8" name="Connecteur droit avec flèche 7"/>
          <p:cNvCxnSpPr/>
          <p:nvPr/>
        </p:nvCxnSpPr>
        <p:spPr>
          <a:xfrm>
            <a:off x="8039100" y="4210050"/>
            <a:ext cx="647700" cy="38100"/>
          </a:xfrm>
          <a:prstGeom prst="straightConnector1">
            <a:avLst/>
          </a:prstGeom>
          <a:ln w="57150">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8754281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e 3"/>
          <p:cNvGrpSpPr/>
          <p:nvPr/>
        </p:nvGrpSpPr>
        <p:grpSpPr>
          <a:xfrm>
            <a:off x="1449860" y="395360"/>
            <a:ext cx="9903940" cy="564404"/>
            <a:chOff x="4746585" y="2618460"/>
            <a:chExt cx="2469191" cy="564404"/>
          </a:xfrm>
        </p:grpSpPr>
        <p:sp>
          <p:nvSpPr>
            <p:cNvPr id="5" name="Rectangle à coins arrondis 4"/>
            <p:cNvSpPr/>
            <p:nvPr/>
          </p:nvSpPr>
          <p:spPr>
            <a:xfrm>
              <a:off x="4746585" y="2618460"/>
              <a:ext cx="2469191" cy="564404"/>
            </a:xfrm>
            <a:prstGeom prst="roundRect">
              <a:avLst>
                <a:gd name="adj" fmla="val 1667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fr-FR"/>
            </a:p>
          </p:txBody>
        </p:sp>
        <p:sp>
          <p:nvSpPr>
            <p:cNvPr id="6" name="Rectangle 5"/>
            <p:cNvSpPr/>
            <p:nvPr/>
          </p:nvSpPr>
          <p:spPr>
            <a:xfrm>
              <a:off x="4774142" y="2646017"/>
              <a:ext cx="2414077" cy="50929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fr-FR" sz="4000" b="1" kern="1200">
                  <a:latin typeface="Arial Narrow" panose="020B0606020202030204" pitchFamily="34" charset="0"/>
                </a:rPr>
                <a:t>5. Test questionnaire</a:t>
              </a:r>
            </a:p>
          </p:txBody>
        </p:sp>
      </p:grpSp>
      <p:sp>
        <p:nvSpPr>
          <p:cNvPr id="7" name="Rectangle 6"/>
          <p:cNvSpPr/>
          <p:nvPr/>
        </p:nvSpPr>
        <p:spPr>
          <a:xfrm>
            <a:off x="330927" y="1674298"/>
            <a:ext cx="11086010" cy="3754874"/>
          </a:xfrm>
          <a:prstGeom prst="rect">
            <a:avLst/>
          </a:prstGeom>
        </p:spPr>
        <p:txBody>
          <a:bodyPr wrap="square">
            <a:spAutoFit/>
          </a:bodyPr>
          <a:lstStyle/>
          <a:p>
            <a:pPr marL="540385" indent="-540385" algn="ctr">
              <a:spcBef>
                <a:spcPts val="1200"/>
              </a:spcBef>
              <a:spcAft>
                <a:spcPts val="0"/>
              </a:spcAft>
            </a:pPr>
            <a:r>
              <a:rPr lang="fr-FR" sz="4000" b="1" dirty="0">
                <a:effectLst/>
                <a:latin typeface="Aharoni" panose="02010803020104030203" pitchFamily="2" charset="-79"/>
                <a:ea typeface="Calibri" panose="020F0502020204030204" pitchFamily="34" charset="0"/>
                <a:cs typeface="Aharoni" panose="02010803020104030203" pitchFamily="2" charset="-79"/>
              </a:rPr>
              <a:t>Tester le questionnaire sur un échantillon</a:t>
            </a:r>
          </a:p>
          <a:p>
            <a:pPr marL="540385" indent="-540385" algn="just">
              <a:spcBef>
                <a:spcPts val="1200"/>
              </a:spcBef>
              <a:spcAft>
                <a:spcPts val="0"/>
              </a:spcAft>
            </a:pPr>
            <a:r>
              <a:rPr lang="fr-FR" sz="2000" b="1" dirty="0">
                <a:effectLst/>
                <a:latin typeface="Arial" panose="020B0604020202020204" pitchFamily="34" charset="0"/>
                <a:ea typeface="Calibri" panose="020F0502020204030204" pitchFamily="34" charset="0"/>
              </a:rPr>
              <a:t> </a:t>
            </a:r>
            <a:endParaRPr lang="fr-FR" dirty="0">
              <a:effectLst/>
              <a:latin typeface="Arial" panose="020B0604020202020204" pitchFamily="34" charset="0"/>
              <a:ea typeface="Calibri" panose="020F0502020204030204" pitchFamily="34" charset="0"/>
            </a:endParaRPr>
          </a:p>
          <a:p>
            <a:r>
              <a:rPr lang="fr-FR" sz="2400" dirty="0">
                <a:latin typeface="Arial" panose="020B0604020202020204" pitchFamily="34" charset="0"/>
                <a:ea typeface="Calibri" panose="020F0502020204030204" pitchFamily="34" charset="0"/>
              </a:rPr>
              <a:t>T</a:t>
            </a:r>
            <a:r>
              <a:rPr lang="fr-FR" sz="2400" dirty="0">
                <a:effectLst/>
                <a:latin typeface="Arial" panose="020B0604020202020204" pitchFamily="34" charset="0"/>
                <a:ea typeface="Calibri" panose="020F0502020204030204" pitchFamily="34" charset="0"/>
              </a:rPr>
              <a:t>ester le questionnaire sur un petit effectif représentatif du panel afin de contrôler </a:t>
            </a:r>
          </a:p>
          <a:p>
            <a:pPr marL="342900" indent="-342900">
              <a:buFont typeface="Arial" panose="020B0604020202020204" pitchFamily="34" charset="0"/>
              <a:buChar char="•"/>
            </a:pPr>
            <a:r>
              <a:rPr lang="fr-FR" sz="2400" dirty="0">
                <a:effectLst/>
                <a:latin typeface="Arial" panose="020B0604020202020204" pitchFamily="34" charset="0"/>
                <a:ea typeface="Calibri" panose="020F0502020204030204" pitchFamily="34" charset="0"/>
              </a:rPr>
              <a:t>l’ordre des questions, </a:t>
            </a:r>
            <a:endParaRPr lang="fr-FR" sz="2400" dirty="0">
              <a:latin typeface="Arial" panose="020B0604020202020204" pitchFamily="34" charset="0"/>
              <a:ea typeface="Calibri" panose="020F0502020204030204" pitchFamily="34" charset="0"/>
            </a:endParaRPr>
          </a:p>
          <a:p>
            <a:pPr marL="342900" indent="-342900">
              <a:buFont typeface="Arial" panose="020B0604020202020204" pitchFamily="34" charset="0"/>
              <a:buChar char="•"/>
            </a:pPr>
            <a:r>
              <a:rPr lang="fr-FR" sz="2400" dirty="0">
                <a:effectLst/>
                <a:latin typeface="Arial" panose="020B0604020202020204" pitchFamily="34" charset="0"/>
                <a:ea typeface="Calibri" panose="020F0502020204030204" pitchFamily="34" charset="0"/>
              </a:rPr>
              <a:t>leur compréhension. </a:t>
            </a:r>
          </a:p>
          <a:p>
            <a:pPr marL="342900" indent="-342900">
              <a:buFont typeface="Arial" panose="020B0604020202020204" pitchFamily="34" charset="0"/>
              <a:buChar char="•"/>
            </a:pPr>
            <a:endParaRPr lang="fr-FR" sz="2400" dirty="0">
              <a:latin typeface="Arial" panose="020B0604020202020204" pitchFamily="34" charset="0"/>
              <a:ea typeface="Calibri" panose="020F0502020204030204" pitchFamily="34" charset="0"/>
            </a:endParaRPr>
          </a:p>
          <a:p>
            <a:r>
              <a:rPr lang="fr-FR" sz="2400" dirty="0">
                <a:effectLst/>
                <a:latin typeface="Arial" panose="020B0604020202020204" pitchFamily="34" charset="0"/>
                <a:ea typeface="Calibri" panose="020F0502020204030204" pitchFamily="34" charset="0"/>
              </a:rPr>
              <a:t>puis de corriger éventuellement le questionnaire en fonction des problèmes rencontrés</a:t>
            </a:r>
            <a:endParaRPr lang="fr-FR" sz="2400" dirty="0"/>
          </a:p>
        </p:txBody>
      </p:sp>
    </p:spTree>
    <p:extLst>
      <p:ext uri="{BB962C8B-B14F-4D97-AF65-F5344CB8AC3E}">
        <p14:creationId xmlns:p14="http://schemas.microsoft.com/office/powerpoint/2010/main" val="35032311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e 3"/>
          <p:cNvGrpSpPr/>
          <p:nvPr/>
        </p:nvGrpSpPr>
        <p:grpSpPr>
          <a:xfrm>
            <a:off x="1334530" y="387122"/>
            <a:ext cx="10019269" cy="564404"/>
            <a:chOff x="5931797" y="3252472"/>
            <a:chExt cx="2469191" cy="564404"/>
          </a:xfrm>
        </p:grpSpPr>
        <p:sp>
          <p:nvSpPr>
            <p:cNvPr id="5" name="Rectangle à coins arrondis 4"/>
            <p:cNvSpPr/>
            <p:nvPr/>
          </p:nvSpPr>
          <p:spPr>
            <a:xfrm>
              <a:off x="5931797" y="3252472"/>
              <a:ext cx="2469191" cy="564404"/>
            </a:xfrm>
            <a:prstGeom prst="roundRect">
              <a:avLst>
                <a:gd name="adj" fmla="val 1667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fr-FR"/>
            </a:p>
          </p:txBody>
        </p:sp>
        <p:sp>
          <p:nvSpPr>
            <p:cNvPr id="6" name="Rectangle 5"/>
            <p:cNvSpPr/>
            <p:nvPr/>
          </p:nvSpPr>
          <p:spPr>
            <a:xfrm>
              <a:off x="5959354" y="3280029"/>
              <a:ext cx="2414077" cy="50929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fr-FR" sz="4000" b="1" kern="1200">
                  <a:latin typeface="Arial Narrow" panose="020B0606020202030204" pitchFamily="34" charset="0"/>
                </a:rPr>
                <a:t>6. Administration</a:t>
              </a:r>
            </a:p>
          </p:txBody>
        </p:sp>
      </p:grpSp>
      <p:sp>
        <p:nvSpPr>
          <p:cNvPr id="7" name="Rectangle 6"/>
          <p:cNvSpPr/>
          <p:nvPr/>
        </p:nvSpPr>
        <p:spPr>
          <a:xfrm>
            <a:off x="567267" y="1688209"/>
            <a:ext cx="10674713" cy="3185487"/>
          </a:xfrm>
          <a:prstGeom prst="rect">
            <a:avLst/>
          </a:prstGeom>
        </p:spPr>
        <p:txBody>
          <a:bodyPr wrap="square">
            <a:spAutoFit/>
          </a:bodyPr>
          <a:lstStyle/>
          <a:p>
            <a:pPr algn="ctr">
              <a:spcBef>
                <a:spcPts val="1200"/>
              </a:spcBef>
              <a:spcAft>
                <a:spcPts val="0"/>
              </a:spcAft>
            </a:pPr>
            <a:r>
              <a:rPr lang="fr-FR" sz="4000" b="1" dirty="0">
                <a:effectLst/>
                <a:latin typeface="Aharoni" panose="02010803020104030203" pitchFamily="2" charset="-79"/>
                <a:ea typeface="Calibri" panose="020F0502020204030204" pitchFamily="34" charset="0"/>
                <a:cs typeface="Aharoni" panose="02010803020104030203" pitchFamily="2" charset="-79"/>
              </a:rPr>
              <a:t>Administrer le questionnaire</a:t>
            </a:r>
          </a:p>
          <a:p>
            <a:pPr algn="just">
              <a:spcBef>
                <a:spcPts val="1200"/>
              </a:spcBef>
              <a:spcAft>
                <a:spcPts val="0"/>
              </a:spcAft>
            </a:pPr>
            <a:endParaRPr lang="fr-FR" sz="4000" dirty="0">
              <a:effectLst/>
              <a:latin typeface="Aharoni" panose="02010803020104030203" pitchFamily="2" charset="-79"/>
              <a:ea typeface="Calibri" panose="020F0502020204030204" pitchFamily="34" charset="0"/>
              <a:cs typeface="Aharoni" panose="02010803020104030203" pitchFamily="2" charset="-79"/>
            </a:endParaRPr>
          </a:p>
          <a:p>
            <a:pPr marL="342900" indent="-342900" algn="just">
              <a:spcBef>
                <a:spcPts val="600"/>
              </a:spcBef>
              <a:spcAft>
                <a:spcPts val="0"/>
              </a:spcAft>
              <a:buFont typeface="Arial" panose="020B0604020202020204" pitchFamily="34" charset="0"/>
              <a:buChar char="•"/>
            </a:pPr>
            <a:r>
              <a:rPr lang="fr-FR" sz="2400" dirty="0">
                <a:effectLst/>
                <a:latin typeface="Arial" panose="020B0604020202020204" pitchFamily="34" charset="0"/>
                <a:ea typeface="Calibri" panose="020F0502020204030204" pitchFamily="34" charset="0"/>
              </a:rPr>
              <a:t>Respecter les règles définies dans l’étape 4 (choix du panel). </a:t>
            </a:r>
          </a:p>
          <a:p>
            <a:pPr marL="342900" indent="-342900" algn="just">
              <a:spcBef>
                <a:spcPts val="600"/>
              </a:spcBef>
              <a:spcAft>
                <a:spcPts val="0"/>
              </a:spcAft>
              <a:buFont typeface="Arial" panose="020B0604020202020204" pitchFamily="34" charset="0"/>
              <a:buChar char="•"/>
            </a:pPr>
            <a:endParaRPr lang="fr-FR" sz="2400" dirty="0">
              <a:effectLst/>
              <a:latin typeface="Arial" panose="020B0604020202020204" pitchFamily="34" charset="0"/>
              <a:ea typeface="Calibri" panose="020F0502020204030204" pitchFamily="34" charset="0"/>
            </a:endParaRPr>
          </a:p>
          <a:p>
            <a:pPr marL="342900" indent="-342900" algn="just">
              <a:spcBef>
                <a:spcPts val="600"/>
              </a:spcBef>
              <a:spcAft>
                <a:spcPts val="0"/>
              </a:spcAft>
              <a:buFont typeface="Arial" panose="020B0604020202020204" pitchFamily="34" charset="0"/>
              <a:buChar char="•"/>
            </a:pPr>
            <a:r>
              <a:rPr lang="fr-FR" sz="2400" dirty="0">
                <a:latin typeface="Arial" panose="020B0604020202020204" pitchFamily="34" charset="0"/>
                <a:ea typeface="Calibri" panose="020F0502020204030204" pitchFamily="34" charset="0"/>
              </a:rPr>
              <a:t>É</a:t>
            </a:r>
            <a:r>
              <a:rPr lang="fr-FR" sz="2400" dirty="0">
                <a:effectLst/>
                <a:latin typeface="Arial" panose="020B0604020202020204" pitchFamily="34" charset="0"/>
                <a:ea typeface="Calibri" panose="020F0502020204030204" pitchFamily="34" charset="0"/>
              </a:rPr>
              <a:t>vitez l’administration auprès des amis ou camarades de classe qui permet de gagner du temps mais biaise les résultats. </a:t>
            </a:r>
          </a:p>
        </p:txBody>
      </p:sp>
    </p:spTree>
    <p:extLst>
      <p:ext uri="{BB962C8B-B14F-4D97-AF65-F5344CB8AC3E}">
        <p14:creationId xmlns:p14="http://schemas.microsoft.com/office/powerpoint/2010/main" val="144938882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56</TotalTime>
  <Words>608</Words>
  <Application>Microsoft Office PowerPoint</Application>
  <PresentationFormat>Grand écran</PresentationFormat>
  <Paragraphs>99</Paragraphs>
  <Slides>11</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11</vt:i4>
      </vt:variant>
    </vt:vector>
  </HeadingPairs>
  <TitlesOfParts>
    <vt:vector size="19" baseType="lpstr">
      <vt:lpstr>Aharoni</vt:lpstr>
      <vt:lpstr>Arial</vt:lpstr>
      <vt:lpstr>Arial Narrow</vt:lpstr>
      <vt:lpstr>Calibri</vt:lpstr>
      <vt:lpstr>Century Gothic</vt:lpstr>
      <vt:lpstr>Symbol</vt:lpstr>
      <vt:lpstr>Wingdings 3</vt:lpstr>
      <vt:lpstr>Ion</vt:lpstr>
      <vt:lpstr>Méthodologie d’élaboration d’un questionnaire</vt:lpstr>
      <vt:lpstr>8 étapes pour élaborer un questionnaire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Méthodologie d’élaboration d’un questionnaire</dc:title>
  <dc:creator>Claude Terrier</dc:creator>
  <cp:lastModifiedBy>Claude Terrier</cp:lastModifiedBy>
  <cp:revision>10</cp:revision>
  <dcterms:created xsi:type="dcterms:W3CDTF">2013-07-11T05:29:37Z</dcterms:created>
  <dcterms:modified xsi:type="dcterms:W3CDTF">2024-02-28T13:54:41Z</dcterms:modified>
</cp:coreProperties>
</file>