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8511" y="141575"/>
            <a:ext cx="4237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4. Rechercher quand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EB36D6-86DB-40BB-A03C-BA135A599CE1}"/>
              </a:ext>
            </a:extLst>
          </p:cNvPr>
          <p:cNvSpPr/>
          <p:nvPr/>
        </p:nvSpPr>
        <p:spPr>
          <a:xfrm>
            <a:off x="639649" y="1714929"/>
            <a:ext cx="10792497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important de de réaliser une veille régulière et de mettre en place des procédures de diffusion des informations collectées. </a:t>
            </a:r>
          </a:p>
          <a:p>
            <a:pPr marL="342900" indent="-342900" algn="just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trouver le bon compromis entre la qualité et la quantité d'informations collectées. </a:t>
            </a:r>
          </a:p>
          <a:p>
            <a:pPr marL="342900" indent="-342900" algn="just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C'est une activité qui peut prendre beaucoup de temps et ça ne doit pas être une perte de temps. </a:t>
            </a:r>
          </a:p>
          <a:p>
            <a:pPr marL="342900" indent="-342900" algn="just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solution réside dans la qualité des recherches réalisées et par une sensibilisation de toutes les personnes concernées par la veille commerciale. </a:t>
            </a: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237</TotalTime>
  <Words>85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Wingdings</vt:lpstr>
      <vt:lpstr>Wingdings 3</vt:lpstr>
      <vt:lpstr>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43</cp:revision>
  <dcterms:created xsi:type="dcterms:W3CDTF">2014-01-14T07:42:30Z</dcterms:created>
  <dcterms:modified xsi:type="dcterms:W3CDTF">2024-02-20T14:55:52Z</dcterms:modified>
</cp:coreProperties>
</file>