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8" r:id="rId3"/>
    <p:sldId id="257"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20/02/2024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20/02/2024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20/02/2024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20/02/2024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20/02/2024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20/02/2024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8782"/>
            <a:ext cx="4237057"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1. Rechercher quoi ?</a:t>
            </a:r>
          </a:p>
        </p:txBody>
      </p:sp>
      <p:sp>
        <p:nvSpPr>
          <p:cNvPr id="4" name="Rectangle 3">
            <a:extLst>
              <a:ext uri="{FF2B5EF4-FFF2-40B4-BE49-F238E27FC236}">
                <a16:creationId xmlns:a16="http://schemas.microsoft.com/office/drawing/2014/main" id="{3E57C920-F833-4F96-955C-DFFC38B0ED5F}"/>
              </a:ext>
            </a:extLst>
          </p:cNvPr>
          <p:cNvSpPr/>
          <p:nvPr/>
        </p:nvSpPr>
        <p:spPr>
          <a:xfrm>
            <a:off x="1499505" y="3188227"/>
            <a:ext cx="9370739" cy="2123658"/>
          </a:xfrm>
          <a:prstGeom prst="rect">
            <a:avLst/>
          </a:prstGeom>
        </p:spPr>
        <p:txBody>
          <a:bodyPr wrap="square">
            <a:spAutoFit/>
          </a:bodyPr>
          <a:lstStyle/>
          <a:p>
            <a:pPr algn="ctr">
              <a:spcBef>
                <a:spcPts val="24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L’entreprise doit mettre en place une politique et des outils de surveillance </a:t>
            </a:r>
          </a:p>
          <a:p>
            <a:pPr algn="ctr">
              <a:spcBef>
                <a:spcPts val="24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pour capter toutes les informations susceptibles de modifier son environnement. </a:t>
            </a:r>
          </a:p>
        </p:txBody>
      </p:sp>
      <p:pic>
        <p:nvPicPr>
          <p:cNvPr id="2050" name="Picture 2" descr="Veille commerciale : définition + exemple afin de dominer la concurrence">
            <a:extLst>
              <a:ext uri="{FF2B5EF4-FFF2-40B4-BE49-F238E27FC236}">
                <a16:creationId xmlns:a16="http://schemas.microsoft.com/office/drawing/2014/main" id="{EF22D9FB-6338-8403-0CD9-2DEA1BC2590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77"/>
          <a:stretch/>
        </p:blipFill>
        <p:spPr bwMode="auto">
          <a:xfrm>
            <a:off x="4162680" y="939349"/>
            <a:ext cx="3732723" cy="2082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8782"/>
            <a:ext cx="4237057"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1. Rechercher quoi ?</a:t>
            </a:r>
          </a:p>
        </p:txBody>
      </p:sp>
      <p:sp>
        <p:nvSpPr>
          <p:cNvPr id="2" name="Rectangle 1">
            <a:extLst>
              <a:ext uri="{FF2B5EF4-FFF2-40B4-BE49-F238E27FC236}">
                <a16:creationId xmlns:a16="http://schemas.microsoft.com/office/drawing/2014/main" id="{E2186F7E-4A3F-4536-9073-4447AFBE2A05}"/>
              </a:ext>
            </a:extLst>
          </p:cNvPr>
          <p:cNvSpPr/>
          <p:nvPr/>
        </p:nvSpPr>
        <p:spPr>
          <a:xfrm>
            <a:off x="1646257" y="1283803"/>
            <a:ext cx="8175076" cy="4185761"/>
          </a:xfrm>
          <a:prstGeom prst="rect">
            <a:avLst/>
          </a:prstGeom>
        </p:spPr>
        <p:txBody>
          <a:bodyPr wrap="square">
            <a:spAutoFit/>
          </a:bodyPr>
          <a:lstStyle/>
          <a:p>
            <a:pPr algn="just">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La recherche va concerner les informations qui ont trait au domaine d'activité de l'entreprise : </a:t>
            </a:r>
          </a:p>
          <a:p>
            <a:pPr lvl="6" indent="-444500" algn="just">
              <a:spcBef>
                <a:spcPts val="1800"/>
              </a:spcBef>
              <a:buFont typeface="Wingdings" panose="05000000000000000000" pitchFamily="2" charset="2"/>
              <a:buChar char="q"/>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ses produits, </a:t>
            </a:r>
          </a:p>
          <a:p>
            <a:pPr lvl="6" indent="-444500" algn="just">
              <a:spcBef>
                <a:spcPts val="1800"/>
              </a:spcBef>
              <a:buFont typeface="Wingdings" panose="05000000000000000000" pitchFamily="2" charset="2"/>
              <a:buChar char="q"/>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ses services, </a:t>
            </a:r>
          </a:p>
          <a:p>
            <a:pPr lvl="6" indent="-444500" algn="just">
              <a:spcBef>
                <a:spcPts val="1800"/>
              </a:spcBef>
              <a:buFont typeface="Wingdings" panose="05000000000000000000" pitchFamily="2" charset="2"/>
              <a:buChar char="q"/>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ses concurrents, </a:t>
            </a:r>
          </a:p>
          <a:p>
            <a:pPr lvl="6" indent="-444500" algn="just">
              <a:spcBef>
                <a:spcPts val="1800"/>
              </a:spcBef>
              <a:buFont typeface="Wingdings" panose="05000000000000000000" pitchFamily="2" charset="2"/>
              <a:buChar char="q"/>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ses fournisseurs, </a:t>
            </a:r>
          </a:p>
          <a:p>
            <a:pPr lvl="6" indent="-444500" algn="just">
              <a:spcBef>
                <a:spcPts val="1800"/>
              </a:spcBef>
              <a:buFont typeface="Wingdings" panose="05000000000000000000" pitchFamily="2" charset="2"/>
              <a:buChar char="q"/>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ses clients. </a:t>
            </a:r>
          </a:p>
          <a:p>
            <a:pPr algn="just">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Elle doit identifier les </a:t>
            </a:r>
            <a:r>
              <a:rPr lang="fr-FR" sz="2200" b="1" dirty="0">
                <a:latin typeface="Arial" panose="020B0604020202020204" pitchFamily="34" charset="0"/>
                <a:ea typeface="Calibri" panose="020F0502020204030204" pitchFamily="34" charset="0"/>
                <a:cs typeface="Times New Roman" panose="02020603050405020304" pitchFamily="18" charset="0"/>
              </a:rPr>
              <a:t>mots-clés</a:t>
            </a:r>
            <a:r>
              <a:rPr lang="fr-FR" sz="2200" dirty="0">
                <a:latin typeface="Arial" panose="020B0604020202020204" pitchFamily="34" charset="0"/>
                <a:ea typeface="Calibri" panose="020F0502020204030204" pitchFamily="34" charset="0"/>
                <a:cs typeface="Times New Roman" panose="02020603050405020304" pitchFamily="18" charset="0"/>
              </a:rPr>
              <a:t> à utiliser lors des recherches. </a:t>
            </a:r>
          </a:p>
        </p:txBody>
      </p:sp>
      <p:pic>
        <p:nvPicPr>
          <p:cNvPr id="1026" name="Picture 2" descr="Les étapes pour une veille concurrentielle efficace | nomad consultants">
            <a:extLst>
              <a:ext uri="{FF2B5EF4-FFF2-40B4-BE49-F238E27FC236}">
                <a16:creationId xmlns:a16="http://schemas.microsoft.com/office/drawing/2014/main" id="{300FC460-4D97-7FFB-8781-EFF40F1AB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052" y="2647950"/>
            <a:ext cx="2924175"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2433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8782"/>
            <a:ext cx="4237057"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1. Rechercher quoi ?</a:t>
            </a:r>
          </a:p>
        </p:txBody>
      </p:sp>
      <p:sp>
        <p:nvSpPr>
          <p:cNvPr id="2" name="Rectangle 1">
            <a:extLst>
              <a:ext uri="{FF2B5EF4-FFF2-40B4-BE49-F238E27FC236}">
                <a16:creationId xmlns:a16="http://schemas.microsoft.com/office/drawing/2014/main" id="{E2186F7E-4A3F-4536-9073-4447AFBE2A05}"/>
              </a:ext>
            </a:extLst>
          </p:cNvPr>
          <p:cNvSpPr/>
          <p:nvPr/>
        </p:nvSpPr>
        <p:spPr>
          <a:xfrm>
            <a:off x="1296473" y="1498242"/>
            <a:ext cx="9092382" cy="4201150"/>
          </a:xfrm>
          <a:prstGeom prst="rect">
            <a:avLst/>
          </a:prstGeom>
        </p:spPr>
        <p:txBody>
          <a:bodyPr wrap="square">
            <a:spAutoFit/>
          </a:bodyPr>
          <a:lstStyle/>
          <a:p>
            <a:pPr algn="just">
              <a:spcBef>
                <a:spcPts val="6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Attention, une recherche </a:t>
            </a:r>
            <a:r>
              <a:rPr lang="fr-FR" sz="2200" b="1" dirty="0">
                <a:latin typeface="Arial" panose="020B0604020202020204" pitchFamily="34" charset="0"/>
                <a:ea typeface="Calibri" panose="020F0502020204030204" pitchFamily="34" charset="0"/>
                <a:cs typeface="Times New Roman" panose="02020603050405020304" pitchFamily="18" charset="0"/>
              </a:rPr>
              <a:t>systématique et constante </a:t>
            </a:r>
            <a:r>
              <a:rPr lang="fr-FR" sz="2200" dirty="0">
                <a:latin typeface="Arial" panose="020B0604020202020204" pitchFamily="34" charset="0"/>
                <a:ea typeface="Calibri" panose="020F0502020204030204" pitchFamily="34" charset="0"/>
                <a:cs typeface="Times New Roman" panose="02020603050405020304" pitchFamily="18" charset="0"/>
              </a:rPr>
              <a:t>sur tous les mots-clés peut prendre beaucoup de temps et aboutir à une saturation d'informations dont il est difficile d'extraire les plus intéressantes. </a:t>
            </a:r>
          </a:p>
          <a:p>
            <a:pPr algn="just">
              <a:spcBef>
                <a:spcPts val="600"/>
              </a:spcBef>
              <a:spcAft>
                <a:spcPts val="0"/>
              </a:spcAft>
            </a:pPr>
            <a:endParaRPr lang="fr-FR" sz="2200"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0"/>
              </a:spcAft>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Il faut hiérarchiser les mots-clés de façon à concentrer les requêtes sur les thèmes les plus importants pour l’entreprise.</a:t>
            </a:r>
          </a:p>
          <a:p>
            <a:pPr>
              <a:spcBef>
                <a:spcPts val="600"/>
              </a:spcBef>
              <a:spcAft>
                <a:spcPts val="0"/>
              </a:spcAft>
            </a:pPr>
            <a:endPar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a:spcBef>
                <a:spcPts val="6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Les résultats produits par les IA génératives doivent être contrôlés et validés avant diffusion dans la mesure ou elles peuvent contenir des hallucinations qui sont des informations fausses créées par l’IA.</a:t>
            </a:r>
          </a:p>
          <a:p>
            <a:pPr algn="ctr">
              <a:spcBef>
                <a:spcPts val="600"/>
              </a:spcBef>
              <a:spcAft>
                <a:spcPts val="0"/>
              </a:spcAft>
            </a:pPr>
            <a:endPar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07927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251</TotalTime>
  <Words>162</Words>
  <Application>Microsoft Office PowerPoint</Application>
  <PresentationFormat>Grand écran</PresentationFormat>
  <Paragraphs>17</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Century Gothic</vt:lpstr>
      <vt:lpstr>Wingdings</vt:lpstr>
      <vt:lpstr>Wingdings 3</vt:lpstr>
      <vt:lpstr>Ion</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44</cp:revision>
  <dcterms:created xsi:type="dcterms:W3CDTF">2014-01-14T07:42:30Z</dcterms:created>
  <dcterms:modified xsi:type="dcterms:W3CDTF">2024-02-19T23:08:30Z</dcterms:modified>
</cp:coreProperties>
</file>