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9460"/>
            <a:ext cx="11147526" cy="602474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5. Assurer le suivi post-événement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3A6D40-BD33-43DD-9D04-F65D212F0FF9}"/>
              </a:ext>
            </a:extLst>
          </p:cNvPr>
          <p:cNvSpPr/>
          <p:nvPr/>
        </p:nvSpPr>
        <p:spPr>
          <a:xfrm>
            <a:off x="1354137" y="1859340"/>
            <a:ext cx="910643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Lorsque l’événement est de nature commerciale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(foire, salon, etc.)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</a:t>
            </a:r>
            <a:r>
              <a:rPr lang="fr-FR" sz="2800" b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reprendre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les personnes qui ont laissées leurs coordonnées pour faire des propositions commerciales, établir des devis, etc.</a:t>
            </a:r>
          </a:p>
        </p:txBody>
      </p:sp>
    </p:spTree>
    <p:extLst>
      <p:ext uri="{BB962C8B-B14F-4D97-AF65-F5344CB8AC3E}">
        <p14:creationId xmlns:p14="http://schemas.microsoft.com/office/powerpoint/2010/main" val="1391050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134</TotalTime>
  <Words>42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5. Assurer le suivi post-événement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17</cp:revision>
  <dcterms:created xsi:type="dcterms:W3CDTF">2014-01-16T23:14:09Z</dcterms:created>
  <dcterms:modified xsi:type="dcterms:W3CDTF">2024-02-15T19:35:27Z</dcterms:modified>
</cp:coreProperties>
</file>