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9A6311-80C0-4D19-B2E1-B147307D584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02D5B7-A422-40CC-BCA3-C5669FD1CE48}">
      <dgm:prSet phldrT="[Texte]" custT="1"/>
      <dgm:spPr/>
      <dgm:t>
        <a:bodyPr/>
        <a:lstStyle/>
        <a:p>
          <a:pPr>
            <a:buFont typeface="Symbol" panose="05050102010706020507" pitchFamily="18" charset="2"/>
            <a:buChar char="-"/>
          </a:pP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Lister les moyens à mettre en œuvre (matériels, humains, financiers) </a:t>
          </a:r>
          <a:endParaRPr lang="fr-FR" sz="2200" dirty="0"/>
        </a:p>
      </dgm:t>
    </dgm:pt>
    <dgm:pt modelId="{8C777CF0-8C17-4FED-9E1B-1A592F7D7080}" type="parTrans" cxnId="{407C57CE-0944-41F4-8C03-8227DD25F1F6}">
      <dgm:prSet/>
      <dgm:spPr/>
      <dgm:t>
        <a:bodyPr/>
        <a:lstStyle/>
        <a:p>
          <a:endParaRPr lang="fr-FR" sz="2200"/>
        </a:p>
      </dgm:t>
    </dgm:pt>
    <dgm:pt modelId="{676F5A75-A850-4BF3-8085-69EDA81FEFC0}" type="sibTrans" cxnId="{407C57CE-0944-41F4-8C03-8227DD25F1F6}">
      <dgm:prSet/>
      <dgm:spPr/>
      <dgm:t>
        <a:bodyPr/>
        <a:lstStyle/>
        <a:p>
          <a:endParaRPr lang="fr-FR" sz="2200"/>
        </a:p>
      </dgm:t>
    </dgm:pt>
    <dgm:pt modelId="{5A10E002-7B5E-4410-ABD4-5B12A3EFF21A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Lister les tâches à réaliser pour atteindre l’objectif en étant exhaustif</a:t>
          </a:r>
        </a:p>
      </dgm:t>
    </dgm:pt>
    <dgm:pt modelId="{3D2EC17F-C659-4E76-86E9-8B5CB2C7C248}" type="parTrans" cxnId="{8298FE8F-1741-4210-B568-7A0F176BA235}">
      <dgm:prSet/>
      <dgm:spPr/>
      <dgm:t>
        <a:bodyPr/>
        <a:lstStyle/>
        <a:p>
          <a:endParaRPr lang="fr-FR" sz="2200"/>
        </a:p>
      </dgm:t>
    </dgm:pt>
    <dgm:pt modelId="{1D3E7263-6E0F-4F0E-9BF6-9FDEA89AA4D3}" type="sibTrans" cxnId="{8298FE8F-1741-4210-B568-7A0F176BA235}">
      <dgm:prSet/>
      <dgm:spPr/>
      <dgm:t>
        <a:bodyPr/>
        <a:lstStyle/>
        <a:p>
          <a:endParaRPr lang="fr-FR" sz="2200"/>
        </a:p>
      </dgm:t>
    </dgm:pt>
    <dgm:pt modelId="{32799198-5542-45BD-AE20-E2EE152E6B53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Affecter les tâches aux personnes concernées et compétentes</a:t>
          </a:r>
        </a:p>
      </dgm:t>
    </dgm:pt>
    <dgm:pt modelId="{C0ACC54E-BBD1-419F-A095-BCB8F5A42C53}" type="parTrans" cxnId="{5DCE1F94-EE8A-4C68-AD81-F557196141C0}">
      <dgm:prSet/>
      <dgm:spPr/>
      <dgm:t>
        <a:bodyPr/>
        <a:lstStyle/>
        <a:p>
          <a:endParaRPr lang="fr-FR" sz="2200"/>
        </a:p>
      </dgm:t>
    </dgm:pt>
    <dgm:pt modelId="{0EA79640-2031-4FE8-A55F-22ADF55B2FCB}" type="sibTrans" cxnId="{5DCE1F94-EE8A-4C68-AD81-F557196141C0}">
      <dgm:prSet/>
      <dgm:spPr/>
      <dgm:t>
        <a:bodyPr/>
        <a:lstStyle/>
        <a:p>
          <a:endParaRPr lang="fr-FR" sz="2200"/>
        </a:p>
      </dgm:t>
    </dgm:pt>
    <dgm:pt modelId="{B0A4AA07-B9B6-4733-B2FD-3563EC753163}">
      <dgm:prSet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Ordonnancer les tâches de façon rationnelle </a:t>
          </a:r>
        </a:p>
      </dgm:t>
    </dgm:pt>
    <dgm:pt modelId="{3E3D002F-E109-4DAC-BC29-525115E0432C}" type="parTrans" cxnId="{A6F3509D-073A-49EE-8BB0-42B3BB397A57}">
      <dgm:prSet/>
      <dgm:spPr/>
      <dgm:t>
        <a:bodyPr/>
        <a:lstStyle/>
        <a:p>
          <a:endParaRPr lang="fr-FR" sz="2200"/>
        </a:p>
      </dgm:t>
    </dgm:pt>
    <dgm:pt modelId="{6703DE20-D998-47F6-B591-E4F1D28802D8}" type="sibTrans" cxnId="{A6F3509D-073A-49EE-8BB0-42B3BB397A57}">
      <dgm:prSet/>
      <dgm:spPr/>
      <dgm:t>
        <a:bodyPr/>
        <a:lstStyle/>
        <a:p>
          <a:endParaRPr lang="fr-FR" sz="2200"/>
        </a:p>
      </dgm:t>
    </dgm:pt>
    <dgm:pt modelId="{D6A60C2C-F887-485E-8272-3915B3B2A840}" type="pres">
      <dgm:prSet presAssocID="{4C9A6311-80C0-4D19-B2E1-B147307D584B}" presName="Name0" presStyleCnt="0">
        <dgm:presLayoutVars>
          <dgm:chMax val="7"/>
          <dgm:chPref val="7"/>
          <dgm:dir/>
        </dgm:presLayoutVars>
      </dgm:prSet>
      <dgm:spPr/>
    </dgm:pt>
    <dgm:pt modelId="{9CE30857-0AD6-4A36-90AE-DA39C93067E6}" type="pres">
      <dgm:prSet presAssocID="{4C9A6311-80C0-4D19-B2E1-B147307D584B}" presName="Name1" presStyleCnt="0"/>
      <dgm:spPr/>
    </dgm:pt>
    <dgm:pt modelId="{03997107-EB42-43F7-8A7D-DBEA74F7A6A0}" type="pres">
      <dgm:prSet presAssocID="{4C9A6311-80C0-4D19-B2E1-B147307D584B}" presName="cycle" presStyleCnt="0"/>
      <dgm:spPr/>
    </dgm:pt>
    <dgm:pt modelId="{6AAAA9E8-CC3E-4C0A-98B3-3D21B255A170}" type="pres">
      <dgm:prSet presAssocID="{4C9A6311-80C0-4D19-B2E1-B147307D584B}" presName="srcNode" presStyleLbl="node1" presStyleIdx="0" presStyleCnt="4"/>
      <dgm:spPr/>
    </dgm:pt>
    <dgm:pt modelId="{79A81ED1-D06A-4D5B-8EB8-074560601E3E}" type="pres">
      <dgm:prSet presAssocID="{4C9A6311-80C0-4D19-B2E1-B147307D584B}" presName="conn" presStyleLbl="parChTrans1D2" presStyleIdx="0" presStyleCnt="1"/>
      <dgm:spPr/>
    </dgm:pt>
    <dgm:pt modelId="{9911C44B-5971-4BF6-AEF9-778CB30CB1A3}" type="pres">
      <dgm:prSet presAssocID="{4C9A6311-80C0-4D19-B2E1-B147307D584B}" presName="extraNode" presStyleLbl="node1" presStyleIdx="0" presStyleCnt="4"/>
      <dgm:spPr/>
    </dgm:pt>
    <dgm:pt modelId="{0380F17B-7A7B-4DF8-BEDF-6A608B4DB44B}" type="pres">
      <dgm:prSet presAssocID="{4C9A6311-80C0-4D19-B2E1-B147307D584B}" presName="dstNode" presStyleLbl="node1" presStyleIdx="0" presStyleCnt="4"/>
      <dgm:spPr/>
    </dgm:pt>
    <dgm:pt modelId="{6531F0A5-B60C-45D6-83B6-CB21637A1294}" type="pres">
      <dgm:prSet presAssocID="{E102D5B7-A422-40CC-BCA3-C5669FD1CE48}" presName="text_1" presStyleLbl="node1" presStyleIdx="0" presStyleCnt="4">
        <dgm:presLayoutVars>
          <dgm:bulletEnabled val="1"/>
        </dgm:presLayoutVars>
      </dgm:prSet>
      <dgm:spPr/>
    </dgm:pt>
    <dgm:pt modelId="{39420D5D-1057-457C-AA1E-F0403EEE0C52}" type="pres">
      <dgm:prSet presAssocID="{E102D5B7-A422-40CC-BCA3-C5669FD1CE48}" presName="accent_1" presStyleCnt="0"/>
      <dgm:spPr/>
    </dgm:pt>
    <dgm:pt modelId="{9174319B-EAC1-4DAD-AFB6-A9B53364C3D2}" type="pres">
      <dgm:prSet presAssocID="{E102D5B7-A422-40CC-BCA3-C5669FD1CE48}" presName="accentRepeatNode" presStyleLbl="solidFgAcc1" presStyleIdx="0" presStyleCnt="4"/>
      <dgm:spPr/>
    </dgm:pt>
    <dgm:pt modelId="{9C1BBD39-2C5A-4B52-A7A4-B43B8546163F}" type="pres">
      <dgm:prSet presAssocID="{5A10E002-7B5E-4410-ABD4-5B12A3EFF21A}" presName="text_2" presStyleLbl="node1" presStyleIdx="1" presStyleCnt="4">
        <dgm:presLayoutVars>
          <dgm:bulletEnabled val="1"/>
        </dgm:presLayoutVars>
      </dgm:prSet>
      <dgm:spPr/>
    </dgm:pt>
    <dgm:pt modelId="{9A9E8974-21E8-48CC-A94F-EB005B6436EF}" type="pres">
      <dgm:prSet presAssocID="{5A10E002-7B5E-4410-ABD4-5B12A3EFF21A}" presName="accent_2" presStyleCnt="0"/>
      <dgm:spPr/>
    </dgm:pt>
    <dgm:pt modelId="{98FA84DB-68D9-4226-8AAA-14B195F3C850}" type="pres">
      <dgm:prSet presAssocID="{5A10E002-7B5E-4410-ABD4-5B12A3EFF21A}" presName="accentRepeatNode" presStyleLbl="solidFgAcc1" presStyleIdx="1" presStyleCnt="4"/>
      <dgm:spPr/>
    </dgm:pt>
    <dgm:pt modelId="{E824E0FC-AD75-458D-A12F-B0148969C950}" type="pres">
      <dgm:prSet presAssocID="{32799198-5542-45BD-AE20-E2EE152E6B53}" presName="text_3" presStyleLbl="node1" presStyleIdx="2" presStyleCnt="4">
        <dgm:presLayoutVars>
          <dgm:bulletEnabled val="1"/>
        </dgm:presLayoutVars>
      </dgm:prSet>
      <dgm:spPr/>
    </dgm:pt>
    <dgm:pt modelId="{443CC194-AECD-4CD1-AE0D-F08E2DE1E49C}" type="pres">
      <dgm:prSet presAssocID="{32799198-5542-45BD-AE20-E2EE152E6B53}" presName="accent_3" presStyleCnt="0"/>
      <dgm:spPr/>
    </dgm:pt>
    <dgm:pt modelId="{C5B4A8FD-C7D2-48BC-9E4B-01EF236604DD}" type="pres">
      <dgm:prSet presAssocID="{32799198-5542-45BD-AE20-E2EE152E6B53}" presName="accentRepeatNode" presStyleLbl="solidFgAcc1" presStyleIdx="2" presStyleCnt="4"/>
      <dgm:spPr/>
    </dgm:pt>
    <dgm:pt modelId="{5E0BCAF5-D76D-481C-853A-EA72FA42E28C}" type="pres">
      <dgm:prSet presAssocID="{B0A4AA07-B9B6-4733-B2FD-3563EC753163}" presName="text_4" presStyleLbl="node1" presStyleIdx="3" presStyleCnt="4">
        <dgm:presLayoutVars>
          <dgm:bulletEnabled val="1"/>
        </dgm:presLayoutVars>
      </dgm:prSet>
      <dgm:spPr/>
    </dgm:pt>
    <dgm:pt modelId="{D564CB4D-D7E2-4D37-BB81-2F27F5249129}" type="pres">
      <dgm:prSet presAssocID="{B0A4AA07-B9B6-4733-B2FD-3563EC753163}" presName="accent_4" presStyleCnt="0"/>
      <dgm:spPr/>
    </dgm:pt>
    <dgm:pt modelId="{E70DEA7B-FB68-4D1E-8D57-A43115CF45C9}" type="pres">
      <dgm:prSet presAssocID="{B0A4AA07-B9B6-4733-B2FD-3563EC753163}" presName="accentRepeatNode" presStyleLbl="solidFgAcc1" presStyleIdx="3" presStyleCnt="4"/>
      <dgm:spPr/>
    </dgm:pt>
  </dgm:ptLst>
  <dgm:cxnLst>
    <dgm:cxn modelId="{6D16820A-E8DC-47F3-B678-E62273F59266}" type="presOf" srcId="{E102D5B7-A422-40CC-BCA3-C5669FD1CE48}" destId="{6531F0A5-B60C-45D6-83B6-CB21637A1294}" srcOrd="0" destOrd="0" presId="urn:microsoft.com/office/officeart/2008/layout/VerticalCurvedList"/>
    <dgm:cxn modelId="{3CF9EE33-F623-4EAF-B065-A7BE3BB71937}" type="presOf" srcId="{5A10E002-7B5E-4410-ABD4-5B12A3EFF21A}" destId="{9C1BBD39-2C5A-4B52-A7A4-B43B8546163F}" srcOrd="0" destOrd="0" presId="urn:microsoft.com/office/officeart/2008/layout/VerticalCurvedList"/>
    <dgm:cxn modelId="{9C9A0C42-5C68-4DD8-AAB0-D9DD3256B105}" type="presOf" srcId="{676F5A75-A850-4BF3-8085-69EDA81FEFC0}" destId="{79A81ED1-D06A-4D5B-8EB8-074560601E3E}" srcOrd="0" destOrd="0" presId="urn:microsoft.com/office/officeart/2008/layout/VerticalCurvedList"/>
    <dgm:cxn modelId="{70097643-8C5D-4EFA-BF84-FEEDBF7BA149}" type="presOf" srcId="{4C9A6311-80C0-4D19-B2E1-B147307D584B}" destId="{D6A60C2C-F887-485E-8272-3915B3B2A840}" srcOrd="0" destOrd="0" presId="urn:microsoft.com/office/officeart/2008/layout/VerticalCurvedList"/>
    <dgm:cxn modelId="{8298FE8F-1741-4210-B568-7A0F176BA235}" srcId="{4C9A6311-80C0-4D19-B2E1-B147307D584B}" destId="{5A10E002-7B5E-4410-ABD4-5B12A3EFF21A}" srcOrd="1" destOrd="0" parTransId="{3D2EC17F-C659-4E76-86E9-8B5CB2C7C248}" sibTransId="{1D3E7263-6E0F-4F0E-9BF6-9FDEA89AA4D3}"/>
    <dgm:cxn modelId="{5DCE1F94-EE8A-4C68-AD81-F557196141C0}" srcId="{4C9A6311-80C0-4D19-B2E1-B147307D584B}" destId="{32799198-5542-45BD-AE20-E2EE152E6B53}" srcOrd="2" destOrd="0" parTransId="{C0ACC54E-BBD1-419F-A095-BCB8F5A42C53}" sibTransId="{0EA79640-2031-4FE8-A55F-22ADF55B2FCB}"/>
    <dgm:cxn modelId="{A6F3509D-073A-49EE-8BB0-42B3BB397A57}" srcId="{4C9A6311-80C0-4D19-B2E1-B147307D584B}" destId="{B0A4AA07-B9B6-4733-B2FD-3563EC753163}" srcOrd="3" destOrd="0" parTransId="{3E3D002F-E109-4DAC-BC29-525115E0432C}" sibTransId="{6703DE20-D998-47F6-B591-E4F1D28802D8}"/>
    <dgm:cxn modelId="{FF438CBB-3799-4B19-A61C-F0CBEB8B7798}" type="presOf" srcId="{32799198-5542-45BD-AE20-E2EE152E6B53}" destId="{E824E0FC-AD75-458D-A12F-B0148969C950}" srcOrd="0" destOrd="0" presId="urn:microsoft.com/office/officeart/2008/layout/VerticalCurvedList"/>
    <dgm:cxn modelId="{407C57CE-0944-41F4-8C03-8227DD25F1F6}" srcId="{4C9A6311-80C0-4D19-B2E1-B147307D584B}" destId="{E102D5B7-A422-40CC-BCA3-C5669FD1CE48}" srcOrd="0" destOrd="0" parTransId="{8C777CF0-8C17-4FED-9E1B-1A592F7D7080}" sibTransId="{676F5A75-A850-4BF3-8085-69EDA81FEFC0}"/>
    <dgm:cxn modelId="{3EEB01D6-9FA7-4FEB-9D3B-DF7931EA5E40}" type="presOf" srcId="{B0A4AA07-B9B6-4733-B2FD-3563EC753163}" destId="{5E0BCAF5-D76D-481C-853A-EA72FA42E28C}" srcOrd="0" destOrd="0" presId="urn:microsoft.com/office/officeart/2008/layout/VerticalCurvedList"/>
    <dgm:cxn modelId="{84489DE7-7307-4BA9-BB2D-68DDEDD1A9B8}" type="presParOf" srcId="{D6A60C2C-F887-485E-8272-3915B3B2A840}" destId="{9CE30857-0AD6-4A36-90AE-DA39C93067E6}" srcOrd="0" destOrd="0" presId="urn:microsoft.com/office/officeart/2008/layout/VerticalCurvedList"/>
    <dgm:cxn modelId="{B8D2F15C-60DE-4F2E-8505-B398C26ECC09}" type="presParOf" srcId="{9CE30857-0AD6-4A36-90AE-DA39C93067E6}" destId="{03997107-EB42-43F7-8A7D-DBEA74F7A6A0}" srcOrd="0" destOrd="0" presId="urn:microsoft.com/office/officeart/2008/layout/VerticalCurvedList"/>
    <dgm:cxn modelId="{0170D722-2D2A-48D1-A764-E303000F07A5}" type="presParOf" srcId="{03997107-EB42-43F7-8A7D-DBEA74F7A6A0}" destId="{6AAAA9E8-CC3E-4C0A-98B3-3D21B255A170}" srcOrd="0" destOrd="0" presId="urn:microsoft.com/office/officeart/2008/layout/VerticalCurvedList"/>
    <dgm:cxn modelId="{5F6BA069-A4BC-444D-BC5B-F0A97635699F}" type="presParOf" srcId="{03997107-EB42-43F7-8A7D-DBEA74F7A6A0}" destId="{79A81ED1-D06A-4D5B-8EB8-074560601E3E}" srcOrd="1" destOrd="0" presId="urn:microsoft.com/office/officeart/2008/layout/VerticalCurvedList"/>
    <dgm:cxn modelId="{C033AA7A-95BA-4492-A7EE-70CD7447B957}" type="presParOf" srcId="{03997107-EB42-43F7-8A7D-DBEA74F7A6A0}" destId="{9911C44B-5971-4BF6-AEF9-778CB30CB1A3}" srcOrd="2" destOrd="0" presId="urn:microsoft.com/office/officeart/2008/layout/VerticalCurvedList"/>
    <dgm:cxn modelId="{7BBB88C5-3604-4BE9-A62E-EF9485F527B2}" type="presParOf" srcId="{03997107-EB42-43F7-8A7D-DBEA74F7A6A0}" destId="{0380F17B-7A7B-4DF8-BEDF-6A608B4DB44B}" srcOrd="3" destOrd="0" presId="urn:microsoft.com/office/officeart/2008/layout/VerticalCurvedList"/>
    <dgm:cxn modelId="{607DF3F3-96D1-4E83-BEAF-C2413AD2285B}" type="presParOf" srcId="{9CE30857-0AD6-4A36-90AE-DA39C93067E6}" destId="{6531F0A5-B60C-45D6-83B6-CB21637A1294}" srcOrd="1" destOrd="0" presId="urn:microsoft.com/office/officeart/2008/layout/VerticalCurvedList"/>
    <dgm:cxn modelId="{E15E2A24-A887-45E8-A4D4-7FF5841C5CC9}" type="presParOf" srcId="{9CE30857-0AD6-4A36-90AE-DA39C93067E6}" destId="{39420D5D-1057-457C-AA1E-F0403EEE0C52}" srcOrd="2" destOrd="0" presId="urn:microsoft.com/office/officeart/2008/layout/VerticalCurvedList"/>
    <dgm:cxn modelId="{FF7FBCAD-3686-4A01-804F-3AFAD6462115}" type="presParOf" srcId="{39420D5D-1057-457C-AA1E-F0403EEE0C52}" destId="{9174319B-EAC1-4DAD-AFB6-A9B53364C3D2}" srcOrd="0" destOrd="0" presId="urn:microsoft.com/office/officeart/2008/layout/VerticalCurvedList"/>
    <dgm:cxn modelId="{B51D946C-839F-424B-8715-EEA5C7374519}" type="presParOf" srcId="{9CE30857-0AD6-4A36-90AE-DA39C93067E6}" destId="{9C1BBD39-2C5A-4B52-A7A4-B43B8546163F}" srcOrd="3" destOrd="0" presId="urn:microsoft.com/office/officeart/2008/layout/VerticalCurvedList"/>
    <dgm:cxn modelId="{265ECFF8-1394-4AE1-971E-09AFAAB86111}" type="presParOf" srcId="{9CE30857-0AD6-4A36-90AE-DA39C93067E6}" destId="{9A9E8974-21E8-48CC-A94F-EB005B6436EF}" srcOrd="4" destOrd="0" presId="urn:microsoft.com/office/officeart/2008/layout/VerticalCurvedList"/>
    <dgm:cxn modelId="{638EF213-E128-499D-A873-FC66E01578E6}" type="presParOf" srcId="{9A9E8974-21E8-48CC-A94F-EB005B6436EF}" destId="{98FA84DB-68D9-4226-8AAA-14B195F3C850}" srcOrd="0" destOrd="0" presId="urn:microsoft.com/office/officeart/2008/layout/VerticalCurvedList"/>
    <dgm:cxn modelId="{120E2858-F44B-47E9-890F-93EB0B05C946}" type="presParOf" srcId="{9CE30857-0AD6-4A36-90AE-DA39C93067E6}" destId="{E824E0FC-AD75-458D-A12F-B0148969C950}" srcOrd="5" destOrd="0" presId="urn:microsoft.com/office/officeart/2008/layout/VerticalCurvedList"/>
    <dgm:cxn modelId="{8C75385A-8308-417F-837B-CAA7144940E9}" type="presParOf" srcId="{9CE30857-0AD6-4A36-90AE-DA39C93067E6}" destId="{443CC194-AECD-4CD1-AE0D-F08E2DE1E49C}" srcOrd="6" destOrd="0" presId="urn:microsoft.com/office/officeart/2008/layout/VerticalCurvedList"/>
    <dgm:cxn modelId="{330954E9-AFC0-476B-AFAB-0368F165526B}" type="presParOf" srcId="{443CC194-AECD-4CD1-AE0D-F08E2DE1E49C}" destId="{C5B4A8FD-C7D2-48BC-9E4B-01EF236604DD}" srcOrd="0" destOrd="0" presId="urn:microsoft.com/office/officeart/2008/layout/VerticalCurvedList"/>
    <dgm:cxn modelId="{B0D20168-F102-4B1B-80AC-95E794ED936D}" type="presParOf" srcId="{9CE30857-0AD6-4A36-90AE-DA39C93067E6}" destId="{5E0BCAF5-D76D-481C-853A-EA72FA42E28C}" srcOrd="7" destOrd="0" presId="urn:microsoft.com/office/officeart/2008/layout/VerticalCurvedList"/>
    <dgm:cxn modelId="{5D130F1B-CBB7-4943-B301-51CB8474646B}" type="presParOf" srcId="{9CE30857-0AD6-4A36-90AE-DA39C93067E6}" destId="{D564CB4D-D7E2-4D37-BB81-2F27F5249129}" srcOrd="8" destOrd="0" presId="urn:microsoft.com/office/officeart/2008/layout/VerticalCurvedList"/>
    <dgm:cxn modelId="{DA83D72D-0317-4D49-B260-EECDA4B5910B}" type="presParOf" srcId="{D564CB4D-D7E2-4D37-BB81-2F27F5249129}" destId="{E70DEA7B-FB68-4D1E-8D57-A43115CF45C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81ED1-D06A-4D5B-8EB8-074560601E3E}">
      <dsp:nvSpPr>
        <dsp:cNvPr id="0" name=""/>
        <dsp:cNvSpPr/>
      </dsp:nvSpPr>
      <dsp:spPr>
        <a:xfrm>
          <a:off x="-4272492" y="-655479"/>
          <a:ext cx="5090489" cy="5090489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31F0A5-B60C-45D6-83B6-CB21637A1294}">
      <dsp:nvSpPr>
        <dsp:cNvPr id="0" name=""/>
        <dsp:cNvSpPr/>
      </dsp:nvSpPr>
      <dsp:spPr>
        <a:xfrm>
          <a:off x="428550" y="290570"/>
          <a:ext cx="11000908" cy="581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520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Lister les moyens à mettre en œuvre (matériels, humains, financiers) </a:t>
          </a:r>
          <a:endParaRPr lang="fr-FR" sz="2200" kern="1200" dirty="0"/>
        </a:p>
      </dsp:txBody>
      <dsp:txXfrm>
        <a:off x="428550" y="290570"/>
        <a:ext cx="11000908" cy="581443"/>
      </dsp:txXfrm>
    </dsp:sp>
    <dsp:sp modelId="{9174319B-EAC1-4DAD-AFB6-A9B53364C3D2}">
      <dsp:nvSpPr>
        <dsp:cNvPr id="0" name=""/>
        <dsp:cNvSpPr/>
      </dsp:nvSpPr>
      <dsp:spPr>
        <a:xfrm>
          <a:off x="65148" y="217889"/>
          <a:ext cx="726803" cy="726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1BBD39-2C5A-4B52-A7A4-B43B8546163F}">
      <dsp:nvSpPr>
        <dsp:cNvPr id="0" name=""/>
        <dsp:cNvSpPr/>
      </dsp:nvSpPr>
      <dsp:spPr>
        <a:xfrm>
          <a:off x="761905" y="1162886"/>
          <a:ext cx="10667553" cy="581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520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Lister les tâches à réaliser pour atteindre l’objectif en étant exhaustif</a:t>
          </a:r>
        </a:p>
      </dsp:txBody>
      <dsp:txXfrm>
        <a:off x="761905" y="1162886"/>
        <a:ext cx="10667553" cy="581443"/>
      </dsp:txXfrm>
    </dsp:sp>
    <dsp:sp modelId="{98FA84DB-68D9-4226-8AAA-14B195F3C850}">
      <dsp:nvSpPr>
        <dsp:cNvPr id="0" name=""/>
        <dsp:cNvSpPr/>
      </dsp:nvSpPr>
      <dsp:spPr>
        <a:xfrm>
          <a:off x="398503" y="1090205"/>
          <a:ext cx="726803" cy="726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24E0FC-AD75-458D-A12F-B0148969C950}">
      <dsp:nvSpPr>
        <dsp:cNvPr id="0" name=""/>
        <dsp:cNvSpPr/>
      </dsp:nvSpPr>
      <dsp:spPr>
        <a:xfrm>
          <a:off x="761905" y="2035201"/>
          <a:ext cx="10667553" cy="581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520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Affecter les tâches aux personnes concernées et compétentes</a:t>
          </a:r>
        </a:p>
      </dsp:txBody>
      <dsp:txXfrm>
        <a:off x="761905" y="2035201"/>
        <a:ext cx="10667553" cy="581443"/>
      </dsp:txXfrm>
    </dsp:sp>
    <dsp:sp modelId="{C5B4A8FD-C7D2-48BC-9E4B-01EF236604DD}">
      <dsp:nvSpPr>
        <dsp:cNvPr id="0" name=""/>
        <dsp:cNvSpPr/>
      </dsp:nvSpPr>
      <dsp:spPr>
        <a:xfrm>
          <a:off x="398503" y="1962521"/>
          <a:ext cx="726803" cy="726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0BCAF5-D76D-481C-853A-EA72FA42E28C}">
      <dsp:nvSpPr>
        <dsp:cNvPr id="0" name=""/>
        <dsp:cNvSpPr/>
      </dsp:nvSpPr>
      <dsp:spPr>
        <a:xfrm>
          <a:off x="428550" y="2907517"/>
          <a:ext cx="11000908" cy="581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520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Ordonnancer les tâches de façon rationnelle </a:t>
          </a:r>
        </a:p>
      </dsp:txBody>
      <dsp:txXfrm>
        <a:off x="428550" y="2907517"/>
        <a:ext cx="11000908" cy="581443"/>
      </dsp:txXfrm>
    </dsp:sp>
    <dsp:sp modelId="{E70DEA7B-FB68-4D1E-8D57-A43115CF45C9}">
      <dsp:nvSpPr>
        <dsp:cNvPr id="0" name=""/>
        <dsp:cNvSpPr/>
      </dsp:nvSpPr>
      <dsp:spPr>
        <a:xfrm>
          <a:off x="65148" y="2834837"/>
          <a:ext cx="726803" cy="726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9460"/>
            <a:ext cx="11147526" cy="602474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Organiser l’événement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1AEC8-CF5C-4F46-B3A0-A40920F8D5A7}"/>
              </a:ext>
            </a:extLst>
          </p:cNvPr>
          <p:cNvSpPr/>
          <p:nvPr/>
        </p:nvSpPr>
        <p:spPr>
          <a:xfrm>
            <a:off x="815390" y="1925896"/>
            <a:ext cx="1060587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étape dure plusieurs semaines voir plusieurs mois.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doit débuter suffisamment tôt pour disposer du temps nécessaire à la préparation de l’événement sans précipitation et sans pression excessive. </a:t>
            </a:r>
          </a:p>
        </p:txBody>
      </p:sp>
    </p:spTree>
    <p:extLst>
      <p:ext uri="{BB962C8B-B14F-4D97-AF65-F5344CB8AC3E}">
        <p14:creationId xmlns:p14="http://schemas.microsoft.com/office/powerpoint/2010/main" val="47260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9460"/>
            <a:ext cx="11147526" cy="602474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2. Organiser l’événement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1AEC8-CF5C-4F46-B3A0-A40920F8D5A7}"/>
              </a:ext>
            </a:extLst>
          </p:cNvPr>
          <p:cNvSpPr/>
          <p:nvPr/>
        </p:nvSpPr>
        <p:spPr>
          <a:xfrm>
            <a:off x="282176" y="809020"/>
            <a:ext cx="1141797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Planifier les tâches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étape consiste à organiser et à répartir les tâches entres les personnes.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est essentiel pour garantir une bonne organisation et respecter les délais.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BF0E9DB6-4830-48C8-88F9-8C5195424A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9501943"/>
              </p:ext>
            </p:extLst>
          </p:nvPr>
        </p:nvGraphicFramePr>
        <p:xfrm>
          <a:off x="282176" y="2594124"/>
          <a:ext cx="11480153" cy="377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821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9460"/>
            <a:ext cx="11147526" cy="602474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2. Organiser l’événement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1AEC8-CF5C-4F46-B3A0-A40920F8D5A7}"/>
              </a:ext>
            </a:extLst>
          </p:cNvPr>
          <p:cNvSpPr/>
          <p:nvPr/>
        </p:nvSpPr>
        <p:spPr>
          <a:xfrm>
            <a:off x="556587" y="1151250"/>
            <a:ext cx="10904842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de mettre en places des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outils de contrôles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résument les tâches, les échéances et qui permettent de voir rapidement les problèmes, les retards de façon à pouvoir corriger l’organisation le plus vite possible, avant qu’il ne soit trop tard.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de recourir à un </a:t>
            </a:r>
            <a:r>
              <a:rPr lang="fr-FR" sz="2800" b="1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logiciel de gestion de projets</a:t>
            </a:r>
            <a:r>
              <a:rPr lang="fr-FR" sz="2800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</a:t>
            </a:r>
            <a:r>
              <a:rPr lang="fr-FR" sz="2800" i="1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ordonnancer les </a:t>
            </a:r>
            <a:r>
              <a:rPr lang="fr-FR" sz="2800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tâches.</a:t>
            </a:r>
          </a:p>
        </p:txBody>
      </p:sp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9663A789-E145-4AEB-A22A-D54ADE04A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69" y="4311358"/>
            <a:ext cx="10904843" cy="224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301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</TotalTime>
  <Words>177</Words>
  <Application>Microsoft Office PowerPoint</Application>
  <PresentationFormat>Grand écran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Symbol</vt:lpstr>
      <vt:lpstr>Wingdings 3</vt:lpstr>
      <vt:lpstr>Ion</vt:lpstr>
      <vt:lpstr>2. Organiser l’événement</vt:lpstr>
      <vt:lpstr>2. Organiser l’événement</vt:lpstr>
      <vt:lpstr>2. Organiser l’événement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19</cp:revision>
  <dcterms:created xsi:type="dcterms:W3CDTF">2014-01-16T23:14:09Z</dcterms:created>
  <dcterms:modified xsi:type="dcterms:W3CDTF">2024-02-15T19:27:26Z</dcterms:modified>
</cp:coreProperties>
</file>