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56" y="5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FAED0A7-1561-446C-9179-CD7B143C410C}" type="doc">
      <dgm:prSet loTypeId="urn:microsoft.com/office/officeart/2005/8/layout/process1" loCatId="process" qsTypeId="urn:microsoft.com/office/officeart/2005/8/quickstyle/simple3" qsCatId="simple" csTypeId="urn:microsoft.com/office/officeart/2005/8/colors/accent3_2" csCatId="accent3" phldr="1"/>
      <dgm:spPr/>
    </dgm:pt>
    <dgm:pt modelId="{9DE37F4B-BE80-4D3C-82C8-E66F206D4CFA}">
      <dgm:prSet phldrT="[Texte]" custT="1"/>
      <dgm:spPr/>
      <dgm:t>
        <a:bodyPr/>
        <a:lstStyle/>
        <a:p>
          <a:r>
            <a:rPr lang="fr-FR" sz="1800" b="1" dirty="0">
              <a:latin typeface="Arial" panose="020B0604020202020204" pitchFamily="34" charset="0"/>
              <a:cs typeface="Arial" panose="020B0604020202020204" pitchFamily="34" charset="0"/>
            </a:rPr>
            <a:t> 1. Définir l’objectif et le contenu</a:t>
          </a:r>
        </a:p>
      </dgm:t>
    </dgm:pt>
    <dgm:pt modelId="{C1E82CA7-4433-483A-A954-241763AE9EB3}" type="parTrans" cxnId="{03801DFC-9CE8-4A11-8E94-15298714DD08}">
      <dgm:prSet/>
      <dgm:spPr/>
      <dgm:t>
        <a:bodyPr/>
        <a:lstStyle/>
        <a:p>
          <a:endParaRPr lang="fr-FR" sz="1800" b="1">
            <a:solidFill>
              <a:sysClr val="windowText" lastClr="00000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8E5FF30-71FB-4757-8577-8CB23C480E14}" type="sibTrans" cxnId="{03801DFC-9CE8-4A11-8E94-15298714DD08}">
      <dgm:prSet custT="1"/>
      <dgm:spPr/>
      <dgm:t>
        <a:bodyPr/>
        <a:lstStyle/>
        <a:p>
          <a:endParaRPr lang="fr-FR" sz="1800" b="1">
            <a:solidFill>
              <a:sysClr val="windowText" lastClr="00000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DEDFECD-8254-416A-ADE3-6C75FA7559ED}">
      <dgm:prSet phldrT="[Texte]" custT="1"/>
      <dgm:spPr/>
      <dgm:t>
        <a:bodyPr/>
        <a:lstStyle/>
        <a:p>
          <a:r>
            <a:rPr lang="fr-FR" sz="1800" b="1">
              <a:latin typeface="Arial" panose="020B0604020202020204" pitchFamily="34" charset="0"/>
              <a:cs typeface="Arial" panose="020B0604020202020204" pitchFamily="34" charset="0"/>
            </a:rPr>
            <a:t>2. Organiser l’événement</a:t>
          </a:r>
        </a:p>
      </dgm:t>
    </dgm:pt>
    <dgm:pt modelId="{982B24C3-C214-433B-A71C-744AE1BB9674}" type="parTrans" cxnId="{BBC76216-78BA-43B6-A19E-81C28A402477}">
      <dgm:prSet/>
      <dgm:spPr/>
      <dgm:t>
        <a:bodyPr/>
        <a:lstStyle/>
        <a:p>
          <a:endParaRPr lang="fr-FR" sz="1800" b="1">
            <a:solidFill>
              <a:sysClr val="windowText" lastClr="00000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0DC7F70-786F-472B-8526-F1DCC85C3F53}" type="sibTrans" cxnId="{BBC76216-78BA-43B6-A19E-81C28A402477}">
      <dgm:prSet custT="1"/>
      <dgm:spPr/>
      <dgm:t>
        <a:bodyPr/>
        <a:lstStyle/>
        <a:p>
          <a:endParaRPr lang="fr-FR" sz="1800" b="1">
            <a:solidFill>
              <a:sysClr val="windowText" lastClr="00000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146E98D-CDB2-48B8-8D28-52053D850667}">
      <dgm:prSet phldrT="[Texte]" custT="1"/>
      <dgm:spPr/>
      <dgm:t>
        <a:bodyPr/>
        <a:lstStyle/>
        <a:p>
          <a:r>
            <a:rPr lang="fr-FR" sz="1800" b="1">
              <a:latin typeface="Arial" panose="020B0604020202020204" pitchFamily="34" charset="0"/>
              <a:cs typeface="Arial" panose="020B0604020202020204" pitchFamily="34" charset="0"/>
            </a:rPr>
            <a:t>3. Réaliser l’événement</a:t>
          </a:r>
        </a:p>
      </dgm:t>
    </dgm:pt>
    <dgm:pt modelId="{713D1A6E-BE56-4780-A75E-F8F2B5CEE206}" type="parTrans" cxnId="{113C8E70-AB61-44DE-913A-2C51FD5578D8}">
      <dgm:prSet/>
      <dgm:spPr/>
      <dgm:t>
        <a:bodyPr/>
        <a:lstStyle/>
        <a:p>
          <a:endParaRPr lang="fr-FR" sz="1800" b="1">
            <a:solidFill>
              <a:sysClr val="windowText" lastClr="00000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39F69FA-57A2-4269-8C79-59C3368B3FE3}" type="sibTrans" cxnId="{113C8E70-AB61-44DE-913A-2C51FD5578D8}">
      <dgm:prSet custT="1"/>
      <dgm:spPr/>
      <dgm:t>
        <a:bodyPr/>
        <a:lstStyle/>
        <a:p>
          <a:endParaRPr lang="fr-FR" sz="1800" b="1">
            <a:solidFill>
              <a:sysClr val="windowText" lastClr="00000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97C4BCD-9ECC-4199-8023-FA6393FE4382}">
      <dgm:prSet phldrT="[Texte]" custT="1"/>
      <dgm:spPr/>
      <dgm:t>
        <a:bodyPr/>
        <a:lstStyle/>
        <a:p>
          <a:r>
            <a:rPr lang="fr-FR" sz="1800" b="1">
              <a:latin typeface="Arial" panose="020B0604020202020204" pitchFamily="34" charset="0"/>
              <a:cs typeface="Arial" panose="020B0604020202020204" pitchFamily="34" charset="0"/>
            </a:rPr>
            <a:t>4. Analyser l’événement</a:t>
          </a:r>
        </a:p>
      </dgm:t>
    </dgm:pt>
    <dgm:pt modelId="{52481A76-87F7-4D60-961E-92B1601B6EC5}" type="parTrans" cxnId="{73E0A7F7-14A2-4B3E-992A-6F2A340699B7}">
      <dgm:prSet/>
      <dgm:spPr/>
      <dgm:t>
        <a:bodyPr/>
        <a:lstStyle/>
        <a:p>
          <a:endParaRPr lang="fr-FR" sz="1800" b="1">
            <a:solidFill>
              <a:sysClr val="windowText" lastClr="00000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E3D6229-9879-43CD-897A-C6E34E2A3081}" type="sibTrans" cxnId="{73E0A7F7-14A2-4B3E-992A-6F2A340699B7}">
      <dgm:prSet custT="1"/>
      <dgm:spPr/>
      <dgm:t>
        <a:bodyPr/>
        <a:lstStyle/>
        <a:p>
          <a:endParaRPr lang="fr-FR" sz="1800" b="1">
            <a:solidFill>
              <a:sysClr val="windowText" lastClr="00000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AEE2727-6AB9-4119-A327-68625BBFA831}">
      <dgm:prSet phldrT="[Texte]" custT="1"/>
      <dgm:spPr/>
      <dgm:t>
        <a:bodyPr/>
        <a:lstStyle/>
        <a:p>
          <a:r>
            <a:rPr lang="fr-FR" sz="1800" b="1">
              <a:latin typeface="Arial" panose="020B0604020202020204" pitchFamily="34" charset="0"/>
              <a:cs typeface="Arial" panose="020B0604020202020204" pitchFamily="34" charset="0"/>
            </a:rPr>
            <a:t>5. Assurer le suivi post-événement</a:t>
          </a:r>
        </a:p>
      </dgm:t>
    </dgm:pt>
    <dgm:pt modelId="{0568FBF1-283B-4969-9917-9485D7AE6E8E}" type="parTrans" cxnId="{A4500DE0-7E8D-4BCC-9393-C7D534C7EEA3}">
      <dgm:prSet/>
      <dgm:spPr/>
      <dgm:t>
        <a:bodyPr/>
        <a:lstStyle/>
        <a:p>
          <a:endParaRPr lang="fr-FR" sz="1800" b="1">
            <a:solidFill>
              <a:sysClr val="windowText" lastClr="00000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CE126BB-785A-4A90-8E19-E4D8FAF3A718}" type="sibTrans" cxnId="{A4500DE0-7E8D-4BCC-9393-C7D534C7EEA3}">
      <dgm:prSet/>
      <dgm:spPr/>
      <dgm:t>
        <a:bodyPr/>
        <a:lstStyle/>
        <a:p>
          <a:endParaRPr lang="fr-FR" sz="1800" b="1">
            <a:solidFill>
              <a:sysClr val="windowText" lastClr="00000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6C2D781-697F-4E84-8621-E1567A20222F}" type="pres">
      <dgm:prSet presAssocID="{FFAED0A7-1561-446C-9179-CD7B143C410C}" presName="Name0" presStyleCnt="0">
        <dgm:presLayoutVars>
          <dgm:dir/>
          <dgm:resizeHandles val="exact"/>
        </dgm:presLayoutVars>
      </dgm:prSet>
      <dgm:spPr/>
    </dgm:pt>
    <dgm:pt modelId="{5668E901-333D-45C7-A867-99ED907D55D2}" type="pres">
      <dgm:prSet presAssocID="{9DE37F4B-BE80-4D3C-82C8-E66F206D4CFA}" presName="node" presStyleLbl="node1" presStyleIdx="0" presStyleCnt="5">
        <dgm:presLayoutVars>
          <dgm:bulletEnabled val="1"/>
        </dgm:presLayoutVars>
      </dgm:prSet>
      <dgm:spPr/>
    </dgm:pt>
    <dgm:pt modelId="{EED341B9-2C98-451A-BA52-EEC437E96FA0}" type="pres">
      <dgm:prSet presAssocID="{C8E5FF30-71FB-4757-8577-8CB23C480E14}" presName="sibTrans" presStyleLbl="sibTrans2D1" presStyleIdx="0" presStyleCnt="4"/>
      <dgm:spPr/>
    </dgm:pt>
    <dgm:pt modelId="{E0EA64F5-F761-43DC-A6FB-F521698F01EB}" type="pres">
      <dgm:prSet presAssocID="{C8E5FF30-71FB-4757-8577-8CB23C480E14}" presName="connectorText" presStyleLbl="sibTrans2D1" presStyleIdx="0" presStyleCnt="4"/>
      <dgm:spPr/>
    </dgm:pt>
    <dgm:pt modelId="{7755BB6A-4176-40DD-8560-6BC32F815AB1}" type="pres">
      <dgm:prSet presAssocID="{CDEDFECD-8254-416A-ADE3-6C75FA7559ED}" presName="node" presStyleLbl="node1" presStyleIdx="1" presStyleCnt="5" custLinFactNeighborX="1928">
        <dgm:presLayoutVars>
          <dgm:bulletEnabled val="1"/>
        </dgm:presLayoutVars>
      </dgm:prSet>
      <dgm:spPr/>
    </dgm:pt>
    <dgm:pt modelId="{953D968F-2440-48A2-9DFA-85233223A462}" type="pres">
      <dgm:prSet presAssocID="{A0DC7F70-786F-472B-8526-F1DCC85C3F53}" presName="sibTrans" presStyleLbl="sibTrans2D1" presStyleIdx="1" presStyleCnt="4"/>
      <dgm:spPr/>
    </dgm:pt>
    <dgm:pt modelId="{00E1822D-41B0-4D10-81AE-37A33168DFC6}" type="pres">
      <dgm:prSet presAssocID="{A0DC7F70-786F-472B-8526-F1DCC85C3F53}" presName="connectorText" presStyleLbl="sibTrans2D1" presStyleIdx="1" presStyleCnt="4"/>
      <dgm:spPr/>
    </dgm:pt>
    <dgm:pt modelId="{7D1CDF05-8340-432A-99FC-AA8C204B2054}" type="pres">
      <dgm:prSet presAssocID="{4146E98D-CDB2-48B8-8D28-52053D850667}" presName="node" presStyleLbl="node1" presStyleIdx="2" presStyleCnt="5">
        <dgm:presLayoutVars>
          <dgm:bulletEnabled val="1"/>
        </dgm:presLayoutVars>
      </dgm:prSet>
      <dgm:spPr/>
    </dgm:pt>
    <dgm:pt modelId="{D58593C4-A189-4635-AB4A-B669B02B069F}" type="pres">
      <dgm:prSet presAssocID="{539F69FA-57A2-4269-8C79-59C3368B3FE3}" presName="sibTrans" presStyleLbl="sibTrans2D1" presStyleIdx="2" presStyleCnt="4"/>
      <dgm:spPr/>
    </dgm:pt>
    <dgm:pt modelId="{657540C5-9010-4E1D-9F16-6D10916296B9}" type="pres">
      <dgm:prSet presAssocID="{539F69FA-57A2-4269-8C79-59C3368B3FE3}" presName="connectorText" presStyleLbl="sibTrans2D1" presStyleIdx="2" presStyleCnt="4"/>
      <dgm:spPr/>
    </dgm:pt>
    <dgm:pt modelId="{D062FCEE-9422-46B3-8699-7019BB4A8139}" type="pres">
      <dgm:prSet presAssocID="{097C4BCD-9ECC-4199-8023-FA6393FE4382}" presName="node" presStyleLbl="node1" presStyleIdx="3" presStyleCnt="5">
        <dgm:presLayoutVars>
          <dgm:bulletEnabled val="1"/>
        </dgm:presLayoutVars>
      </dgm:prSet>
      <dgm:spPr/>
    </dgm:pt>
    <dgm:pt modelId="{48C54C2F-2CBA-4209-8813-DB1DD1615CE8}" type="pres">
      <dgm:prSet presAssocID="{FE3D6229-9879-43CD-897A-C6E34E2A3081}" presName="sibTrans" presStyleLbl="sibTrans2D1" presStyleIdx="3" presStyleCnt="4"/>
      <dgm:spPr/>
    </dgm:pt>
    <dgm:pt modelId="{9FFA4360-6AE9-4E99-BF0B-0DE96148F935}" type="pres">
      <dgm:prSet presAssocID="{FE3D6229-9879-43CD-897A-C6E34E2A3081}" presName="connectorText" presStyleLbl="sibTrans2D1" presStyleIdx="3" presStyleCnt="4"/>
      <dgm:spPr/>
    </dgm:pt>
    <dgm:pt modelId="{7C66A360-3BD4-4AB6-A371-473F9F8D1E4E}" type="pres">
      <dgm:prSet presAssocID="{2AEE2727-6AB9-4119-A327-68625BBFA831}" presName="node" presStyleLbl="node1" presStyleIdx="4" presStyleCnt="5">
        <dgm:presLayoutVars>
          <dgm:bulletEnabled val="1"/>
        </dgm:presLayoutVars>
      </dgm:prSet>
      <dgm:spPr/>
    </dgm:pt>
  </dgm:ptLst>
  <dgm:cxnLst>
    <dgm:cxn modelId="{BBC76216-78BA-43B6-A19E-81C28A402477}" srcId="{FFAED0A7-1561-446C-9179-CD7B143C410C}" destId="{CDEDFECD-8254-416A-ADE3-6C75FA7559ED}" srcOrd="1" destOrd="0" parTransId="{982B24C3-C214-433B-A71C-744AE1BB9674}" sibTransId="{A0DC7F70-786F-472B-8526-F1DCC85C3F53}"/>
    <dgm:cxn modelId="{D074D018-255C-4986-B37E-47A39A8A0931}" type="presOf" srcId="{FE3D6229-9879-43CD-897A-C6E34E2A3081}" destId="{48C54C2F-2CBA-4209-8813-DB1DD1615CE8}" srcOrd="0" destOrd="0" presId="urn:microsoft.com/office/officeart/2005/8/layout/process1"/>
    <dgm:cxn modelId="{B502FC2D-36A3-4E89-9A31-28556DFF6766}" type="presOf" srcId="{C8E5FF30-71FB-4757-8577-8CB23C480E14}" destId="{E0EA64F5-F761-43DC-A6FB-F521698F01EB}" srcOrd="1" destOrd="0" presId="urn:microsoft.com/office/officeart/2005/8/layout/process1"/>
    <dgm:cxn modelId="{08E69041-FE0D-43D2-8FA3-1107FC47AE5C}" type="presOf" srcId="{4146E98D-CDB2-48B8-8D28-52053D850667}" destId="{7D1CDF05-8340-432A-99FC-AA8C204B2054}" srcOrd="0" destOrd="0" presId="urn:microsoft.com/office/officeart/2005/8/layout/process1"/>
    <dgm:cxn modelId="{857DBA45-A583-4B91-B8B7-E6A9B1BB93A8}" type="presOf" srcId="{A0DC7F70-786F-472B-8526-F1DCC85C3F53}" destId="{953D968F-2440-48A2-9DFA-85233223A462}" srcOrd="0" destOrd="0" presId="urn:microsoft.com/office/officeart/2005/8/layout/process1"/>
    <dgm:cxn modelId="{113C8E70-AB61-44DE-913A-2C51FD5578D8}" srcId="{FFAED0A7-1561-446C-9179-CD7B143C410C}" destId="{4146E98D-CDB2-48B8-8D28-52053D850667}" srcOrd="2" destOrd="0" parTransId="{713D1A6E-BE56-4780-A75E-F8F2B5CEE206}" sibTransId="{539F69FA-57A2-4269-8C79-59C3368B3FE3}"/>
    <dgm:cxn modelId="{472E2078-0B28-4834-B07C-5ADFF6D2F01D}" type="presOf" srcId="{539F69FA-57A2-4269-8C79-59C3368B3FE3}" destId="{D58593C4-A189-4635-AB4A-B669B02B069F}" srcOrd="0" destOrd="0" presId="urn:microsoft.com/office/officeart/2005/8/layout/process1"/>
    <dgm:cxn modelId="{7EE06D83-EAB1-4869-A0DF-7FDCF36D8929}" type="presOf" srcId="{539F69FA-57A2-4269-8C79-59C3368B3FE3}" destId="{657540C5-9010-4E1D-9F16-6D10916296B9}" srcOrd="1" destOrd="0" presId="urn:microsoft.com/office/officeart/2005/8/layout/process1"/>
    <dgm:cxn modelId="{10457F91-60EE-4DD7-B706-B1F8AB8A250A}" type="presOf" srcId="{CDEDFECD-8254-416A-ADE3-6C75FA7559ED}" destId="{7755BB6A-4176-40DD-8560-6BC32F815AB1}" srcOrd="0" destOrd="0" presId="urn:microsoft.com/office/officeart/2005/8/layout/process1"/>
    <dgm:cxn modelId="{16F6BA9E-4875-432F-8F19-162F6AA61DFA}" type="presOf" srcId="{FFAED0A7-1561-446C-9179-CD7B143C410C}" destId="{B6C2D781-697F-4E84-8621-E1567A20222F}" srcOrd="0" destOrd="0" presId="urn:microsoft.com/office/officeart/2005/8/layout/process1"/>
    <dgm:cxn modelId="{738EFFA6-30A4-4C2E-80CA-B4946B243BC7}" type="presOf" srcId="{2AEE2727-6AB9-4119-A327-68625BBFA831}" destId="{7C66A360-3BD4-4AB6-A371-473F9F8D1E4E}" srcOrd="0" destOrd="0" presId="urn:microsoft.com/office/officeart/2005/8/layout/process1"/>
    <dgm:cxn modelId="{F43278BB-06DB-4DFF-9CD3-70D363A12587}" type="presOf" srcId="{A0DC7F70-786F-472B-8526-F1DCC85C3F53}" destId="{00E1822D-41B0-4D10-81AE-37A33168DFC6}" srcOrd="1" destOrd="0" presId="urn:microsoft.com/office/officeart/2005/8/layout/process1"/>
    <dgm:cxn modelId="{B8A912C6-797A-4A66-A9D1-7E3935DEF79E}" type="presOf" srcId="{9DE37F4B-BE80-4D3C-82C8-E66F206D4CFA}" destId="{5668E901-333D-45C7-A867-99ED907D55D2}" srcOrd="0" destOrd="0" presId="urn:microsoft.com/office/officeart/2005/8/layout/process1"/>
    <dgm:cxn modelId="{200376CB-B398-4DDB-A50F-EC88F0C69757}" type="presOf" srcId="{FE3D6229-9879-43CD-897A-C6E34E2A3081}" destId="{9FFA4360-6AE9-4E99-BF0B-0DE96148F935}" srcOrd="1" destOrd="0" presId="urn:microsoft.com/office/officeart/2005/8/layout/process1"/>
    <dgm:cxn modelId="{A4500DE0-7E8D-4BCC-9393-C7D534C7EEA3}" srcId="{FFAED0A7-1561-446C-9179-CD7B143C410C}" destId="{2AEE2727-6AB9-4119-A327-68625BBFA831}" srcOrd="4" destOrd="0" parTransId="{0568FBF1-283B-4969-9917-9485D7AE6E8E}" sibTransId="{2CE126BB-785A-4A90-8E19-E4D8FAF3A718}"/>
    <dgm:cxn modelId="{4100C6E5-F93A-48C4-A4DA-D302167426B8}" type="presOf" srcId="{C8E5FF30-71FB-4757-8577-8CB23C480E14}" destId="{EED341B9-2C98-451A-BA52-EEC437E96FA0}" srcOrd="0" destOrd="0" presId="urn:microsoft.com/office/officeart/2005/8/layout/process1"/>
    <dgm:cxn modelId="{73E0A7F7-14A2-4B3E-992A-6F2A340699B7}" srcId="{FFAED0A7-1561-446C-9179-CD7B143C410C}" destId="{097C4BCD-9ECC-4199-8023-FA6393FE4382}" srcOrd="3" destOrd="0" parTransId="{52481A76-87F7-4D60-961E-92B1601B6EC5}" sibTransId="{FE3D6229-9879-43CD-897A-C6E34E2A3081}"/>
    <dgm:cxn modelId="{735915FB-5022-4D77-BE62-169BBEDB1890}" type="presOf" srcId="{097C4BCD-9ECC-4199-8023-FA6393FE4382}" destId="{D062FCEE-9422-46B3-8699-7019BB4A8139}" srcOrd="0" destOrd="0" presId="urn:microsoft.com/office/officeart/2005/8/layout/process1"/>
    <dgm:cxn modelId="{03801DFC-9CE8-4A11-8E94-15298714DD08}" srcId="{FFAED0A7-1561-446C-9179-CD7B143C410C}" destId="{9DE37F4B-BE80-4D3C-82C8-E66F206D4CFA}" srcOrd="0" destOrd="0" parTransId="{C1E82CA7-4433-483A-A954-241763AE9EB3}" sibTransId="{C8E5FF30-71FB-4757-8577-8CB23C480E14}"/>
    <dgm:cxn modelId="{92DA03B0-6385-4877-B2BF-BBF933F6F277}" type="presParOf" srcId="{B6C2D781-697F-4E84-8621-E1567A20222F}" destId="{5668E901-333D-45C7-A867-99ED907D55D2}" srcOrd="0" destOrd="0" presId="urn:microsoft.com/office/officeart/2005/8/layout/process1"/>
    <dgm:cxn modelId="{8772430C-9E6E-41F8-B8AB-54EB175E8877}" type="presParOf" srcId="{B6C2D781-697F-4E84-8621-E1567A20222F}" destId="{EED341B9-2C98-451A-BA52-EEC437E96FA0}" srcOrd="1" destOrd="0" presId="urn:microsoft.com/office/officeart/2005/8/layout/process1"/>
    <dgm:cxn modelId="{F9D9F611-AB7F-40E4-A5F5-60007246F076}" type="presParOf" srcId="{EED341B9-2C98-451A-BA52-EEC437E96FA0}" destId="{E0EA64F5-F761-43DC-A6FB-F521698F01EB}" srcOrd="0" destOrd="0" presId="urn:microsoft.com/office/officeart/2005/8/layout/process1"/>
    <dgm:cxn modelId="{D73FC2E2-8509-44ED-9505-D06B53C6D0B2}" type="presParOf" srcId="{B6C2D781-697F-4E84-8621-E1567A20222F}" destId="{7755BB6A-4176-40DD-8560-6BC32F815AB1}" srcOrd="2" destOrd="0" presId="urn:microsoft.com/office/officeart/2005/8/layout/process1"/>
    <dgm:cxn modelId="{5BD48C5F-0EE1-4809-BBD2-1379F516B8D9}" type="presParOf" srcId="{B6C2D781-697F-4E84-8621-E1567A20222F}" destId="{953D968F-2440-48A2-9DFA-85233223A462}" srcOrd="3" destOrd="0" presId="urn:microsoft.com/office/officeart/2005/8/layout/process1"/>
    <dgm:cxn modelId="{06B84AAA-A360-4D2A-AE02-98C6C3C110A0}" type="presParOf" srcId="{953D968F-2440-48A2-9DFA-85233223A462}" destId="{00E1822D-41B0-4D10-81AE-37A33168DFC6}" srcOrd="0" destOrd="0" presId="urn:microsoft.com/office/officeart/2005/8/layout/process1"/>
    <dgm:cxn modelId="{B0916F6B-BCA1-4ABD-8511-7C5FD7CBECF6}" type="presParOf" srcId="{B6C2D781-697F-4E84-8621-E1567A20222F}" destId="{7D1CDF05-8340-432A-99FC-AA8C204B2054}" srcOrd="4" destOrd="0" presId="urn:microsoft.com/office/officeart/2005/8/layout/process1"/>
    <dgm:cxn modelId="{498A1047-2A83-46F3-BE77-62F1CCFBF522}" type="presParOf" srcId="{B6C2D781-697F-4E84-8621-E1567A20222F}" destId="{D58593C4-A189-4635-AB4A-B669B02B069F}" srcOrd="5" destOrd="0" presId="urn:microsoft.com/office/officeart/2005/8/layout/process1"/>
    <dgm:cxn modelId="{49493C38-FCC3-45AA-B017-BEF49ABF7CA6}" type="presParOf" srcId="{D58593C4-A189-4635-AB4A-B669B02B069F}" destId="{657540C5-9010-4E1D-9F16-6D10916296B9}" srcOrd="0" destOrd="0" presId="urn:microsoft.com/office/officeart/2005/8/layout/process1"/>
    <dgm:cxn modelId="{4842438C-85C7-4A72-9734-BF3409983CDE}" type="presParOf" srcId="{B6C2D781-697F-4E84-8621-E1567A20222F}" destId="{D062FCEE-9422-46B3-8699-7019BB4A8139}" srcOrd="6" destOrd="0" presId="urn:microsoft.com/office/officeart/2005/8/layout/process1"/>
    <dgm:cxn modelId="{651DD8F9-64A9-490C-BE61-B710A6CFAD0C}" type="presParOf" srcId="{B6C2D781-697F-4E84-8621-E1567A20222F}" destId="{48C54C2F-2CBA-4209-8813-DB1DD1615CE8}" srcOrd="7" destOrd="0" presId="urn:microsoft.com/office/officeart/2005/8/layout/process1"/>
    <dgm:cxn modelId="{8AF720FE-95ED-4E60-A5A9-751F89993F07}" type="presParOf" srcId="{48C54C2F-2CBA-4209-8813-DB1DD1615CE8}" destId="{9FFA4360-6AE9-4E99-BF0B-0DE96148F935}" srcOrd="0" destOrd="0" presId="urn:microsoft.com/office/officeart/2005/8/layout/process1"/>
    <dgm:cxn modelId="{8F6D3007-DA39-4FBE-8882-2D599E6E7951}" type="presParOf" srcId="{B6C2D781-697F-4E84-8621-E1567A20222F}" destId="{7C66A360-3BD4-4AB6-A371-473F9F8D1E4E}" srcOrd="8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68E901-333D-45C7-A867-99ED907D55D2}">
      <dsp:nvSpPr>
        <dsp:cNvPr id="0" name=""/>
        <dsp:cNvSpPr/>
      </dsp:nvSpPr>
      <dsp:spPr>
        <a:xfrm>
          <a:off x="5473" y="133870"/>
          <a:ext cx="1696851" cy="101811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4000"/>
                <a:lumMod val="118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2000"/>
                <a:alpha val="100000"/>
                <a:lumMod val="11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b="1" kern="1200" dirty="0">
              <a:latin typeface="Arial" panose="020B0604020202020204" pitchFamily="34" charset="0"/>
              <a:cs typeface="Arial" panose="020B0604020202020204" pitchFamily="34" charset="0"/>
            </a:rPr>
            <a:t> 1. Définir l’objectif et le contenu</a:t>
          </a:r>
        </a:p>
      </dsp:txBody>
      <dsp:txXfrm>
        <a:off x="35292" y="163689"/>
        <a:ext cx="1637213" cy="958472"/>
      </dsp:txXfrm>
    </dsp:sp>
    <dsp:sp modelId="{EED341B9-2C98-451A-BA52-EEC437E96FA0}">
      <dsp:nvSpPr>
        <dsp:cNvPr id="0" name=""/>
        <dsp:cNvSpPr/>
      </dsp:nvSpPr>
      <dsp:spPr>
        <a:xfrm>
          <a:off x="1875281" y="432516"/>
          <a:ext cx="366668" cy="42081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tint val="60000"/>
                <a:hueOff val="0"/>
                <a:satOff val="0"/>
                <a:lumOff val="0"/>
                <a:alphaOff val="0"/>
                <a:tint val="64000"/>
                <a:lumMod val="118000"/>
              </a:schemeClr>
            </a:gs>
            <a:gs pos="100000">
              <a:schemeClr val="accent3">
                <a:tint val="60000"/>
                <a:hueOff val="0"/>
                <a:satOff val="0"/>
                <a:lumOff val="0"/>
                <a:alphaOff val="0"/>
                <a:tint val="92000"/>
                <a:alpha val="100000"/>
                <a:lumMod val="110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800" b="1" kern="1200">
            <a:solidFill>
              <a:sysClr val="windowText" lastClr="00000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875281" y="516680"/>
        <a:ext cx="256668" cy="252491"/>
      </dsp:txXfrm>
    </dsp:sp>
    <dsp:sp modelId="{7755BB6A-4176-40DD-8560-6BC32F815AB1}">
      <dsp:nvSpPr>
        <dsp:cNvPr id="0" name=""/>
        <dsp:cNvSpPr/>
      </dsp:nvSpPr>
      <dsp:spPr>
        <a:xfrm>
          <a:off x="2394151" y="133870"/>
          <a:ext cx="1696851" cy="101811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4000"/>
                <a:lumMod val="118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2000"/>
                <a:alpha val="100000"/>
                <a:lumMod val="11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b="1" kern="1200">
              <a:latin typeface="Arial" panose="020B0604020202020204" pitchFamily="34" charset="0"/>
              <a:cs typeface="Arial" panose="020B0604020202020204" pitchFamily="34" charset="0"/>
            </a:rPr>
            <a:t>2. Organiser l’événement</a:t>
          </a:r>
        </a:p>
      </dsp:txBody>
      <dsp:txXfrm>
        <a:off x="2423970" y="163689"/>
        <a:ext cx="1637213" cy="958472"/>
      </dsp:txXfrm>
    </dsp:sp>
    <dsp:sp modelId="{953D968F-2440-48A2-9DFA-85233223A462}">
      <dsp:nvSpPr>
        <dsp:cNvPr id="0" name=""/>
        <dsp:cNvSpPr/>
      </dsp:nvSpPr>
      <dsp:spPr>
        <a:xfrm>
          <a:off x="4257416" y="432516"/>
          <a:ext cx="352796" cy="42081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tint val="60000"/>
                <a:hueOff val="0"/>
                <a:satOff val="0"/>
                <a:lumOff val="0"/>
                <a:alphaOff val="0"/>
                <a:tint val="64000"/>
                <a:lumMod val="118000"/>
              </a:schemeClr>
            </a:gs>
            <a:gs pos="100000">
              <a:schemeClr val="accent3">
                <a:tint val="60000"/>
                <a:hueOff val="0"/>
                <a:satOff val="0"/>
                <a:lumOff val="0"/>
                <a:alphaOff val="0"/>
                <a:tint val="92000"/>
                <a:alpha val="100000"/>
                <a:lumMod val="110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800" b="1" kern="1200">
            <a:solidFill>
              <a:sysClr val="windowText" lastClr="00000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257416" y="516680"/>
        <a:ext cx="246957" cy="252491"/>
      </dsp:txXfrm>
    </dsp:sp>
    <dsp:sp modelId="{7D1CDF05-8340-432A-99FC-AA8C204B2054}">
      <dsp:nvSpPr>
        <dsp:cNvPr id="0" name=""/>
        <dsp:cNvSpPr/>
      </dsp:nvSpPr>
      <dsp:spPr>
        <a:xfrm>
          <a:off x="4756656" y="133870"/>
          <a:ext cx="1696851" cy="101811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4000"/>
                <a:lumMod val="118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2000"/>
                <a:alpha val="100000"/>
                <a:lumMod val="11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b="1" kern="1200">
              <a:latin typeface="Arial" panose="020B0604020202020204" pitchFamily="34" charset="0"/>
              <a:cs typeface="Arial" panose="020B0604020202020204" pitchFamily="34" charset="0"/>
            </a:rPr>
            <a:t>3. Réaliser l’événement</a:t>
          </a:r>
        </a:p>
      </dsp:txBody>
      <dsp:txXfrm>
        <a:off x="4786475" y="163689"/>
        <a:ext cx="1637213" cy="958472"/>
      </dsp:txXfrm>
    </dsp:sp>
    <dsp:sp modelId="{D58593C4-A189-4635-AB4A-B669B02B069F}">
      <dsp:nvSpPr>
        <dsp:cNvPr id="0" name=""/>
        <dsp:cNvSpPr/>
      </dsp:nvSpPr>
      <dsp:spPr>
        <a:xfrm>
          <a:off x="6623193" y="432516"/>
          <a:ext cx="359732" cy="42081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tint val="60000"/>
                <a:hueOff val="0"/>
                <a:satOff val="0"/>
                <a:lumOff val="0"/>
                <a:alphaOff val="0"/>
                <a:tint val="64000"/>
                <a:lumMod val="118000"/>
              </a:schemeClr>
            </a:gs>
            <a:gs pos="100000">
              <a:schemeClr val="accent3">
                <a:tint val="60000"/>
                <a:hueOff val="0"/>
                <a:satOff val="0"/>
                <a:lumOff val="0"/>
                <a:alphaOff val="0"/>
                <a:tint val="92000"/>
                <a:alpha val="100000"/>
                <a:lumMod val="110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800" b="1" kern="1200">
            <a:solidFill>
              <a:sysClr val="windowText" lastClr="00000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623193" y="516680"/>
        <a:ext cx="251812" cy="252491"/>
      </dsp:txXfrm>
    </dsp:sp>
    <dsp:sp modelId="{D062FCEE-9422-46B3-8699-7019BB4A8139}">
      <dsp:nvSpPr>
        <dsp:cNvPr id="0" name=""/>
        <dsp:cNvSpPr/>
      </dsp:nvSpPr>
      <dsp:spPr>
        <a:xfrm>
          <a:off x="7132248" y="133870"/>
          <a:ext cx="1696851" cy="101811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4000"/>
                <a:lumMod val="118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2000"/>
                <a:alpha val="100000"/>
                <a:lumMod val="11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b="1" kern="1200">
              <a:latin typeface="Arial" panose="020B0604020202020204" pitchFamily="34" charset="0"/>
              <a:cs typeface="Arial" panose="020B0604020202020204" pitchFamily="34" charset="0"/>
            </a:rPr>
            <a:t>4. Analyser l’événement</a:t>
          </a:r>
        </a:p>
      </dsp:txBody>
      <dsp:txXfrm>
        <a:off x="7162067" y="163689"/>
        <a:ext cx="1637213" cy="958472"/>
      </dsp:txXfrm>
    </dsp:sp>
    <dsp:sp modelId="{48C54C2F-2CBA-4209-8813-DB1DD1615CE8}">
      <dsp:nvSpPr>
        <dsp:cNvPr id="0" name=""/>
        <dsp:cNvSpPr/>
      </dsp:nvSpPr>
      <dsp:spPr>
        <a:xfrm>
          <a:off x="8998784" y="432516"/>
          <a:ext cx="359732" cy="42081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tint val="60000"/>
                <a:hueOff val="0"/>
                <a:satOff val="0"/>
                <a:lumOff val="0"/>
                <a:alphaOff val="0"/>
                <a:tint val="64000"/>
                <a:lumMod val="118000"/>
              </a:schemeClr>
            </a:gs>
            <a:gs pos="100000">
              <a:schemeClr val="accent3">
                <a:tint val="60000"/>
                <a:hueOff val="0"/>
                <a:satOff val="0"/>
                <a:lumOff val="0"/>
                <a:alphaOff val="0"/>
                <a:tint val="92000"/>
                <a:alpha val="100000"/>
                <a:lumMod val="110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800" b="1" kern="1200">
            <a:solidFill>
              <a:sysClr val="windowText" lastClr="00000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998784" y="516680"/>
        <a:ext cx="251812" cy="252491"/>
      </dsp:txXfrm>
    </dsp:sp>
    <dsp:sp modelId="{7C66A360-3BD4-4AB6-A371-473F9F8D1E4E}">
      <dsp:nvSpPr>
        <dsp:cNvPr id="0" name=""/>
        <dsp:cNvSpPr/>
      </dsp:nvSpPr>
      <dsp:spPr>
        <a:xfrm>
          <a:off x="9507840" y="133870"/>
          <a:ext cx="1696851" cy="101811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4000"/>
                <a:lumMod val="118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2000"/>
                <a:alpha val="100000"/>
                <a:lumMod val="11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b="1" kern="1200">
              <a:latin typeface="Arial" panose="020B0604020202020204" pitchFamily="34" charset="0"/>
              <a:cs typeface="Arial" panose="020B0604020202020204" pitchFamily="34" charset="0"/>
            </a:rPr>
            <a:t>5. Assurer le suivi post-événement</a:t>
          </a:r>
        </a:p>
      </dsp:txBody>
      <dsp:txXfrm>
        <a:off x="9537659" y="163689"/>
        <a:ext cx="1637213" cy="9584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7CA6-DE09-4763-9ADC-881E8981A047}" type="datetimeFigureOut">
              <a:rPr lang="fr-FR" smtClean="0"/>
              <a:t>15/02/2024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1E23-6D4D-40FE-B6C3-6A9AB68117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0849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7CA6-DE09-4763-9ADC-881E8981A047}" type="datetimeFigureOut">
              <a:rPr lang="fr-FR" smtClean="0"/>
              <a:t>15/02/2024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1E23-6D4D-40FE-B6C3-6A9AB68117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8090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7CA6-DE09-4763-9ADC-881E8981A047}" type="datetimeFigureOut">
              <a:rPr lang="fr-FR" smtClean="0"/>
              <a:t>15/02/2024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1E23-6D4D-40FE-B6C3-6A9AB68117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71338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fr-FR"/>
              <a:t>Modifiez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7CA6-DE09-4763-9ADC-881E8981A047}" type="datetimeFigureOut">
              <a:rPr lang="fr-FR" smtClean="0"/>
              <a:t>15/02/2024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1E23-6D4D-40FE-B6C3-6A9AB68117CE}" type="slidenum">
              <a:rPr lang="fr-FR" smtClean="0"/>
              <a:t>‹N°›</a:t>
            </a:fld>
            <a:endParaRPr lang="fr-F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82757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7CA6-DE09-4763-9ADC-881E8981A047}" type="datetimeFigureOut">
              <a:rPr lang="fr-FR" smtClean="0"/>
              <a:t>15/02/2024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1E23-6D4D-40FE-B6C3-6A9AB68117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91910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7CA6-DE09-4763-9ADC-881E8981A047}" type="datetimeFigureOut">
              <a:rPr lang="fr-FR" smtClean="0"/>
              <a:t>15/02/2024</a:t>
            </a:fld>
            <a:endParaRPr lang="fr-F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1E23-6D4D-40FE-B6C3-6A9AB68117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79474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7CA6-DE09-4763-9ADC-881E8981A047}" type="datetimeFigureOut">
              <a:rPr lang="fr-FR" smtClean="0"/>
              <a:t>15/02/2024</a:t>
            </a:fld>
            <a:endParaRPr lang="fr-F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1E23-6D4D-40FE-B6C3-6A9AB68117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63093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7CA6-DE09-4763-9ADC-881E8981A047}" type="datetimeFigureOut">
              <a:rPr lang="fr-FR" smtClean="0"/>
              <a:t>15/02/2024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1E23-6D4D-40FE-B6C3-6A9AB68117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82709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7CA6-DE09-4763-9ADC-881E8981A047}" type="datetimeFigureOut">
              <a:rPr lang="fr-FR" smtClean="0"/>
              <a:t>15/02/2024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1E23-6D4D-40FE-B6C3-6A9AB68117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9404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7CA6-DE09-4763-9ADC-881E8981A047}" type="datetimeFigureOut">
              <a:rPr lang="fr-FR" smtClean="0"/>
              <a:t>15/02/2024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1E23-6D4D-40FE-B6C3-6A9AB68117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0363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7CA6-DE09-4763-9ADC-881E8981A047}" type="datetimeFigureOut">
              <a:rPr lang="fr-FR" smtClean="0"/>
              <a:t>15/02/2024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1E23-6D4D-40FE-B6C3-6A9AB68117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2789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7CA6-DE09-4763-9ADC-881E8981A047}" type="datetimeFigureOut">
              <a:rPr lang="fr-FR" smtClean="0"/>
              <a:t>15/02/2024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1E23-6D4D-40FE-B6C3-6A9AB68117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7693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7CA6-DE09-4763-9ADC-881E8981A047}" type="datetimeFigureOut">
              <a:rPr lang="fr-FR" smtClean="0"/>
              <a:t>15/02/2024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1E23-6D4D-40FE-B6C3-6A9AB68117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2024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7CA6-DE09-4763-9ADC-881E8981A047}" type="datetimeFigureOut">
              <a:rPr lang="fr-FR" smtClean="0"/>
              <a:t>15/02/2024</a:t>
            </a:fld>
            <a:endParaRPr lang="fr-F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1E23-6D4D-40FE-B6C3-6A9AB68117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4484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7CA6-DE09-4763-9ADC-881E8981A047}" type="datetimeFigureOut">
              <a:rPr lang="fr-FR" smtClean="0"/>
              <a:t>15/02/2024</a:t>
            </a:fld>
            <a:endParaRPr lang="fr-F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1E23-6D4D-40FE-B6C3-6A9AB68117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3698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7CA6-DE09-4763-9ADC-881E8981A047}" type="datetimeFigureOut">
              <a:rPr lang="fr-FR" smtClean="0"/>
              <a:t>15/02/2024</a:t>
            </a:fld>
            <a:endParaRPr lang="fr-F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1E23-6D4D-40FE-B6C3-6A9AB68117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4746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7CA6-DE09-4763-9ADC-881E8981A047}" type="datetimeFigureOut">
              <a:rPr lang="fr-FR" smtClean="0"/>
              <a:t>15/02/2024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1E23-6D4D-40FE-B6C3-6A9AB68117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7898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36367CA6-DE09-4763-9ADC-881E8981A047}" type="datetimeFigureOut">
              <a:rPr lang="fr-FR" smtClean="0"/>
              <a:t>15/02/2024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C41E23-6D4D-40FE-B6C3-6A9AB68117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873192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49460"/>
            <a:ext cx="11147526" cy="602474"/>
          </a:xfrm>
        </p:spPr>
        <p:txBody>
          <a:bodyPr>
            <a:normAutofit fontScale="90000"/>
          </a:bodyPr>
          <a:lstStyle/>
          <a:p>
            <a:r>
              <a:rPr lang="fr-FR" sz="3200" b="1" dirty="0">
                <a:latin typeface="Arial" panose="020B0604020202020204" pitchFamily="34" charset="0"/>
                <a:cs typeface="Arial" panose="020B0604020202020204" pitchFamily="34" charset="0"/>
              </a:rPr>
              <a:t>Chap. 7 – Organisation d’événements internes ou externes</a:t>
            </a:r>
            <a:endParaRPr lang="fr-FR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84667" y="748343"/>
            <a:ext cx="115824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1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Problématique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A00053A-4847-4B4A-A9E3-C42EE805C3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063" y="1552063"/>
            <a:ext cx="10732395" cy="42780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L’organisation d’un événement interne (à destination du personnel) ou externe (à destination des partenaires de l’entreprise) engage toujours </a:t>
            </a:r>
            <a:r>
              <a:rPr kumimoji="0" lang="fr-FR" altLang="fr-FR" sz="2200" b="1" i="0" u="none" strike="noStrike" cap="none" normalizeH="0" baseline="0" dirty="0">
                <a:ln>
                  <a:noFill/>
                </a:ln>
                <a:solidFill>
                  <a:srgbClr val="92D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l’image de l’entreprise et la réputation des organisateurs. </a:t>
            </a:r>
            <a:endParaRPr kumimoji="0" lang="fr-FR" altLang="fr-FR" sz="2200" b="1" i="0" u="none" strike="noStrike" cap="none" normalizeH="0" baseline="0" dirty="0">
              <a:ln>
                <a:noFill/>
              </a:ln>
              <a:solidFill>
                <a:srgbClr val="92D05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200" b="1" i="0" u="none" strike="noStrike" cap="none" normalizeH="0" baseline="0" dirty="0">
                <a:ln>
                  <a:noFill/>
                </a:ln>
                <a:solidFill>
                  <a:srgbClr val="00B0F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 événement réussi est un événement dont les participants repartent satisfaits. </a:t>
            </a:r>
            <a:endParaRPr kumimoji="0" lang="fr-FR" altLang="fr-FR" sz="2200" b="1" i="0" u="none" strike="noStrike" cap="none" normalizeH="0" baseline="0" dirty="0">
              <a:ln>
                <a:noFill/>
              </a:ln>
              <a:solidFill>
                <a:srgbClr val="00B0F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Les évènements peuvent être très variés : réunions, assemblée générale, cérémonies, foires et salons, séminaires, conférence, visites, fête, portes ouvertes, remise de médailles, formation, etc. 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Þ"/>
              <a:tabLst/>
            </a:pPr>
            <a:r>
              <a:rPr kumimoji="0" lang="fr-FR" altLang="fr-FR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Pour chaque événement il y a lieu d’en comprendre les différentes implications afin de répondre </a:t>
            </a:r>
            <a:r>
              <a:rPr kumimoji="0" lang="fr-FR" altLang="fr-FR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aux objectifs, aux besoins, à la cible, au budget et aux attentes de la direction et des participants</a:t>
            </a:r>
            <a:r>
              <a:rPr kumimoji="0" lang="fr-FR" altLang="fr-FR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kumimoji="0" lang="fr-FR" altLang="fr-FR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10508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49460"/>
            <a:ext cx="11147526" cy="602474"/>
          </a:xfrm>
        </p:spPr>
        <p:txBody>
          <a:bodyPr>
            <a:normAutofit fontScale="90000"/>
          </a:bodyPr>
          <a:lstStyle/>
          <a:p>
            <a:r>
              <a:rPr lang="fr-FR" sz="3200" b="1" dirty="0">
                <a:latin typeface="Arial" panose="020B0604020202020204" pitchFamily="34" charset="0"/>
                <a:cs typeface="Arial" panose="020B0604020202020204" pitchFamily="34" charset="0"/>
              </a:rPr>
              <a:t>Chap. 7 – Organisation d’événements internes ou externes</a:t>
            </a:r>
            <a:endParaRPr lang="fr-FR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84667" y="748343"/>
            <a:ext cx="115824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1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Problématique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A00053A-4847-4B4A-A9E3-C42EE805C3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9669" y="1847377"/>
            <a:ext cx="1073239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L’organisation exige une démarche en 5 phases.</a:t>
            </a:r>
            <a:endParaRPr kumimoji="0" lang="fr-FR" altLang="fr-FR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Diagramme 4">
            <a:extLst>
              <a:ext uri="{FF2B5EF4-FFF2-40B4-BE49-F238E27FC236}">
                <a16:creationId xmlns:a16="http://schemas.microsoft.com/office/drawing/2014/main" id="{D17D0B0F-BBBF-48D4-AE91-51041D186D3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74563039"/>
              </p:ext>
            </p:extLst>
          </p:nvPr>
        </p:nvGraphicFramePr>
        <p:xfrm>
          <a:off x="550035" y="2731581"/>
          <a:ext cx="11210165" cy="12858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9672346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123</TotalTime>
  <Words>171</Words>
  <Application>Microsoft Office PowerPoint</Application>
  <PresentationFormat>Grand écran</PresentationFormat>
  <Paragraphs>14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Arial</vt:lpstr>
      <vt:lpstr>Century Gothic</vt:lpstr>
      <vt:lpstr>Symbol</vt:lpstr>
      <vt:lpstr>Wingdings 3</vt:lpstr>
      <vt:lpstr>Ion</vt:lpstr>
      <vt:lpstr>Chap. 7 – Organisation d’événements internes ou externes</vt:lpstr>
      <vt:lpstr>Chap. 7 – Organisation d’événements internes ou externes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A41. Organisation et amélioration du travail administratif   412.  La collecte d'information </dc:title>
  <dc:creator>Claude Terrier</dc:creator>
  <cp:lastModifiedBy>Claude Terrier</cp:lastModifiedBy>
  <cp:revision>18</cp:revision>
  <dcterms:created xsi:type="dcterms:W3CDTF">2014-01-16T23:14:09Z</dcterms:created>
  <dcterms:modified xsi:type="dcterms:W3CDTF">2024-02-15T19:17:19Z</dcterms:modified>
</cp:coreProperties>
</file>