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7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4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0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3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236200" cy="81566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Chap. 5 – La planification des activités et des prestations</a:t>
            </a:r>
            <a:br>
              <a:rPr lang="fr-FR" sz="2800" b="1" dirty="0"/>
            </a:br>
            <a:r>
              <a:rPr lang="fr-FR" sz="2400" b="1" dirty="0"/>
              <a:t>7. Fonctionnalités d’un logiciel de gestion de projets</a:t>
            </a:r>
            <a:endParaRPr lang="fr-FR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07254" y="991861"/>
            <a:ext cx="1157393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Fonctions principales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calendrier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travail, les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travail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de début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chantier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diverses tâches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composent un projet avec leurs durées, 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dépendances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tâches et les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contraintes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d’antériorités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affectées. (calendriers, contraintes horaires, périodes d’impossibilité).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avancement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tâches,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périodes de sécurité avec les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tôt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les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 au plus tard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chaque tâche,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chemin critique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est le chemin sur lequel tout retard entrainera un report de la date de fin du projet.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B89432BD-C0BA-07FE-0A87-65029383F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72" y="2979150"/>
            <a:ext cx="1206679" cy="1170113"/>
          </a:xfrm>
          <a:prstGeom prst="rect">
            <a:avLst/>
          </a:prstGeom>
        </p:spPr>
      </p:pic>
      <p:pic>
        <p:nvPicPr>
          <p:cNvPr id="8" name="Image 7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63FB38D7-0D2C-0F3C-564A-77BF929D9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91" y="1833980"/>
            <a:ext cx="2039360" cy="7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41668"/>
            <a:ext cx="10236200" cy="105470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Chap. 5 – La planification des activités et des prestations</a:t>
            </a:r>
            <a:br>
              <a:rPr lang="fr-FR" sz="2800" b="1" dirty="0"/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7. Fonctionnalités d’un logiciel de gestion de projets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0133" y="1249439"/>
            <a:ext cx="11573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Project</a:t>
            </a:r>
          </a:p>
        </p:txBody>
      </p:sp>
      <p:pic>
        <p:nvPicPr>
          <p:cNvPr id="1026" name="Picture 2" descr="Affichage du chemin d’accès à la tâche dans Microsoft Project Fig 1">
            <a:extLst>
              <a:ext uri="{FF2B5EF4-FFF2-40B4-BE49-F238E27FC236}">
                <a16:creationId xmlns:a16="http://schemas.microsoft.com/office/drawing/2014/main" id="{4BE888C2-A8D8-4872-9B32-492AF0FD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91" y="1908477"/>
            <a:ext cx="7691617" cy="47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21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507</TotalTime>
  <Words>140</Words>
  <Application>Microsoft Office PowerPoint</Application>
  <PresentationFormat>Grand écran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Symbol</vt:lpstr>
      <vt:lpstr>Wingdings 3</vt:lpstr>
      <vt:lpstr>Ion</vt:lpstr>
      <vt:lpstr>Chap. 5 – La planification des activités et des prestations 7. Fonctionnalités d’un logiciel de gestion de projets</vt:lpstr>
      <vt:lpstr>Chap. 5 – La planification des activités et des prestations 7. Fonctionnalités d’un logiciel de gestion de projets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31</cp:revision>
  <dcterms:created xsi:type="dcterms:W3CDTF">2014-01-16T23:14:09Z</dcterms:created>
  <dcterms:modified xsi:type="dcterms:W3CDTF">2024-01-28T23:57:01Z</dcterms:modified>
</cp:coreProperties>
</file>