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6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130849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28/01/2024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318090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671338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982757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9791910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28/01/2024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8579474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28/01/2024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956309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4382709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699404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400363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532789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6367CA6-DE09-4763-9ADC-881E8981A047}" type="datetimeFigureOut">
              <a:rPr lang="fr-FR" smtClean="0"/>
              <a:t>28/01/2024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777693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28/01/2024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082024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254484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973698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534746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28/01/2024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477898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367CA6-DE09-4763-9ADC-881E8981A047}" type="datetimeFigureOut">
              <a:rPr lang="fr-FR" smtClean="0"/>
              <a:t>28/01/2024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CC41E23-6D4D-40FE-B6C3-6A9AB68117CE}" type="slidenum">
              <a:rPr lang="fr-FR" smtClean="0"/>
              <a:t>‹N°›</a:t>
            </a:fld>
            <a:endParaRPr lang="fr-FR"/>
          </a:p>
        </p:txBody>
      </p:sp>
    </p:spTree>
    <p:extLst>
      <p:ext uri="{BB962C8B-B14F-4D97-AF65-F5344CB8AC3E}">
        <p14:creationId xmlns:p14="http://schemas.microsoft.com/office/powerpoint/2010/main" val="202873192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2760"/>
            <a:ext cx="10236200" cy="897407"/>
          </a:xfrm>
        </p:spPr>
        <p:txBody>
          <a:bodyPr>
            <a:normAutofit/>
          </a:bodyPr>
          <a:lstStyle/>
          <a:p>
            <a:r>
              <a:rPr lang="fr-FR" sz="2800" b="1" dirty="0">
                <a:latin typeface="Arial" panose="020B0604020202020204" pitchFamily="34" charset="0"/>
                <a:cs typeface="Arial" panose="020B0604020202020204" pitchFamily="34" charset="0"/>
              </a:rPr>
              <a:t>Chap. 5 – La planification des activités et des prestations</a:t>
            </a:r>
            <a:br>
              <a:rPr lang="fr-FR" sz="2800" b="1" dirty="0"/>
            </a:br>
            <a:r>
              <a:rPr lang="fr-FR" sz="2400" b="1" dirty="0">
                <a:latin typeface="Arial" panose="020B0604020202020204" pitchFamily="34" charset="0"/>
                <a:cs typeface="Arial" panose="020B0604020202020204" pitchFamily="34" charset="0"/>
              </a:rPr>
              <a:t>6. Contrôler le déroulement</a:t>
            </a:r>
            <a:endParaRPr lang="fr-FR" sz="3600" dirty="0">
              <a:latin typeface="Arial" panose="020B0604020202020204" pitchFamily="34" charset="0"/>
              <a:cs typeface="Arial" panose="020B0604020202020204" pitchFamily="34" charset="0"/>
            </a:endParaRPr>
          </a:p>
        </p:txBody>
      </p:sp>
      <p:sp>
        <p:nvSpPr>
          <p:cNvPr id="3" name="Rectangle 2"/>
          <p:cNvSpPr>
            <a:spLocks noChangeArrowheads="1"/>
          </p:cNvSpPr>
          <p:nvPr/>
        </p:nvSpPr>
        <p:spPr bwMode="auto">
          <a:xfrm>
            <a:off x="152400" y="116477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ZoneTexte 4">
            <a:extLst>
              <a:ext uri="{FF2B5EF4-FFF2-40B4-BE49-F238E27FC236}">
                <a16:creationId xmlns:a16="http://schemas.microsoft.com/office/drawing/2014/main" id="{CE0B4BB0-AFE7-3C0F-5DBF-18B547A43B98}"/>
              </a:ext>
            </a:extLst>
          </p:cNvPr>
          <p:cNvSpPr txBox="1"/>
          <p:nvPr/>
        </p:nvSpPr>
        <p:spPr>
          <a:xfrm>
            <a:off x="908951" y="1164772"/>
            <a:ext cx="10236200" cy="3600986"/>
          </a:xfrm>
          <a:prstGeom prst="rect">
            <a:avLst/>
          </a:prstGeom>
          <a:noFill/>
        </p:spPr>
        <p:txBody>
          <a:bodyPr wrap="square">
            <a:spAutoFit/>
          </a:bodyPr>
          <a:lstStyle/>
          <a:p>
            <a:pPr algn="ctr">
              <a:spcBef>
                <a:spcPts val="1800"/>
              </a:spcBef>
            </a:pPr>
            <a:r>
              <a:rPr lang="fr-FR" sz="2200" b="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La réalité se déroule rarement telle qu'elle a été prévue. Tout au long de la procédure des incidents, des imprévus peuvent perturber le bon enchainement des tâches. Il faut savoir être flexible et ajuster les décisions en fonction des imprévus</a:t>
            </a:r>
          </a:p>
          <a:p>
            <a:pPr algn="just">
              <a:spcBef>
                <a:spcPts val="1800"/>
              </a:spcBef>
            </a:pPr>
            <a:r>
              <a:rPr lang="fr-FR" sz="2200" dirty="0">
                <a:effectLst/>
                <a:latin typeface="Arial" panose="020B0604020202020204" pitchFamily="34" charset="0"/>
                <a:ea typeface="Calibri" panose="020F0502020204030204" pitchFamily="34" charset="0"/>
                <a:cs typeface="Times New Roman" panose="02020603050405020304" pitchFamily="18" charset="0"/>
              </a:rPr>
              <a:t>Chaque tâche doit être suivie afin de vérifier qu'elle est réalisée en </a:t>
            </a:r>
            <a:r>
              <a:rPr lang="fr-FR" sz="2200">
                <a:effectLst/>
                <a:latin typeface="Arial" panose="020B0604020202020204" pitchFamily="34" charset="0"/>
                <a:ea typeface="Calibri" panose="020F0502020204030204" pitchFamily="34" charset="0"/>
                <a:cs typeface="Times New Roman" panose="02020603050405020304" pitchFamily="18" charset="0"/>
              </a:rPr>
              <a:t>respectant notamment les </a:t>
            </a:r>
            <a:r>
              <a:rPr lang="fr-FR" sz="2200" dirty="0">
                <a:effectLst/>
                <a:latin typeface="Arial" panose="020B0604020202020204" pitchFamily="34" charset="0"/>
                <a:ea typeface="Calibri" panose="020F0502020204030204" pitchFamily="34" charset="0"/>
                <a:cs typeface="Times New Roman" panose="02020603050405020304" pitchFamily="18" charset="0"/>
              </a:rPr>
              <a:t>contraintes de qualité et de dates. En cas d’écarts les responsables doivent prendre les mesures correctives qui s’imposent. </a:t>
            </a:r>
          </a:p>
          <a:p>
            <a:pPr algn="just">
              <a:spcBef>
                <a:spcPts val="1800"/>
              </a:spcBef>
            </a:pPr>
            <a:r>
              <a:rPr lang="fr-FR" sz="2200" dirty="0">
                <a:effectLst/>
                <a:latin typeface="Arial" panose="020B0604020202020204" pitchFamily="34" charset="0"/>
                <a:ea typeface="Calibri" panose="020F0502020204030204" pitchFamily="34" charset="0"/>
                <a:cs typeface="Times New Roman" panose="02020603050405020304" pitchFamily="18" charset="0"/>
              </a:rPr>
              <a:t>Ce suivi peut être réalisé à l’aide d’outils appropriés telles que des fiches de contrôle qui permettent de suivre et de vérifier chaque tâche.</a:t>
            </a:r>
          </a:p>
        </p:txBody>
      </p:sp>
      <p:pic>
        <p:nvPicPr>
          <p:cNvPr id="8" name="Image 7" descr="Une image contenant store, fenêtre, personne&#10;&#10;Description générée automatiquement">
            <a:extLst>
              <a:ext uri="{FF2B5EF4-FFF2-40B4-BE49-F238E27FC236}">
                <a16:creationId xmlns:a16="http://schemas.microsoft.com/office/drawing/2014/main" id="{AA574EC3-E82B-33F8-37DE-9CB84AF7DA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78310" y="4828827"/>
            <a:ext cx="3369971" cy="1890725"/>
          </a:xfrm>
          <a:prstGeom prst="rect">
            <a:avLst/>
          </a:prstGeom>
        </p:spPr>
      </p:pic>
    </p:spTree>
    <p:extLst>
      <p:ext uri="{BB962C8B-B14F-4D97-AF65-F5344CB8AC3E}">
        <p14:creationId xmlns:p14="http://schemas.microsoft.com/office/powerpoint/2010/main" val="17290113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288</TotalTime>
  <Words>120</Words>
  <Application>Microsoft Office PowerPoint</Application>
  <PresentationFormat>Grand écran</PresentationFormat>
  <Paragraphs>4</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Century Gothic</vt:lpstr>
      <vt:lpstr>Wingdings 3</vt:lpstr>
      <vt:lpstr>Ion</vt:lpstr>
      <vt:lpstr>Chap. 5 – La planification des activités et des prestations 6. Contrôler le déroulement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   412.  La collecte d'information </dc:title>
  <dc:creator>Claude Terrier</dc:creator>
  <cp:lastModifiedBy>Claude Terrier</cp:lastModifiedBy>
  <cp:revision>32</cp:revision>
  <dcterms:created xsi:type="dcterms:W3CDTF">2014-01-16T23:14:09Z</dcterms:created>
  <dcterms:modified xsi:type="dcterms:W3CDTF">2024-01-28T19:56:35Z</dcterms:modified>
</cp:coreProperties>
</file>