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4F512D-7FD8-46A1-BFC6-0C23E935ED3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40F8E10-6776-435F-BCB7-F3957B4B1552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Deux outils de planification</a:t>
          </a:r>
          <a:endParaRPr lang="fr-FR" dirty="0"/>
        </a:p>
      </dgm:t>
    </dgm:pt>
    <dgm:pt modelId="{65FE56A6-E051-4951-A1C6-8ABA0A93D6C6}" type="parTrans" cxnId="{542F656C-286A-4EC2-A043-A45D74DB74E3}">
      <dgm:prSet/>
      <dgm:spPr/>
      <dgm:t>
        <a:bodyPr/>
        <a:lstStyle/>
        <a:p>
          <a:endParaRPr lang="fr-FR"/>
        </a:p>
      </dgm:t>
    </dgm:pt>
    <dgm:pt modelId="{54C94100-D470-4191-8BF2-81CEE94601FF}" type="sibTrans" cxnId="{542F656C-286A-4EC2-A043-A45D74DB74E3}">
      <dgm:prSet/>
      <dgm:spPr/>
      <dgm:t>
        <a:bodyPr/>
        <a:lstStyle/>
        <a:p>
          <a:endParaRPr lang="fr-FR"/>
        </a:p>
      </dgm:t>
    </dgm:pt>
    <dgm:pt modelId="{64B65016-05AB-428D-9C5C-59B2A796C4E1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Le </a:t>
          </a:r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diagramme de Gantt</a:t>
          </a:r>
          <a:endParaRPr lang="fr-FR" dirty="0"/>
        </a:p>
      </dgm:t>
    </dgm:pt>
    <dgm:pt modelId="{17A3BC6A-5576-4BEA-8895-D2B47B9C6D0E}" type="parTrans" cxnId="{754B48E9-F4A6-47A5-8334-8164A644EA51}">
      <dgm:prSet/>
      <dgm:spPr/>
      <dgm:t>
        <a:bodyPr/>
        <a:lstStyle/>
        <a:p>
          <a:endParaRPr lang="fr-FR"/>
        </a:p>
      </dgm:t>
    </dgm:pt>
    <dgm:pt modelId="{8AF70238-EEB8-45D3-B9D5-010C8EE7C84B}" type="sibTrans" cxnId="{754B48E9-F4A6-47A5-8334-8164A644EA51}">
      <dgm:prSet/>
      <dgm:spPr/>
      <dgm:t>
        <a:bodyPr/>
        <a:lstStyle/>
        <a:p>
          <a:endParaRPr lang="fr-FR"/>
        </a:p>
      </dgm:t>
    </dgm:pt>
    <dgm:pt modelId="{33ECA322-81FD-4C26-A6DF-73FC84C9671D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le </a:t>
          </a:r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graphe PERT</a:t>
          </a:r>
          <a:endParaRPr lang="fr-FR" dirty="0"/>
        </a:p>
      </dgm:t>
    </dgm:pt>
    <dgm:pt modelId="{ABBFB68C-83C7-490B-A267-D24B370FD4A6}" type="parTrans" cxnId="{9F421FA2-9509-42AF-941B-D96B176EDE44}">
      <dgm:prSet/>
      <dgm:spPr/>
      <dgm:t>
        <a:bodyPr/>
        <a:lstStyle/>
        <a:p>
          <a:endParaRPr lang="fr-FR"/>
        </a:p>
      </dgm:t>
    </dgm:pt>
    <dgm:pt modelId="{D146EBB3-D5B3-47C2-964D-3ECD0BB9C141}" type="sibTrans" cxnId="{9F421FA2-9509-42AF-941B-D96B176EDE44}">
      <dgm:prSet/>
      <dgm:spPr/>
      <dgm:t>
        <a:bodyPr/>
        <a:lstStyle/>
        <a:p>
          <a:endParaRPr lang="fr-FR"/>
        </a:p>
      </dgm:t>
    </dgm:pt>
    <dgm:pt modelId="{5B230FF7-7110-4EFB-ABEF-4AC6E78B3756}" type="pres">
      <dgm:prSet presAssocID="{F04F512D-7FD8-46A1-BFC6-0C23E935ED3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4A6F2CC-B7A2-440E-A3A4-6E3AB0486530}" type="pres">
      <dgm:prSet presAssocID="{540F8E10-6776-435F-BCB7-F3957B4B1552}" presName="root1" presStyleCnt="0"/>
      <dgm:spPr/>
    </dgm:pt>
    <dgm:pt modelId="{063540DB-2184-4929-8DD8-A14E167DAAA1}" type="pres">
      <dgm:prSet presAssocID="{540F8E10-6776-435F-BCB7-F3957B4B1552}" presName="LevelOneTextNode" presStyleLbl="node0" presStyleIdx="0" presStyleCnt="1">
        <dgm:presLayoutVars>
          <dgm:chPref val="3"/>
        </dgm:presLayoutVars>
      </dgm:prSet>
      <dgm:spPr/>
    </dgm:pt>
    <dgm:pt modelId="{761E26E9-600F-4BD7-A65C-80375AE280C9}" type="pres">
      <dgm:prSet presAssocID="{540F8E10-6776-435F-BCB7-F3957B4B1552}" presName="level2hierChild" presStyleCnt="0"/>
      <dgm:spPr/>
    </dgm:pt>
    <dgm:pt modelId="{58EDF263-3D29-4539-A8AB-F9E6E2F10440}" type="pres">
      <dgm:prSet presAssocID="{17A3BC6A-5576-4BEA-8895-D2B47B9C6D0E}" presName="conn2-1" presStyleLbl="parChTrans1D2" presStyleIdx="0" presStyleCnt="2"/>
      <dgm:spPr/>
    </dgm:pt>
    <dgm:pt modelId="{7C56CC41-F9F6-4654-971C-C04A3C79BAA1}" type="pres">
      <dgm:prSet presAssocID="{17A3BC6A-5576-4BEA-8895-D2B47B9C6D0E}" presName="connTx" presStyleLbl="parChTrans1D2" presStyleIdx="0" presStyleCnt="2"/>
      <dgm:spPr/>
    </dgm:pt>
    <dgm:pt modelId="{42929724-77AE-4B82-B25B-BB2C0F0C7561}" type="pres">
      <dgm:prSet presAssocID="{64B65016-05AB-428D-9C5C-59B2A796C4E1}" presName="root2" presStyleCnt="0"/>
      <dgm:spPr/>
    </dgm:pt>
    <dgm:pt modelId="{5C1B32A0-F8C4-46FF-8FF7-14ACE35B4BB8}" type="pres">
      <dgm:prSet presAssocID="{64B65016-05AB-428D-9C5C-59B2A796C4E1}" presName="LevelTwoTextNode" presStyleLbl="node2" presStyleIdx="0" presStyleCnt="2" custLinFactNeighborX="-2579" custLinFactNeighborY="-94547">
        <dgm:presLayoutVars>
          <dgm:chPref val="3"/>
        </dgm:presLayoutVars>
      </dgm:prSet>
      <dgm:spPr/>
    </dgm:pt>
    <dgm:pt modelId="{B5D8F0F6-05A9-4639-8FFA-3B954ED19033}" type="pres">
      <dgm:prSet presAssocID="{64B65016-05AB-428D-9C5C-59B2A796C4E1}" presName="level3hierChild" presStyleCnt="0"/>
      <dgm:spPr/>
    </dgm:pt>
    <dgm:pt modelId="{06C9FB8E-3BCE-4219-B71C-5A693971447A}" type="pres">
      <dgm:prSet presAssocID="{ABBFB68C-83C7-490B-A267-D24B370FD4A6}" presName="conn2-1" presStyleLbl="parChTrans1D2" presStyleIdx="1" presStyleCnt="2"/>
      <dgm:spPr/>
    </dgm:pt>
    <dgm:pt modelId="{0FBA62B2-4A3E-4C48-B2F0-C8B49FD5925C}" type="pres">
      <dgm:prSet presAssocID="{ABBFB68C-83C7-490B-A267-D24B370FD4A6}" presName="connTx" presStyleLbl="parChTrans1D2" presStyleIdx="1" presStyleCnt="2"/>
      <dgm:spPr/>
    </dgm:pt>
    <dgm:pt modelId="{896EFC78-1F4A-4A12-97BE-67A943AFCD6A}" type="pres">
      <dgm:prSet presAssocID="{33ECA322-81FD-4C26-A6DF-73FC84C9671D}" presName="root2" presStyleCnt="0"/>
      <dgm:spPr/>
    </dgm:pt>
    <dgm:pt modelId="{C6EA49E5-F113-413D-A982-613669D038B6}" type="pres">
      <dgm:prSet presAssocID="{33ECA322-81FD-4C26-A6DF-73FC84C9671D}" presName="LevelTwoTextNode" presStyleLbl="node2" presStyleIdx="1" presStyleCnt="2" custLinFactNeighborX="-3008" custLinFactNeighborY="95407">
        <dgm:presLayoutVars>
          <dgm:chPref val="3"/>
        </dgm:presLayoutVars>
      </dgm:prSet>
      <dgm:spPr/>
    </dgm:pt>
    <dgm:pt modelId="{0EFDD021-E708-4A22-BC25-0CA399CBA2D7}" type="pres">
      <dgm:prSet presAssocID="{33ECA322-81FD-4C26-A6DF-73FC84C9671D}" presName="level3hierChild" presStyleCnt="0"/>
      <dgm:spPr/>
    </dgm:pt>
  </dgm:ptLst>
  <dgm:cxnLst>
    <dgm:cxn modelId="{027C0707-5056-48F6-992D-97148D7CEED4}" type="presOf" srcId="{ABBFB68C-83C7-490B-A267-D24B370FD4A6}" destId="{06C9FB8E-3BCE-4219-B71C-5A693971447A}" srcOrd="0" destOrd="0" presId="urn:microsoft.com/office/officeart/2005/8/layout/hierarchy2"/>
    <dgm:cxn modelId="{A6AA3723-21C1-4AB0-ADF0-AB2BFD0DF3C6}" type="presOf" srcId="{F04F512D-7FD8-46A1-BFC6-0C23E935ED3B}" destId="{5B230FF7-7110-4EFB-ABEF-4AC6E78B3756}" srcOrd="0" destOrd="0" presId="urn:microsoft.com/office/officeart/2005/8/layout/hierarchy2"/>
    <dgm:cxn modelId="{CC5A6928-C58A-4386-A4F5-91FAA8238230}" type="presOf" srcId="{33ECA322-81FD-4C26-A6DF-73FC84C9671D}" destId="{C6EA49E5-F113-413D-A982-613669D038B6}" srcOrd="0" destOrd="0" presId="urn:microsoft.com/office/officeart/2005/8/layout/hierarchy2"/>
    <dgm:cxn modelId="{3FFE9333-AE0E-4F01-A021-C15893C7CF66}" type="presOf" srcId="{64B65016-05AB-428D-9C5C-59B2A796C4E1}" destId="{5C1B32A0-F8C4-46FF-8FF7-14ACE35B4BB8}" srcOrd="0" destOrd="0" presId="urn:microsoft.com/office/officeart/2005/8/layout/hierarchy2"/>
    <dgm:cxn modelId="{BB966C5F-52EE-4BA5-9AF8-E8253011E7A7}" type="presOf" srcId="{17A3BC6A-5576-4BEA-8895-D2B47B9C6D0E}" destId="{7C56CC41-F9F6-4654-971C-C04A3C79BAA1}" srcOrd="1" destOrd="0" presId="urn:microsoft.com/office/officeart/2005/8/layout/hierarchy2"/>
    <dgm:cxn modelId="{542F656C-286A-4EC2-A043-A45D74DB74E3}" srcId="{F04F512D-7FD8-46A1-BFC6-0C23E935ED3B}" destId="{540F8E10-6776-435F-BCB7-F3957B4B1552}" srcOrd="0" destOrd="0" parTransId="{65FE56A6-E051-4951-A1C6-8ABA0A93D6C6}" sibTransId="{54C94100-D470-4191-8BF2-81CEE94601FF}"/>
    <dgm:cxn modelId="{8411A25A-4B17-4C0C-B337-D93250D96CF1}" type="presOf" srcId="{17A3BC6A-5576-4BEA-8895-D2B47B9C6D0E}" destId="{58EDF263-3D29-4539-A8AB-F9E6E2F10440}" srcOrd="0" destOrd="0" presId="urn:microsoft.com/office/officeart/2005/8/layout/hierarchy2"/>
    <dgm:cxn modelId="{9F421FA2-9509-42AF-941B-D96B176EDE44}" srcId="{540F8E10-6776-435F-BCB7-F3957B4B1552}" destId="{33ECA322-81FD-4C26-A6DF-73FC84C9671D}" srcOrd="1" destOrd="0" parTransId="{ABBFB68C-83C7-490B-A267-D24B370FD4A6}" sibTransId="{D146EBB3-D5B3-47C2-964D-3ECD0BB9C141}"/>
    <dgm:cxn modelId="{3699B1AB-C0FA-4DC6-A816-45A44E393720}" type="presOf" srcId="{540F8E10-6776-435F-BCB7-F3957B4B1552}" destId="{063540DB-2184-4929-8DD8-A14E167DAAA1}" srcOrd="0" destOrd="0" presId="urn:microsoft.com/office/officeart/2005/8/layout/hierarchy2"/>
    <dgm:cxn modelId="{D17773AC-3C9C-4D18-8332-7385AD35120F}" type="presOf" srcId="{ABBFB68C-83C7-490B-A267-D24B370FD4A6}" destId="{0FBA62B2-4A3E-4C48-B2F0-C8B49FD5925C}" srcOrd="1" destOrd="0" presId="urn:microsoft.com/office/officeart/2005/8/layout/hierarchy2"/>
    <dgm:cxn modelId="{754B48E9-F4A6-47A5-8334-8164A644EA51}" srcId="{540F8E10-6776-435F-BCB7-F3957B4B1552}" destId="{64B65016-05AB-428D-9C5C-59B2A796C4E1}" srcOrd="0" destOrd="0" parTransId="{17A3BC6A-5576-4BEA-8895-D2B47B9C6D0E}" sibTransId="{8AF70238-EEB8-45D3-B9D5-010C8EE7C84B}"/>
    <dgm:cxn modelId="{9EBD52CF-A6A7-4890-9169-2C347A56E15C}" type="presParOf" srcId="{5B230FF7-7110-4EFB-ABEF-4AC6E78B3756}" destId="{94A6F2CC-B7A2-440E-A3A4-6E3AB0486530}" srcOrd="0" destOrd="0" presId="urn:microsoft.com/office/officeart/2005/8/layout/hierarchy2"/>
    <dgm:cxn modelId="{567BC893-4174-4556-BBBE-7E3228273270}" type="presParOf" srcId="{94A6F2CC-B7A2-440E-A3A4-6E3AB0486530}" destId="{063540DB-2184-4929-8DD8-A14E167DAAA1}" srcOrd="0" destOrd="0" presId="urn:microsoft.com/office/officeart/2005/8/layout/hierarchy2"/>
    <dgm:cxn modelId="{6E3B0D46-99A5-48F5-B3A5-F10F7D921CAA}" type="presParOf" srcId="{94A6F2CC-B7A2-440E-A3A4-6E3AB0486530}" destId="{761E26E9-600F-4BD7-A65C-80375AE280C9}" srcOrd="1" destOrd="0" presId="urn:microsoft.com/office/officeart/2005/8/layout/hierarchy2"/>
    <dgm:cxn modelId="{21842137-E37B-433D-A0ED-9D2AF2444308}" type="presParOf" srcId="{761E26E9-600F-4BD7-A65C-80375AE280C9}" destId="{58EDF263-3D29-4539-A8AB-F9E6E2F10440}" srcOrd="0" destOrd="0" presId="urn:microsoft.com/office/officeart/2005/8/layout/hierarchy2"/>
    <dgm:cxn modelId="{DC7CF497-6D83-4848-B5AF-D52E92C97418}" type="presParOf" srcId="{58EDF263-3D29-4539-A8AB-F9E6E2F10440}" destId="{7C56CC41-F9F6-4654-971C-C04A3C79BAA1}" srcOrd="0" destOrd="0" presId="urn:microsoft.com/office/officeart/2005/8/layout/hierarchy2"/>
    <dgm:cxn modelId="{E7D60DE1-B1DF-4452-8596-86D169E26E2B}" type="presParOf" srcId="{761E26E9-600F-4BD7-A65C-80375AE280C9}" destId="{42929724-77AE-4B82-B25B-BB2C0F0C7561}" srcOrd="1" destOrd="0" presId="urn:microsoft.com/office/officeart/2005/8/layout/hierarchy2"/>
    <dgm:cxn modelId="{E3A74962-0573-412F-9C2B-8E5569D6337F}" type="presParOf" srcId="{42929724-77AE-4B82-B25B-BB2C0F0C7561}" destId="{5C1B32A0-F8C4-46FF-8FF7-14ACE35B4BB8}" srcOrd="0" destOrd="0" presId="urn:microsoft.com/office/officeart/2005/8/layout/hierarchy2"/>
    <dgm:cxn modelId="{8E40F136-A19F-4AEC-BDF9-E7AC074214BE}" type="presParOf" srcId="{42929724-77AE-4B82-B25B-BB2C0F0C7561}" destId="{B5D8F0F6-05A9-4639-8FFA-3B954ED19033}" srcOrd="1" destOrd="0" presId="urn:microsoft.com/office/officeart/2005/8/layout/hierarchy2"/>
    <dgm:cxn modelId="{B6E61370-07AF-42DC-8E7C-BBCE20451A30}" type="presParOf" srcId="{761E26E9-600F-4BD7-A65C-80375AE280C9}" destId="{06C9FB8E-3BCE-4219-B71C-5A693971447A}" srcOrd="2" destOrd="0" presId="urn:microsoft.com/office/officeart/2005/8/layout/hierarchy2"/>
    <dgm:cxn modelId="{F99F244D-843A-4F7E-8209-0F39309DE885}" type="presParOf" srcId="{06C9FB8E-3BCE-4219-B71C-5A693971447A}" destId="{0FBA62B2-4A3E-4C48-B2F0-C8B49FD5925C}" srcOrd="0" destOrd="0" presId="urn:microsoft.com/office/officeart/2005/8/layout/hierarchy2"/>
    <dgm:cxn modelId="{E95893BB-6902-4416-8153-DA1179747A29}" type="presParOf" srcId="{761E26E9-600F-4BD7-A65C-80375AE280C9}" destId="{896EFC78-1F4A-4A12-97BE-67A943AFCD6A}" srcOrd="3" destOrd="0" presId="urn:microsoft.com/office/officeart/2005/8/layout/hierarchy2"/>
    <dgm:cxn modelId="{C761EFF7-B442-449F-BAEC-71D771297AAD}" type="presParOf" srcId="{896EFC78-1F4A-4A12-97BE-67A943AFCD6A}" destId="{C6EA49E5-F113-413D-A982-613669D038B6}" srcOrd="0" destOrd="0" presId="urn:microsoft.com/office/officeart/2005/8/layout/hierarchy2"/>
    <dgm:cxn modelId="{EC694456-CA0B-4CCF-B517-9FF60CF92981}" type="presParOf" srcId="{896EFC78-1F4A-4A12-97BE-67A943AFCD6A}" destId="{0EFDD021-E708-4A22-BC25-0CA399CBA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595FE6-3EE5-4DE2-8511-39AC5B5D30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7432EE4-E0D8-4BC2-A278-82B2C5164C8B}">
      <dgm:prSet phldrT="[Texte]"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Faire la liste des tâches à accomplir</a:t>
          </a:r>
          <a:r>
            <a:rPr lang="fr-FR" sz="18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dans un tableau de synthèse des tâches et des antériorités. Cette liste doit être exhaustive. Chaque tâche est symbolisée par une lettre pour en simplifier la représentation dans le graphe.</a:t>
          </a:r>
          <a:endParaRPr lang="fr-FR" sz="1800"/>
        </a:p>
      </dgm:t>
    </dgm:pt>
    <dgm:pt modelId="{B40E3C12-A452-4414-8B94-6EC99A33B5AF}" type="parTrans" cxnId="{D89AF572-838D-4B95-85DD-B41EF36297C9}">
      <dgm:prSet/>
      <dgm:spPr/>
      <dgm:t>
        <a:bodyPr/>
        <a:lstStyle/>
        <a:p>
          <a:endParaRPr lang="fr-FR" sz="2400"/>
        </a:p>
      </dgm:t>
    </dgm:pt>
    <dgm:pt modelId="{FBB13483-1CED-4FD7-AC4F-342DF311FF54}" type="sibTrans" cxnId="{D89AF572-838D-4B95-85DD-B41EF36297C9}">
      <dgm:prSet/>
      <dgm:spPr/>
      <dgm:t>
        <a:bodyPr/>
        <a:lstStyle/>
        <a:p>
          <a:endParaRPr lang="fr-FR" sz="2400"/>
        </a:p>
      </dgm:t>
    </dgm:pt>
    <dgm:pt modelId="{FFCE5F4E-7E55-4050-98CE-966D90FC0D98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Déterminer la durée des tâches </a:t>
          </a:r>
          <a:r>
            <a:rPr lang="fr-FR" sz="18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: cette durée doit être la plus précise possible. </a:t>
          </a:r>
          <a:endParaRPr lang="fr-FR" sz="18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71AE4F7-9C01-4603-A85F-0591621381A9}" type="parTrans" cxnId="{90A3FE75-47FE-4979-B14A-9CDAD0A09120}">
      <dgm:prSet/>
      <dgm:spPr/>
      <dgm:t>
        <a:bodyPr/>
        <a:lstStyle/>
        <a:p>
          <a:endParaRPr lang="fr-FR" sz="2400"/>
        </a:p>
      </dgm:t>
    </dgm:pt>
    <dgm:pt modelId="{BB901B1A-8136-4DE5-B085-E94465BA796C}" type="sibTrans" cxnId="{90A3FE75-47FE-4979-B14A-9CDAD0A09120}">
      <dgm:prSet/>
      <dgm:spPr/>
      <dgm:t>
        <a:bodyPr/>
        <a:lstStyle/>
        <a:p>
          <a:endParaRPr lang="fr-FR" sz="2400"/>
        </a:p>
      </dgm:t>
    </dgm:pt>
    <dgm:pt modelId="{E2D76AFB-B05D-4434-8A5C-34A1D0905A12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Déterminer les antériorités</a:t>
          </a:r>
          <a:r>
            <a:rPr lang="fr-FR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 Une tâche qui n'a pas d'antériorité est une tache de début, inversement une tâche qui n'est antérieure à aucune autre, est une tache de fin de processus. Une tâche ne peut être réalisée que si toutes les tâches antérieures ont été accomplies.</a:t>
          </a:r>
        </a:p>
      </dgm:t>
    </dgm:pt>
    <dgm:pt modelId="{4C32872C-BDBF-4EA2-8884-8748FE8C639F}" type="parTrans" cxnId="{A220B219-C5B3-4FA6-A534-9B21ADD5019D}">
      <dgm:prSet/>
      <dgm:spPr/>
      <dgm:t>
        <a:bodyPr/>
        <a:lstStyle/>
        <a:p>
          <a:endParaRPr lang="fr-FR" sz="2400"/>
        </a:p>
      </dgm:t>
    </dgm:pt>
    <dgm:pt modelId="{9ABBDB15-EC6B-44BE-BA7C-ECA9134CD520}" type="sibTrans" cxnId="{A220B219-C5B3-4FA6-A534-9B21ADD5019D}">
      <dgm:prSet/>
      <dgm:spPr/>
      <dgm:t>
        <a:bodyPr/>
        <a:lstStyle/>
        <a:p>
          <a:endParaRPr lang="fr-FR" sz="2400"/>
        </a:p>
      </dgm:t>
    </dgm:pt>
    <dgm:pt modelId="{FE1505D9-996A-4544-97C2-54C5E8B0A7EC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Établir la chronologie des tâches</a:t>
          </a:r>
          <a:r>
            <a:rPr lang="fr-FR" sz="18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endParaRPr lang="fr-FR" sz="18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A0AF79D-71A4-4C12-A8D3-67B6B12BA1A5}" type="parTrans" cxnId="{7C375024-71E1-4C52-8970-7A4A0BCFD8CA}">
      <dgm:prSet/>
      <dgm:spPr/>
      <dgm:t>
        <a:bodyPr/>
        <a:lstStyle/>
        <a:p>
          <a:endParaRPr lang="fr-FR" sz="2400"/>
        </a:p>
      </dgm:t>
    </dgm:pt>
    <dgm:pt modelId="{73242ECC-DE76-49EA-8F2E-2CFA095AE4F9}" type="sibTrans" cxnId="{7C375024-71E1-4C52-8970-7A4A0BCFD8CA}">
      <dgm:prSet/>
      <dgm:spPr/>
      <dgm:t>
        <a:bodyPr/>
        <a:lstStyle/>
        <a:p>
          <a:endParaRPr lang="fr-FR" sz="2400"/>
        </a:p>
      </dgm:t>
    </dgm:pt>
    <dgm:pt modelId="{BADE3479-DEE1-446B-8F03-EE8ABB558FE5}" type="pres">
      <dgm:prSet presAssocID="{8E595FE6-3EE5-4DE2-8511-39AC5B5D30AF}" presName="linear" presStyleCnt="0">
        <dgm:presLayoutVars>
          <dgm:animLvl val="lvl"/>
          <dgm:resizeHandles val="exact"/>
        </dgm:presLayoutVars>
      </dgm:prSet>
      <dgm:spPr/>
    </dgm:pt>
    <dgm:pt modelId="{6F4582DE-ACB7-4073-A94C-F32AAE5D610C}" type="pres">
      <dgm:prSet presAssocID="{27432EE4-E0D8-4BC2-A278-82B2C5164C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13F77E0-139E-4453-A789-CCA716A34203}" type="pres">
      <dgm:prSet presAssocID="{FBB13483-1CED-4FD7-AC4F-342DF311FF54}" presName="spacer" presStyleCnt="0"/>
      <dgm:spPr/>
    </dgm:pt>
    <dgm:pt modelId="{4646C375-2143-42EA-953C-855C7751C341}" type="pres">
      <dgm:prSet presAssocID="{FFCE5F4E-7E55-4050-98CE-966D90FC0D98}" presName="parentText" presStyleLbl="node1" presStyleIdx="1" presStyleCnt="4" custScaleY="80120">
        <dgm:presLayoutVars>
          <dgm:chMax val="0"/>
          <dgm:bulletEnabled val="1"/>
        </dgm:presLayoutVars>
      </dgm:prSet>
      <dgm:spPr/>
    </dgm:pt>
    <dgm:pt modelId="{A3E8AE32-3479-436A-A543-D64588AD3504}" type="pres">
      <dgm:prSet presAssocID="{BB901B1A-8136-4DE5-B085-E94465BA796C}" presName="spacer" presStyleCnt="0"/>
      <dgm:spPr/>
    </dgm:pt>
    <dgm:pt modelId="{DE260DE8-08A5-4CC2-AF20-F7C0A9BD5811}" type="pres">
      <dgm:prSet presAssocID="{E2D76AFB-B05D-4434-8A5C-34A1D0905A12}" presName="parentText" presStyleLbl="node1" presStyleIdx="2" presStyleCnt="4" custScaleY="117760">
        <dgm:presLayoutVars>
          <dgm:chMax val="0"/>
          <dgm:bulletEnabled val="1"/>
        </dgm:presLayoutVars>
      </dgm:prSet>
      <dgm:spPr/>
    </dgm:pt>
    <dgm:pt modelId="{CE41B3E2-25FB-460A-828D-B928DBBC75A5}" type="pres">
      <dgm:prSet presAssocID="{9ABBDB15-EC6B-44BE-BA7C-ECA9134CD520}" presName="spacer" presStyleCnt="0"/>
      <dgm:spPr/>
    </dgm:pt>
    <dgm:pt modelId="{2DF8FADB-3F1D-494F-9CD1-F18CAB4856DA}" type="pres">
      <dgm:prSet presAssocID="{FE1505D9-996A-4544-97C2-54C5E8B0A7EC}" presName="parentText" presStyleLbl="node1" presStyleIdx="3" presStyleCnt="4" custScaleY="64763">
        <dgm:presLayoutVars>
          <dgm:chMax val="0"/>
          <dgm:bulletEnabled val="1"/>
        </dgm:presLayoutVars>
      </dgm:prSet>
      <dgm:spPr/>
    </dgm:pt>
  </dgm:ptLst>
  <dgm:cxnLst>
    <dgm:cxn modelId="{C171030A-C321-48DE-AB80-99A762BF8CFA}" type="presOf" srcId="{FFCE5F4E-7E55-4050-98CE-966D90FC0D98}" destId="{4646C375-2143-42EA-953C-855C7751C341}" srcOrd="0" destOrd="0" presId="urn:microsoft.com/office/officeart/2005/8/layout/vList2"/>
    <dgm:cxn modelId="{A220B219-C5B3-4FA6-A534-9B21ADD5019D}" srcId="{8E595FE6-3EE5-4DE2-8511-39AC5B5D30AF}" destId="{E2D76AFB-B05D-4434-8A5C-34A1D0905A12}" srcOrd="2" destOrd="0" parTransId="{4C32872C-BDBF-4EA2-8884-8748FE8C639F}" sibTransId="{9ABBDB15-EC6B-44BE-BA7C-ECA9134CD520}"/>
    <dgm:cxn modelId="{7C375024-71E1-4C52-8970-7A4A0BCFD8CA}" srcId="{8E595FE6-3EE5-4DE2-8511-39AC5B5D30AF}" destId="{FE1505D9-996A-4544-97C2-54C5E8B0A7EC}" srcOrd="3" destOrd="0" parTransId="{6A0AF79D-71A4-4C12-A8D3-67B6B12BA1A5}" sibTransId="{73242ECC-DE76-49EA-8F2E-2CFA095AE4F9}"/>
    <dgm:cxn modelId="{FF912F30-00CE-49FF-BDFF-0D880180A4A9}" type="presOf" srcId="{27432EE4-E0D8-4BC2-A278-82B2C5164C8B}" destId="{6F4582DE-ACB7-4073-A94C-F32AAE5D610C}" srcOrd="0" destOrd="0" presId="urn:microsoft.com/office/officeart/2005/8/layout/vList2"/>
    <dgm:cxn modelId="{5BABD142-6A79-4A1C-9B15-16F6E9DAF2E7}" type="presOf" srcId="{FE1505D9-996A-4544-97C2-54C5E8B0A7EC}" destId="{2DF8FADB-3F1D-494F-9CD1-F18CAB4856DA}" srcOrd="0" destOrd="0" presId="urn:microsoft.com/office/officeart/2005/8/layout/vList2"/>
    <dgm:cxn modelId="{D89AF572-838D-4B95-85DD-B41EF36297C9}" srcId="{8E595FE6-3EE5-4DE2-8511-39AC5B5D30AF}" destId="{27432EE4-E0D8-4BC2-A278-82B2C5164C8B}" srcOrd="0" destOrd="0" parTransId="{B40E3C12-A452-4414-8B94-6EC99A33B5AF}" sibTransId="{FBB13483-1CED-4FD7-AC4F-342DF311FF54}"/>
    <dgm:cxn modelId="{90A3FE75-47FE-4979-B14A-9CDAD0A09120}" srcId="{8E595FE6-3EE5-4DE2-8511-39AC5B5D30AF}" destId="{FFCE5F4E-7E55-4050-98CE-966D90FC0D98}" srcOrd="1" destOrd="0" parTransId="{B71AE4F7-9C01-4603-A85F-0591621381A9}" sibTransId="{BB901B1A-8136-4DE5-B085-E94465BA796C}"/>
    <dgm:cxn modelId="{46A3E88E-3426-40E2-B33B-F456607FBAF9}" type="presOf" srcId="{E2D76AFB-B05D-4434-8A5C-34A1D0905A12}" destId="{DE260DE8-08A5-4CC2-AF20-F7C0A9BD5811}" srcOrd="0" destOrd="0" presId="urn:microsoft.com/office/officeart/2005/8/layout/vList2"/>
    <dgm:cxn modelId="{1FC6E7EE-E4EB-40DD-B3CE-CD4CC55D0E3E}" type="presOf" srcId="{8E595FE6-3EE5-4DE2-8511-39AC5B5D30AF}" destId="{BADE3479-DEE1-446B-8F03-EE8ABB558FE5}" srcOrd="0" destOrd="0" presId="urn:microsoft.com/office/officeart/2005/8/layout/vList2"/>
    <dgm:cxn modelId="{2C2CBAD1-0BA4-4769-82CF-EE924195849C}" type="presParOf" srcId="{BADE3479-DEE1-446B-8F03-EE8ABB558FE5}" destId="{6F4582DE-ACB7-4073-A94C-F32AAE5D610C}" srcOrd="0" destOrd="0" presId="urn:microsoft.com/office/officeart/2005/8/layout/vList2"/>
    <dgm:cxn modelId="{9C5FE8CA-021D-4100-A733-202BBCB4FC4A}" type="presParOf" srcId="{BADE3479-DEE1-446B-8F03-EE8ABB558FE5}" destId="{413F77E0-139E-4453-A789-CCA716A34203}" srcOrd="1" destOrd="0" presId="urn:microsoft.com/office/officeart/2005/8/layout/vList2"/>
    <dgm:cxn modelId="{726BCB1B-D467-415C-A906-D3C798D31030}" type="presParOf" srcId="{BADE3479-DEE1-446B-8F03-EE8ABB558FE5}" destId="{4646C375-2143-42EA-953C-855C7751C341}" srcOrd="2" destOrd="0" presId="urn:microsoft.com/office/officeart/2005/8/layout/vList2"/>
    <dgm:cxn modelId="{88932DAC-F90E-4C46-89DC-947043F726E4}" type="presParOf" srcId="{BADE3479-DEE1-446B-8F03-EE8ABB558FE5}" destId="{A3E8AE32-3479-436A-A543-D64588AD3504}" srcOrd="3" destOrd="0" presId="urn:microsoft.com/office/officeart/2005/8/layout/vList2"/>
    <dgm:cxn modelId="{4D217A45-333B-4F24-ACEE-20EFF72C20AD}" type="presParOf" srcId="{BADE3479-DEE1-446B-8F03-EE8ABB558FE5}" destId="{DE260DE8-08A5-4CC2-AF20-F7C0A9BD5811}" srcOrd="4" destOrd="0" presId="urn:microsoft.com/office/officeart/2005/8/layout/vList2"/>
    <dgm:cxn modelId="{F982361F-089B-4A41-9FDE-C61454A37A12}" type="presParOf" srcId="{BADE3479-DEE1-446B-8F03-EE8ABB558FE5}" destId="{CE41B3E2-25FB-460A-828D-B928DBBC75A5}" srcOrd="5" destOrd="0" presId="urn:microsoft.com/office/officeart/2005/8/layout/vList2"/>
    <dgm:cxn modelId="{48FA8230-CFEB-403A-896B-28A6767BA509}" type="presParOf" srcId="{BADE3479-DEE1-446B-8F03-EE8ABB558FE5}" destId="{2DF8FADB-3F1D-494F-9CD1-F18CAB4856D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DFC383-870F-4698-89E8-7E58AE54DE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13513DB-1633-4D9C-B915-E2F4A6ED7F61}">
      <dgm:prSet phldrT="[Texte]" custT="1"/>
      <dgm:spPr/>
      <dgm:t>
        <a:bodyPr/>
        <a:lstStyle/>
        <a:p>
          <a:pPr>
            <a:buFont typeface="+mj-lt"/>
            <a:buAutoNum type="arabicPeriod"/>
          </a:pPr>
          <a:r>
            <a:rPr lang="fr-FR" sz="18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Construire le graphe :   </a:t>
          </a:r>
          <a:endParaRPr lang="fr-FR" sz="1800"/>
        </a:p>
      </dgm:t>
    </dgm:pt>
    <dgm:pt modelId="{119B6C25-25D8-44C8-AB81-662A1F2CD928}" type="parTrans" cxnId="{511CB5B5-BE1B-4D3D-A83D-0C6B1CE8CCBA}">
      <dgm:prSet/>
      <dgm:spPr/>
      <dgm:t>
        <a:bodyPr/>
        <a:lstStyle/>
        <a:p>
          <a:endParaRPr lang="fr-FR" sz="2800"/>
        </a:p>
      </dgm:t>
    </dgm:pt>
    <dgm:pt modelId="{C97D4B74-E419-4D56-9F9F-49A94080714F}" type="sibTrans" cxnId="{511CB5B5-BE1B-4D3D-A83D-0C6B1CE8CCBA}">
      <dgm:prSet/>
      <dgm:spPr/>
      <dgm:t>
        <a:bodyPr/>
        <a:lstStyle/>
        <a:p>
          <a:endParaRPr lang="fr-FR" sz="2800"/>
        </a:p>
      </dgm:t>
    </dgm:pt>
    <dgm:pt modelId="{279814B1-77FD-492E-BE68-A2B022EBAF3F}">
      <dgm:prSet custT="1"/>
      <dgm:spPr>
        <a:solidFill>
          <a:srgbClr val="00B0F0"/>
        </a:solidFill>
      </dgm:spPr>
      <dgm:t>
        <a:bodyPr/>
        <a:lstStyle/>
        <a:p>
          <a:r>
            <a:rPr 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bien respecter les antériorités de chaque tâche ;</a:t>
          </a:r>
        </a:p>
      </dgm:t>
    </dgm:pt>
    <dgm:pt modelId="{C64A9CD2-C84B-4239-BC68-B0F95D417BEE}" type="parTrans" cxnId="{7E5B0B5D-2D0F-404E-877A-6A5B295EF21D}">
      <dgm:prSet/>
      <dgm:spPr/>
      <dgm:t>
        <a:bodyPr/>
        <a:lstStyle/>
        <a:p>
          <a:endParaRPr lang="fr-FR" sz="2800"/>
        </a:p>
      </dgm:t>
    </dgm:pt>
    <dgm:pt modelId="{7F6D752B-47C1-4194-9AE1-82182881BD73}" type="sibTrans" cxnId="{7E5B0B5D-2D0F-404E-877A-6A5B295EF21D}">
      <dgm:prSet/>
      <dgm:spPr/>
      <dgm:t>
        <a:bodyPr/>
        <a:lstStyle/>
        <a:p>
          <a:endParaRPr lang="fr-FR" sz="2800"/>
        </a:p>
      </dgm:t>
    </dgm:pt>
    <dgm:pt modelId="{38283CB1-F48B-4E8B-8F97-8F5D83EDA76D}">
      <dgm:prSet custT="1"/>
      <dgm:spPr>
        <a:solidFill>
          <a:srgbClr val="00B0F0"/>
        </a:solidFill>
      </dgm:spPr>
      <dgm:t>
        <a:bodyPr/>
        <a:lstStyle/>
        <a:p>
          <a:r>
            <a:rPr 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point de départ est un point 0 initial ;</a:t>
          </a:r>
        </a:p>
      </dgm:t>
    </dgm:pt>
    <dgm:pt modelId="{A29248D3-F39C-4435-81EC-E8E15BB28761}" type="parTrans" cxnId="{D7603481-525A-469B-973C-D7961D66DADD}">
      <dgm:prSet/>
      <dgm:spPr/>
      <dgm:t>
        <a:bodyPr/>
        <a:lstStyle/>
        <a:p>
          <a:endParaRPr lang="fr-FR" sz="2800"/>
        </a:p>
      </dgm:t>
    </dgm:pt>
    <dgm:pt modelId="{375990DF-A446-4B75-BB49-F58B62820610}" type="sibTrans" cxnId="{D7603481-525A-469B-973C-D7961D66DADD}">
      <dgm:prSet/>
      <dgm:spPr/>
      <dgm:t>
        <a:bodyPr/>
        <a:lstStyle/>
        <a:p>
          <a:endParaRPr lang="fr-FR" sz="2800"/>
        </a:p>
      </dgm:t>
    </dgm:pt>
    <dgm:pt modelId="{B52BFC1D-B3DA-4F1D-9D18-092AF031276B}">
      <dgm:prSet custT="1"/>
      <dgm:spPr>
        <a:solidFill>
          <a:srgbClr val="00B0F0"/>
        </a:solidFill>
      </dgm:spPr>
      <dgm:t>
        <a:bodyPr/>
        <a:lstStyle/>
        <a:p>
          <a:r>
            <a:rPr 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une tâche est représentée par un trait. Le symbole au bout du trait représente une fin de tâche ;</a:t>
          </a:r>
        </a:p>
      </dgm:t>
    </dgm:pt>
    <dgm:pt modelId="{B894D933-F9BD-472B-8EC9-995DA7815D07}" type="parTrans" cxnId="{83E4702D-95D0-43D7-B862-B028EA19C85E}">
      <dgm:prSet/>
      <dgm:spPr/>
      <dgm:t>
        <a:bodyPr/>
        <a:lstStyle/>
        <a:p>
          <a:endParaRPr lang="fr-FR" sz="2800"/>
        </a:p>
      </dgm:t>
    </dgm:pt>
    <dgm:pt modelId="{86AEC757-43C6-4B08-A7D3-D442705F89E5}" type="sibTrans" cxnId="{83E4702D-95D0-43D7-B862-B028EA19C85E}">
      <dgm:prSet/>
      <dgm:spPr/>
      <dgm:t>
        <a:bodyPr/>
        <a:lstStyle/>
        <a:p>
          <a:endParaRPr lang="fr-FR" sz="2800"/>
        </a:p>
      </dgm:t>
    </dgm:pt>
    <dgm:pt modelId="{8ADB6A09-C1F5-435C-A32F-98CB2DEB5B56}">
      <dgm:prSet custT="1"/>
      <dgm:spPr>
        <a:solidFill>
          <a:srgbClr val="00B0F0"/>
        </a:solidFill>
      </dgm:spPr>
      <dgm:t>
        <a:bodyPr/>
        <a:lstStyle/>
        <a:p>
          <a:r>
            <a:rPr 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tracé du graphe doit respecter les antériorités de la gauche vers la droite. Une tâche à droite d'une autre lui est postérieure.</a:t>
          </a:r>
        </a:p>
      </dgm:t>
    </dgm:pt>
    <dgm:pt modelId="{5CA5ACCD-ED9E-4441-B56A-1A815C1AA2D2}" type="parTrans" cxnId="{7E03F6A2-02ED-4D69-932A-EB63FD0C565F}">
      <dgm:prSet/>
      <dgm:spPr/>
      <dgm:t>
        <a:bodyPr/>
        <a:lstStyle/>
        <a:p>
          <a:endParaRPr lang="fr-FR" sz="2800"/>
        </a:p>
      </dgm:t>
    </dgm:pt>
    <dgm:pt modelId="{DF12CA97-245C-4AD3-AE51-59F95F2920CC}" type="sibTrans" cxnId="{7E03F6A2-02ED-4D69-932A-EB63FD0C565F}">
      <dgm:prSet/>
      <dgm:spPr/>
      <dgm:t>
        <a:bodyPr/>
        <a:lstStyle/>
        <a:p>
          <a:endParaRPr lang="fr-FR" sz="2800"/>
        </a:p>
      </dgm:t>
    </dgm:pt>
    <dgm:pt modelId="{BED18531-52BE-4B29-9556-C0F3493451C8}" type="pres">
      <dgm:prSet presAssocID="{8ADFC383-870F-4698-89E8-7E58AE54DE4D}" presName="linear" presStyleCnt="0">
        <dgm:presLayoutVars>
          <dgm:animLvl val="lvl"/>
          <dgm:resizeHandles val="exact"/>
        </dgm:presLayoutVars>
      </dgm:prSet>
      <dgm:spPr/>
    </dgm:pt>
    <dgm:pt modelId="{C26D5740-6FA1-404C-B3E0-6BA169CF40CD}" type="pres">
      <dgm:prSet presAssocID="{013513DB-1633-4D9C-B915-E2F4A6ED7F6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086B992-E855-4871-9040-2DE90CCBF844}" type="pres">
      <dgm:prSet presAssocID="{C97D4B74-E419-4D56-9F9F-49A94080714F}" presName="spacer" presStyleCnt="0"/>
      <dgm:spPr/>
    </dgm:pt>
    <dgm:pt modelId="{E4C148F3-C764-43AA-BDE4-B6386B2B04A4}" type="pres">
      <dgm:prSet presAssocID="{279814B1-77FD-492E-BE68-A2B022EBAF3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00B19B1-8172-458C-B62D-CD2B46A3A58B}" type="pres">
      <dgm:prSet presAssocID="{7F6D752B-47C1-4194-9AE1-82182881BD73}" presName="spacer" presStyleCnt="0"/>
      <dgm:spPr/>
    </dgm:pt>
    <dgm:pt modelId="{18F5C25D-D759-4E63-9D1A-0A1AE7C4A68F}" type="pres">
      <dgm:prSet presAssocID="{38283CB1-F48B-4E8B-8F97-8F5D83EDA76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C682CBD-99FD-4A91-A052-F07FA3295B30}" type="pres">
      <dgm:prSet presAssocID="{375990DF-A446-4B75-BB49-F58B62820610}" presName="spacer" presStyleCnt="0"/>
      <dgm:spPr/>
    </dgm:pt>
    <dgm:pt modelId="{F5284FAC-98F1-4444-8413-576153CC45B0}" type="pres">
      <dgm:prSet presAssocID="{B52BFC1D-B3DA-4F1D-9D18-092AF031276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BD57B78-FE34-4688-84A7-9524C3058FE4}" type="pres">
      <dgm:prSet presAssocID="{86AEC757-43C6-4B08-A7D3-D442705F89E5}" presName="spacer" presStyleCnt="0"/>
      <dgm:spPr/>
    </dgm:pt>
    <dgm:pt modelId="{EC560322-4042-4B4E-94CF-18257842F9DA}" type="pres">
      <dgm:prSet presAssocID="{8ADB6A09-C1F5-435C-A32F-98CB2DEB5B5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680CE13-C1B9-4C41-89F7-75F4896EF1A5}" type="presOf" srcId="{8ADFC383-870F-4698-89E8-7E58AE54DE4D}" destId="{BED18531-52BE-4B29-9556-C0F3493451C8}" srcOrd="0" destOrd="0" presId="urn:microsoft.com/office/officeart/2005/8/layout/vList2"/>
    <dgm:cxn modelId="{83E4702D-95D0-43D7-B862-B028EA19C85E}" srcId="{8ADFC383-870F-4698-89E8-7E58AE54DE4D}" destId="{B52BFC1D-B3DA-4F1D-9D18-092AF031276B}" srcOrd="3" destOrd="0" parTransId="{B894D933-F9BD-472B-8EC9-995DA7815D07}" sibTransId="{86AEC757-43C6-4B08-A7D3-D442705F89E5}"/>
    <dgm:cxn modelId="{E6925434-AB41-4835-A8F4-011B4B6C3DF6}" type="presOf" srcId="{38283CB1-F48B-4E8B-8F97-8F5D83EDA76D}" destId="{18F5C25D-D759-4E63-9D1A-0A1AE7C4A68F}" srcOrd="0" destOrd="0" presId="urn:microsoft.com/office/officeart/2005/8/layout/vList2"/>
    <dgm:cxn modelId="{7E5B0B5D-2D0F-404E-877A-6A5B295EF21D}" srcId="{8ADFC383-870F-4698-89E8-7E58AE54DE4D}" destId="{279814B1-77FD-492E-BE68-A2B022EBAF3F}" srcOrd="1" destOrd="0" parTransId="{C64A9CD2-C84B-4239-BC68-B0F95D417BEE}" sibTransId="{7F6D752B-47C1-4194-9AE1-82182881BD73}"/>
    <dgm:cxn modelId="{8F49B877-1AE7-4C41-B9DB-5B9278E54C83}" type="presOf" srcId="{B52BFC1D-B3DA-4F1D-9D18-092AF031276B}" destId="{F5284FAC-98F1-4444-8413-576153CC45B0}" srcOrd="0" destOrd="0" presId="urn:microsoft.com/office/officeart/2005/8/layout/vList2"/>
    <dgm:cxn modelId="{D7603481-525A-469B-973C-D7961D66DADD}" srcId="{8ADFC383-870F-4698-89E8-7E58AE54DE4D}" destId="{38283CB1-F48B-4E8B-8F97-8F5D83EDA76D}" srcOrd="2" destOrd="0" parTransId="{A29248D3-F39C-4435-81EC-E8E15BB28761}" sibTransId="{375990DF-A446-4B75-BB49-F58B62820610}"/>
    <dgm:cxn modelId="{7E03F6A2-02ED-4D69-932A-EB63FD0C565F}" srcId="{8ADFC383-870F-4698-89E8-7E58AE54DE4D}" destId="{8ADB6A09-C1F5-435C-A32F-98CB2DEB5B56}" srcOrd="4" destOrd="0" parTransId="{5CA5ACCD-ED9E-4441-B56A-1A815C1AA2D2}" sibTransId="{DF12CA97-245C-4AD3-AE51-59F95F2920CC}"/>
    <dgm:cxn modelId="{AC1C5EAC-D96C-4930-9373-3A157226916E}" type="presOf" srcId="{013513DB-1633-4D9C-B915-E2F4A6ED7F61}" destId="{C26D5740-6FA1-404C-B3E0-6BA169CF40CD}" srcOrd="0" destOrd="0" presId="urn:microsoft.com/office/officeart/2005/8/layout/vList2"/>
    <dgm:cxn modelId="{6AAAECAC-F480-4A86-B2F8-9C7058DF37EB}" type="presOf" srcId="{8ADB6A09-C1F5-435C-A32F-98CB2DEB5B56}" destId="{EC560322-4042-4B4E-94CF-18257842F9DA}" srcOrd="0" destOrd="0" presId="urn:microsoft.com/office/officeart/2005/8/layout/vList2"/>
    <dgm:cxn modelId="{511CB5B5-BE1B-4D3D-A83D-0C6B1CE8CCBA}" srcId="{8ADFC383-870F-4698-89E8-7E58AE54DE4D}" destId="{013513DB-1633-4D9C-B915-E2F4A6ED7F61}" srcOrd="0" destOrd="0" parTransId="{119B6C25-25D8-44C8-AB81-662A1F2CD928}" sibTransId="{C97D4B74-E419-4D56-9F9F-49A94080714F}"/>
    <dgm:cxn modelId="{36DB5FDA-DEB8-4ABE-AB0E-9CC9CEC6CE1B}" type="presOf" srcId="{279814B1-77FD-492E-BE68-A2B022EBAF3F}" destId="{E4C148F3-C764-43AA-BDE4-B6386B2B04A4}" srcOrd="0" destOrd="0" presId="urn:microsoft.com/office/officeart/2005/8/layout/vList2"/>
    <dgm:cxn modelId="{60474D84-7E74-4DB8-AA10-7C14634DCE96}" type="presParOf" srcId="{BED18531-52BE-4B29-9556-C0F3493451C8}" destId="{C26D5740-6FA1-404C-B3E0-6BA169CF40CD}" srcOrd="0" destOrd="0" presId="urn:microsoft.com/office/officeart/2005/8/layout/vList2"/>
    <dgm:cxn modelId="{C9B25F56-F93E-46DC-BA5E-53B2BC6B9B25}" type="presParOf" srcId="{BED18531-52BE-4B29-9556-C0F3493451C8}" destId="{D086B992-E855-4871-9040-2DE90CCBF844}" srcOrd="1" destOrd="0" presId="urn:microsoft.com/office/officeart/2005/8/layout/vList2"/>
    <dgm:cxn modelId="{F25D4F1E-2A8E-4E93-9501-E26236EC341E}" type="presParOf" srcId="{BED18531-52BE-4B29-9556-C0F3493451C8}" destId="{E4C148F3-C764-43AA-BDE4-B6386B2B04A4}" srcOrd="2" destOrd="0" presId="urn:microsoft.com/office/officeart/2005/8/layout/vList2"/>
    <dgm:cxn modelId="{3C98AEFE-76D0-4158-9E4B-22DEF65A9AF6}" type="presParOf" srcId="{BED18531-52BE-4B29-9556-C0F3493451C8}" destId="{A00B19B1-8172-458C-B62D-CD2B46A3A58B}" srcOrd="3" destOrd="0" presId="urn:microsoft.com/office/officeart/2005/8/layout/vList2"/>
    <dgm:cxn modelId="{B9BD062E-8B0C-4B4D-A550-8DD40C1C3E23}" type="presParOf" srcId="{BED18531-52BE-4B29-9556-C0F3493451C8}" destId="{18F5C25D-D759-4E63-9D1A-0A1AE7C4A68F}" srcOrd="4" destOrd="0" presId="urn:microsoft.com/office/officeart/2005/8/layout/vList2"/>
    <dgm:cxn modelId="{DF14CE05-7958-420E-94FC-383012F6FCC4}" type="presParOf" srcId="{BED18531-52BE-4B29-9556-C0F3493451C8}" destId="{FC682CBD-99FD-4A91-A052-F07FA3295B30}" srcOrd="5" destOrd="0" presId="urn:microsoft.com/office/officeart/2005/8/layout/vList2"/>
    <dgm:cxn modelId="{19360E7F-C02C-4438-8A7D-8FF665758CE5}" type="presParOf" srcId="{BED18531-52BE-4B29-9556-C0F3493451C8}" destId="{F5284FAC-98F1-4444-8413-576153CC45B0}" srcOrd="6" destOrd="0" presId="urn:microsoft.com/office/officeart/2005/8/layout/vList2"/>
    <dgm:cxn modelId="{EF8ED1AE-E438-494E-874E-AA94F15B5446}" type="presParOf" srcId="{BED18531-52BE-4B29-9556-C0F3493451C8}" destId="{DBD57B78-FE34-4688-84A7-9524C3058FE4}" srcOrd="7" destOrd="0" presId="urn:microsoft.com/office/officeart/2005/8/layout/vList2"/>
    <dgm:cxn modelId="{78E2FDA5-0DEF-4FBB-BBA2-59D079F4F357}" type="presParOf" srcId="{BED18531-52BE-4B29-9556-C0F3493451C8}" destId="{EC560322-4042-4B4E-94CF-18257842F9D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540DB-2184-4929-8DD8-A14E167DAAA1}">
      <dsp:nvSpPr>
        <dsp:cNvPr id="0" name=""/>
        <dsp:cNvSpPr/>
      </dsp:nvSpPr>
      <dsp:spPr>
        <a:xfrm>
          <a:off x="1233" y="1684892"/>
          <a:ext cx="1710163" cy="85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Deux outils de planification</a:t>
          </a:r>
          <a:endParaRPr lang="fr-FR" sz="1900" kern="1200" dirty="0"/>
        </a:p>
      </dsp:txBody>
      <dsp:txXfrm>
        <a:off x="26277" y="1709936"/>
        <a:ext cx="1660075" cy="804993"/>
      </dsp:txXfrm>
    </dsp:sp>
    <dsp:sp modelId="{58EDF263-3D29-4539-A8AB-F9E6E2F10440}">
      <dsp:nvSpPr>
        <dsp:cNvPr id="0" name=""/>
        <dsp:cNvSpPr/>
      </dsp:nvSpPr>
      <dsp:spPr>
        <a:xfrm rot="17772466">
          <a:off x="1306828" y="1444154"/>
          <a:ext cx="1449094" cy="36430"/>
        </a:xfrm>
        <a:custGeom>
          <a:avLst/>
          <a:gdLst/>
          <a:ahLst/>
          <a:cxnLst/>
          <a:rect l="0" t="0" r="0" b="0"/>
          <a:pathLst>
            <a:path>
              <a:moveTo>
                <a:pt x="0" y="18215"/>
              </a:moveTo>
              <a:lnTo>
                <a:pt x="1449094" y="1821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995149" y="1426142"/>
        <a:ext cx="72454" cy="72454"/>
      </dsp:txXfrm>
    </dsp:sp>
    <dsp:sp modelId="{5C1B32A0-F8C4-46FF-8FF7-14ACE35B4BB8}">
      <dsp:nvSpPr>
        <dsp:cNvPr id="0" name=""/>
        <dsp:cNvSpPr/>
      </dsp:nvSpPr>
      <dsp:spPr>
        <a:xfrm>
          <a:off x="2351356" y="384766"/>
          <a:ext cx="1710163" cy="85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Le </a:t>
          </a:r>
          <a:r>
            <a:rPr lang="fr-FR" sz="19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diagramme de Gantt</a:t>
          </a:r>
          <a:endParaRPr lang="fr-FR" sz="1900" kern="1200" dirty="0"/>
        </a:p>
      </dsp:txBody>
      <dsp:txXfrm>
        <a:off x="2376400" y="409810"/>
        <a:ext cx="1660075" cy="804993"/>
      </dsp:txXfrm>
    </dsp:sp>
    <dsp:sp modelId="{06C9FB8E-3BCE-4219-B71C-5A693971447A}">
      <dsp:nvSpPr>
        <dsp:cNvPr id="0" name=""/>
        <dsp:cNvSpPr/>
      </dsp:nvSpPr>
      <dsp:spPr>
        <a:xfrm rot="3850800">
          <a:off x="1301465" y="2747957"/>
          <a:ext cx="1452485" cy="36430"/>
        </a:xfrm>
        <a:custGeom>
          <a:avLst/>
          <a:gdLst/>
          <a:ahLst/>
          <a:cxnLst/>
          <a:rect l="0" t="0" r="0" b="0"/>
          <a:pathLst>
            <a:path>
              <a:moveTo>
                <a:pt x="0" y="18215"/>
              </a:moveTo>
              <a:lnTo>
                <a:pt x="1452485" y="1821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991396" y="2729860"/>
        <a:ext cx="72624" cy="72624"/>
      </dsp:txXfrm>
    </dsp:sp>
    <dsp:sp modelId="{C6EA49E5-F113-413D-A982-613669D038B6}">
      <dsp:nvSpPr>
        <dsp:cNvPr id="0" name=""/>
        <dsp:cNvSpPr/>
      </dsp:nvSpPr>
      <dsp:spPr>
        <a:xfrm>
          <a:off x="2344019" y="2992371"/>
          <a:ext cx="1710163" cy="85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le </a:t>
          </a:r>
          <a:r>
            <a:rPr lang="fr-FR" sz="19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graphe PERT</a:t>
          </a:r>
          <a:endParaRPr lang="fr-FR" sz="1900" kern="1200" dirty="0"/>
        </a:p>
      </dsp:txBody>
      <dsp:txXfrm>
        <a:off x="2369063" y="3017415"/>
        <a:ext cx="1660075" cy="8049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4582DE-ACB7-4073-A94C-F32AAE5D610C}">
      <dsp:nvSpPr>
        <dsp:cNvPr id="0" name=""/>
        <dsp:cNvSpPr/>
      </dsp:nvSpPr>
      <dsp:spPr>
        <a:xfrm>
          <a:off x="0" y="12877"/>
          <a:ext cx="10892366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Faire la liste des tâches à accomplir</a:t>
          </a:r>
          <a:r>
            <a:rPr lang="fr-FR" sz="18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dans un tableau de synthèse des tâches et des antériorités. Cette liste doit être exhaustive. Chaque tâche est symbolisée par une lettre pour en simplifier la représentation dans le graphe.</a:t>
          </a:r>
          <a:endParaRPr lang="fr-FR" sz="1800" kern="1200"/>
        </a:p>
      </dsp:txBody>
      <dsp:txXfrm>
        <a:off x="47120" y="59997"/>
        <a:ext cx="10798126" cy="871010"/>
      </dsp:txXfrm>
    </dsp:sp>
    <dsp:sp modelId="{4646C375-2143-42EA-953C-855C7751C341}">
      <dsp:nvSpPr>
        <dsp:cNvPr id="0" name=""/>
        <dsp:cNvSpPr/>
      </dsp:nvSpPr>
      <dsp:spPr>
        <a:xfrm>
          <a:off x="0" y="1122127"/>
          <a:ext cx="10892366" cy="773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Déterminer la durée des tâches </a:t>
          </a:r>
          <a:r>
            <a:rPr lang="fr-FR" sz="18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: cette durée doit être la plus précise possible. </a:t>
          </a:r>
          <a:endParaRPr lang="fr-FR" sz="18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7752" y="1159879"/>
        <a:ext cx="10816862" cy="697854"/>
      </dsp:txXfrm>
    </dsp:sp>
    <dsp:sp modelId="{DE260DE8-08A5-4CC2-AF20-F7C0A9BD5811}">
      <dsp:nvSpPr>
        <dsp:cNvPr id="0" name=""/>
        <dsp:cNvSpPr/>
      </dsp:nvSpPr>
      <dsp:spPr>
        <a:xfrm>
          <a:off x="0" y="2039485"/>
          <a:ext cx="10892366" cy="11366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Déterminer les antériorités</a:t>
          </a:r>
          <a:r>
            <a:rPr lang="fr-FR" sz="18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 Une tâche qui n'a pas d'antériorité est une tache de début, inversement une tâche qui n'est antérieure à aucune autre, est une tache de fin de processus. Une tâche ne peut être réalisée que si toutes les tâches antérieures ont été accomplies.</a:t>
          </a:r>
        </a:p>
      </dsp:txBody>
      <dsp:txXfrm>
        <a:off x="55488" y="2094973"/>
        <a:ext cx="10781390" cy="1025702"/>
      </dsp:txXfrm>
    </dsp:sp>
    <dsp:sp modelId="{2DF8FADB-3F1D-494F-9CD1-F18CAB4856DA}">
      <dsp:nvSpPr>
        <dsp:cNvPr id="0" name=""/>
        <dsp:cNvSpPr/>
      </dsp:nvSpPr>
      <dsp:spPr>
        <a:xfrm>
          <a:off x="0" y="3320163"/>
          <a:ext cx="10892366" cy="625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Établir la chronologie des tâches</a:t>
          </a:r>
          <a:r>
            <a:rPr lang="fr-FR" sz="18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endParaRPr lang="fr-FR" sz="18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0516" y="3350679"/>
        <a:ext cx="10831334" cy="564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D5740-6FA1-404C-B3E0-6BA169CF40CD}">
      <dsp:nvSpPr>
        <dsp:cNvPr id="0" name=""/>
        <dsp:cNvSpPr/>
      </dsp:nvSpPr>
      <dsp:spPr>
        <a:xfrm>
          <a:off x="0" y="616"/>
          <a:ext cx="10024533" cy="6107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8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Construire le graphe :   </a:t>
          </a:r>
          <a:endParaRPr lang="fr-FR" sz="1800" kern="1200"/>
        </a:p>
      </dsp:txBody>
      <dsp:txXfrm>
        <a:off x="29814" y="30430"/>
        <a:ext cx="9964905" cy="551119"/>
      </dsp:txXfrm>
    </dsp:sp>
    <dsp:sp modelId="{E4C148F3-C764-43AA-BDE4-B6386B2B04A4}">
      <dsp:nvSpPr>
        <dsp:cNvPr id="0" name=""/>
        <dsp:cNvSpPr/>
      </dsp:nvSpPr>
      <dsp:spPr>
        <a:xfrm>
          <a:off x="0" y="625496"/>
          <a:ext cx="10024533" cy="610747"/>
        </a:xfrm>
        <a:prstGeom prst="round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bien respecter les antériorités de chaque tâche ;</a:t>
          </a:r>
        </a:p>
      </dsp:txBody>
      <dsp:txXfrm>
        <a:off x="29814" y="655310"/>
        <a:ext cx="9964905" cy="551119"/>
      </dsp:txXfrm>
    </dsp:sp>
    <dsp:sp modelId="{18F5C25D-D759-4E63-9D1A-0A1AE7C4A68F}">
      <dsp:nvSpPr>
        <dsp:cNvPr id="0" name=""/>
        <dsp:cNvSpPr/>
      </dsp:nvSpPr>
      <dsp:spPr>
        <a:xfrm>
          <a:off x="0" y="1250376"/>
          <a:ext cx="10024533" cy="610747"/>
        </a:xfrm>
        <a:prstGeom prst="round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point de départ est un point 0 initial ;</a:t>
          </a:r>
        </a:p>
      </dsp:txBody>
      <dsp:txXfrm>
        <a:off x="29814" y="1280190"/>
        <a:ext cx="9964905" cy="551119"/>
      </dsp:txXfrm>
    </dsp:sp>
    <dsp:sp modelId="{F5284FAC-98F1-4444-8413-576153CC45B0}">
      <dsp:nvSpPr>
        <dsp:cNvPr id="0" name=""/>
        <dsp:cNvSpPr/>
      </dsp:nvSpPr>
      <dsp:spPr>
        <a:xfrm>
          <a:off x="0" y="1875256"/>
          <a:ext cx="10024533" cy="610747"/>
        </a:xfrm>
        <a:prstGeom prst="round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une tâche est représentée par un trait. Le symbole au bout du trait représente une fin de tâche ;</a:t>
          </a:r>
        </a:p>
      </dsp:txBody>
      <dsp:txXfrm>
        <a:off x="29814" y="1905070"/>
        <a:ext cx="9964905" cy="551119"/>
      </dsp:txXfrm>
    </dsp:sp>
    <dsp:sp modelId="{EC560322-4042-4B4E-94CF-18257842F9DA}">
      <dsp:nvSpPr>
        <dsp:cNvPr id="0" name=""/>
        <dsp:cNvSpPr/>
      </dsp:nvSpPr>
      <dsp:spPr>
        <a:xfrm>
          <a:off x="0" y="2500136"/>
          <a:ext cx="10024533" cy="610747"/>
        </a:xfrm>
        <a:prstGeom prst="round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tracé du graphe doit respecter les antériorités de la gauche vers la droite. Une tâche à droite d'une autre lui est postérieure.</a:t>
          </a:r>
        </a:p>
      </dsp:txBody>
      <dsp:txXfrm>
        <a:off x="29814" y="2529950"/>
        <a:ext cx="9964905" cy="5511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diagramLayout" Target="../diagrams/layout1.xml"/><Relationship Id="rId7" Type="http://schemas.openxmlformats.org/officeDocument/2006/relationships/image" Target="../media/image6.tmp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2760"/>
            <a:ext cx="10236200" cy="897407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br>
              <a:rPr lang="fr-FR" sz="2800" b="1"/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Utiliser des outils de planification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333144828"/>
              </p:ext>
            </p:extLst>
          </p:nvPr>
        </p:nvGraphicFramePr>
        <p:xfrm>
          <a:off x="270934" y="1837267"/>
          <a:ext cx="4106858" cy="4224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Image 8" descr="Capture d’écra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649" y="4259857"/>
            <a:ext cx="5934232" cy="2150384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649" y="1290730"/>
            <a:ext cx="7568083" cy="274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1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0134"/>
            <a:ext cx="10236200" cy="936599"/>
          </a:xfrm>
        </p:spPr>
        <p:txBody>
          <a:bodyPr>
            <a:normAutofit fontScale="90000"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br>
              <a:rPr lang="fr-FR" sz="2800" b="1" dirty="0"/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 Utiliser des outils de planification</a:t>
            </a:r>
            <a:endParaRPr lang="fr-FR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H="1">
            <a:off x="266700" y="1119919"/>
            <a:ext cx="11658600" cy="2454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3.1. Le diagramme de Gantt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</a:t>
            </a:r>
            <a:r>
              <a:rPr kumimoji="0" lang="fr-FR" sz="2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visualise de façon chronologique les tâches qui composent un projet, leurs durées, les personnes auxquelles elles sont affectées, leurs interdépendances et leur avancement.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permet de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planifier le projet et les tâches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réaliser, de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visualiser son déroulement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gérer les retards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leurs implications sur le projet final.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1" y="3901509"/>
            <a:ext cx="30110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peut être réalisé manuellement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 sur un logiciel dédié à la gestion de projets :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 Project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GanttProject.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2" name="Image 1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085" y="3412067"/>
            <a:ext cx="8647515" cy="313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17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36200" cy="1054705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br>
              <a:rPr lang="fr-FR" sz="2800" b="1" dirty="0"/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 Utiliser des outils de planification</a:t>
            </a:r>
            <a:endParaRPr lang="fr-FR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H="1">
            <a:off x="423333" y="1080223"/>
            <a:ext cx="11273366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3.2. Le graph PERT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visualise l’ordonnancement et l’enchaînement des tâches qui concourent à la réalisation du projet.</a:t>
            </a: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175" y="3014132"/>
            <a:ext cx="7219708" cy="2616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0068" y="3496731"/>
            <a:ext cx="386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chaque tâche, il indique :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durée,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date de réalisation au plutôt,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date de réalisation au plus tard.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75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36200" cy="1054705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br>
              <a:rPr lang="fr-FR" sz="2800" b="1" dirty="0"/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 Utiliser des outils de planification</a:t>
            </a:r>
            <a:endParaRPr lang="fr-FR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H="1">
            <a:off x="194733" y="1301991"/>
            <a:ext cx="112733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3.2. Le graph PERT</a:t>
            </a: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E86B19E6-CA97-4F20-B941-3FD5E0FC1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62" y="2126449"/>
            <a:ext cx="9822192" cy="368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7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36200" cy="1054705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br>
              <a:rPr lang="fr-FR" sz="2800" b="1" dirty="0"/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 Utiliser des outils de planification</a:t>
            </a:r>
            <a:endParaRPr lang="fr-FR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H="1">
            <a:off x="169333" y="1149591"/>
            <a:ext cx="112733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3.2. Le graph PERT</a:t>
            </a:r>
          </a:p>
        </p:txBody>
      </p:sp>
      <p:pic>
        <p:nvPicPr>
          <p:cNvPr id="6" name="Image 5" descr="Une image contenant horloge, mètre&#10;&#10;Description générée automatiquement">
            <a:extLst>
              <a:ext uri="{FF2B5EF4-FFF2-40B4-BE49-F238E27FC236}">
                <a16:creationId xmlns:a16="http://schemas.microsoft.com/office/drawing/2014/main" id="{1772643E-C832-46D0-835C-446A82322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19" y="1767698"/>
            <a:ext cx="9192714" cy="134877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709CEAE-FEB2-41FB-A579-5D7FEAA94C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467" y="3211359"/>
            <a:ext cx="9517513" cy="339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12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36200" cy="1054705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br>
              <a:rPr lang="fr-FR" sz="2800" b="1" dirty="0"/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 Utiliser des outils de planification</a:t>
            </a:r>
            <a:endParaRPr lang="fr-FR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H="1">
            <a:off x="194733" y="1301991"/>
            <a:ext cx="112733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3.2. Le graph PERT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E12F17-2476-4A63-89F6-0AABFCA6F12B}"/>
              </a:ext>
            </a:extLst>
          </p:cNvPr>
          <p:cNvSpPr/>
          <p:nvPr/>
        </p:nvSpPr>
        <p:spPr>
          <a:xfrm>
            <a:off x="347133" y="2022907"/>
            <a:ext cx="107315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graphique, les tâches, qui ne nécessitent pas l'exécution de tâches antérieures, sont réalisées parallèlement à d'autres.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solution permet de réduire le temps de construction de la maison.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durée totale passe alors de 65 jours à 55.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chemin de 55 jours est appelé 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chemin critique.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correspond à la durée minimum indispensable pour construire la maison.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moindre retard dans la réalisation d'une étape sur le chemin critique augmentera d'autant le délai total.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Certaines tâches bénéficient de 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marges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ainsi la tâche 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doit durer 3 jours. Elle peut commencer au 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tôt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35</a:t>
            </a:r>
            <a:r>
              <a:rPr lang="fr-FR" sz="20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 et 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plus tard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37</a:t>
            </a:r>
            <a:r>
              <a:rPr lang="fr-FR" sz="20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jour. Avant, elle ne peut pas, car il faut attendre que la tâche 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soit finie.</a:t>
            </a:r>
          </a:p>
        </p:txBody>
      </p:sp>
    </p:spTree>
    <p:extLst>
      <p:ext uri="{BB962C8B-B14F-4D97-AF65-F5344CB8AC3E}">
        <p14:creationId xmlns:p14="http://schemas.microsoft.com/office/powerpoint/2010/main" val="1720055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36200" cy="567267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 Utiliser des outils de planification</a:t>
            </a:r>
            <a:endParaRPr lang="fr-FR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B5E439-556C-459F-B086-4385629BB017}"/>
              </a:ext>
            </a:extLst>
          </p:cNvPr>
          <p:cNvSpPr/>
          <p:nvPr/>
        </p:nvSpPr>
        <p:spPr>
          <a:xfrm>
            <a:off x="469371" y="743903"/>
            <a:ext cx="1046532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Élaborer un PERT</a:t>
            </a:r>
            <a:endParaRPr lang="fr-FR" sz="1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méthodologie initiale est la même que celle mise en œuvre pour réaliser un graphe Gantt. Il est nécessaire de respecter les étapes suivantes :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E30AD313-DA35-4B54-926E-6AA5F76845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1404325"/>
              </p:ext>
            </p:extLst>
          </p:nvPr>
        </p:nvGraphicFramePr>
        <p:xfrm>
          <a:off x="702734" y="2319868"/>
          <a:ext cx="10892366" cy="3958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8067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B5E439-556C-459F-B086-4385629BB017}"/>
              </a:ext>
            </a:extLst>
          </p:cNvPr>
          <p:cNvSpPr/>
          <p:nvPr/>
        </p:nvSpPr>
        <p:spPr>
          <a:xfrm>
            <a:off x="533400" y="342064"/>
            <a:ext cx="11290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Élaborer un PERT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55900C7D-4EAE-475D-AD07-6684D03971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0746600"/>
              </p:ext>
            </p:extLst>
          </p:nvPr>
        </p:nvGraphicFramePr>
        <p:xfrm>
          <a:off x="628650" y="1193296"/>
          <a:ext cx="10024533" cy="311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2C5FD9E-9267-40CD-89CC-9D94D9DFB60F}"/>
              </a:ext>
            </a:extLst>
          </p:cNvPr>
          <p:cNvSpPr/>
          <p:nvPr/>
        </p:nvSpPr>
        <p:spPr>
          <a:xfrm>
            <a:off x="628650" y="4550833"/>
            <a:ext cx="11099800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Conseils</a:t>
            </a:r>
            <a:endParaRPr lang="fr-FR" sz="20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Commencer par placer les tâches simples qui ont une seule antériorité.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Faire apparaître le chemin critique le plus horizontalement possible. 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Numéroter de façon croissante les tâches sur un chemin.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 chemin critique met en évidence les taches à contrôler, les décisions à prendre.</a:t>
            </a:r>
          </a:p>
        </p:txBody>
      </p:sp>
    </p:spTree>
    <p:extLst>
      <p:ext uri="{BB962C8B-B14F-4D97-AF65-F5344CB8AC3E}">
        <p14:creationId xmlns:p14="http://schemas.microsoft.com/office/powerpoint/2010/main" val="2324105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273</TotalTime>
  <Words>675</Words>
  <Application>Microsoft Office PowerPoint</Application>
  <PresentationFormat>Grand écran</PresentationFormat>
  <Paragraphs>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Symbol</vt:lpstr>
      <vt:lpstr>Wingdings 3</vt:lpstr>
      <vt:lpstr>Ion</vt:lpstr>
      <vt:lpstr>Chap. 5 – La planification des activités et des prestations 5. Utiliser des outils de planification</vt:lpstr>
      <vt:lpstr>Chap. 5 – La planification des activités et des prestations 3. Utiliser des outils de planification</vt:lpstr>
      <vt:lpstr>Chap. 5 – La planification des activités et des prestations 3. Utiliser des outils de planification</vt:lpstr>
      <vt:lpstr>Chap. 5 – La planification des activités et des prestations 3. Utiliser des outils de planification</vt:lpstr>
      <vt:lpstr>Chap. 5 – La planification des activités et des prestations 3. Utiliser des outils de planification</vt:lpstr>
      <vt:lpstr>Chap. 5 – La planification des activités et des prestations 3. Utiliser des outils de planification</vt:lpstr>
      <vt:lpstr>3. Utiliser des outils de planification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31</cp:revision>
  <dcterms:created xsi:type="dcterms:W3CDTF">2014-01-16T23:14:09Z</dcterms:created>
  <dcterms:modified xsi:type="dcterms:W3CDTF">2024-01-28T19:40:57Z</dcterms:modified>
</cp:coreProperties>
</file>