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30767"/>
            <a:ext cx="10600267" cy="423938"/>
          </a:xfrm>
        </p:spPr>
        <p:txBody>
          <a:bodyPr>
            <a:noAutofit/>
          </a:bodyPr>
          <a:lstStyle/>
          <a:p>
            <a:r>
              <a:rPr lang="fr-FR" sz="2400" b="1" dirty="0"/>
              <a:t>2. Lister les tâches à réaliser</a:t>
            </a:r>
            <a:endParaRPr lang="fr-FR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BC34E2-1A06-43A8-955F-89393A669688}"/>
              </a:ext>
            </a:extLst>
          </p:cNvPr>
          <p:cNvSpPr txBox="1">
            <a:spLocks/>
          </p:cNvSpPr>
          <p:nvPr/>
        </p:nvSpPr>
        <p:spPr>
          <a:xfrm>
            <a:off x="0" y="-81774"/>
            <a:ext cx="10236200" cy="602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3602733-ED52-FF59-FA81-F9BDD138CCAB}"/>
              </a:ext>
            </a:extLst>
          </p:cNvPr>
          <p:cNvSpPr txBox="1"/>
          <p:nvPr/>
        </p:nvSpPr>
        <p:spPr>
          <a:xfrm>
            <a:off x="1150513" y="1575515"/>
            <a:ext cx="968491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objectifs étant définis, il est possible d’identifier et de lister de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façon exhaustive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tâches à réaliser pour atteindre l’objectif.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est important car une tâche oubliée peut compromettre l’organisation, retarder la procédure, voir compromettre le projet.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à ce stade que toutes les personnes impliquées dans le projet soient associées à ce travail.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30767"/>
            <a:ext cx="10600267" cy="423938"/>
          </a:xfrm>
        </p:spPr>
        <p:txBody>
          <a:bodyPr>
            <a:noAutofit/>
          </a:bodyPr>
          <a:lstStyle/>
          <a:p>
            <a:r>
              <a:rPr lang="fr-FR" sz="2400" b="1" dirty="0"/>
              <a:t>2. Lister les tâches à réaliser</a:t>
            </a:r>
            <a:endParaRPr lang="fr-FR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BC34E2-1A06-43A8-955F-89393A669688}"/>
              </a:ext>
            </a:extLst>
          </p:cNvPr>
          <p:cNvSpPr txBox="1">
            <a:spLocks/>
          </p:cNvSpPr>
          <p:nvPr/>
        </p:nvSpPr>
        <p:spPr>
          <a:xfrm>
            <a:off x="0" y="-81774"/>
            <a:ext cx="10236200" cy="6024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planification des activités et des prestations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C4C571C-6C5A-69E4-1391-2DE7DCFE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12056"/>
              </p:ext>
            </p:extLst>
          </p:nvPr>
        </p:nvGraphicFramePr>
        <p:xfrm>
          <a:off x="1812506" y="1588394"/>
          <a:ext cx="7696395" cy="4412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2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92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Exposition et vernissage : Ames amers de Cheng Li  le 10 juin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</a:t>
                      </a:r>
                      <a:endParaRPr lang="fr-F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Exposition</a:t>
                      </a:r>
                      <a:endParaRPr lang="fr-F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Signer le contrat avec l’auteur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Faire la liste des œuvres à exposer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Réceptionner les œuvres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Accrocher les œuvres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endParaRPr lang="fr-F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Création affiche et invitation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Impression affiches et invitations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Diffusion affiche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Invitations vernissage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Obtenir liste invités personnel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à jour le fichier des invités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Envoyer les invitations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Réceptionner les réponses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Commander le buffet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en place buffet + vernissage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66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</TotalTime>
  <Words>191</Words>
  <Application>Microsoft Office PowerPoint</Application>
  <PresentationFormat>Grand écran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2. Lister les tâches à réaliser</vt:lpstr>
      <vt:lpstr>2. Lister les tâches à réaliser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22</cp:revision>
  <dcterms:created xsi:type="dcterms:W3CDTF">2014-01-16T23:14:09Z</dcterms:created>
  <dcterms:modified xsi:type="dcterms:W3CDTF">2024-01-28T19:16:38Z</dcterms:modified>
</cp:coreProperties>
</file>