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8CF047-ABA2-4534-BF3D-A1B4E4890FDA}" type="doc">
      <dgm:prSet loTypeId="urn:microsoft.com/office/officeart/2005/8/layout/hProcess1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9390AEC5-4713-4066-8617-5D3B41774CBA}">
      <dgm:prSet phldrT="[Texte]" custT="1"/>
      <dgm:spPr/>
      <dgm:t>
        <a:bodyPr/>
        <a:lstStyle/>
        <a:p>
          <a:pPr algn="l"/>
          <a:r>
            <a:rPr lang="fr-FR" sz="1600" b="1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1 - Définir les objectifs</a:t>
          </a:r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8E999D3A-6212-4F8D-9701-A0EA0A35209E}" type="parTrans" cxnId="{E8253CBB-986D-4611-96C0-478CAFB2B581}">
      <dgm:prSet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976C11E2-9C9A-4B55-8F45-F6BCA8F1560A}" type="sibTrans" cxnId="{E8253CBB-986D-4611-96C0-478CAFB2B581}">
      <dgm:prSet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CC248F88-7E53-4109-BD9D-BEBAF7FA2A00}">
      <dgm:prSet custT="1"/>
      <dgm:spPr/>
      <dgm:t>
        <a:bodyPr/>
        <a:lstStyle/>
        <a:p>
          <a:pPr algn="l"/>
          <a:r>
            <a:rPr lang="fr-FR" sz="1600" b="1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3 - Étudier les contraintes (temps, ressources...)</a:t>
          </a:r>
        </a:p>
      </dgm:t>
    </dgm:pt>
    <dgm:pt modelId="{42FFD646-A259-47A2-802E-8AB64F69D104}" type="parTrans" cxnId="{0A82EC8C-AEF1-4BA5-8076-DFDFB9C2A895}">
      <dgm:prSet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B159D310-8D40-4A0D-ABEC-AC7F69057B22}" type="sibTrans" cxnId="{0A82EC8C-AEF1-4BA5-8076-DFDFB9C2A895}">
      <dgm:prSet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B94BDDA-BE89-4073-8634-05FD5CD401A9}">
      <dgm:prSet custT="1"/>
      <dgm:spPr/>
      <dgm:t>
        <a:bodyPr/>
        <a:lstStyle/>
        <a:p>
          <a:pPr algn="l"/>
          <a:r>
            <a:rPr lang="fr-FR" sz="1600" b="1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4 - Ordonnancer les tâches </a:t>
          </a:r>
        </a:p>
      </dgm:t>
    </dgm:pt>
    <dgm:pt modelId="{CC2EAC3E-57E2-4DAD-A5F7-7705649DF219}" type="parTrans" cxnId="{578BCDFC-C433-49FE-B561-EA18B802D1B4}">
      <dgm:prSet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60B4AC54-7DED-4FB8-99B5-A60FFF7FA276}" type="sibTrans" cxnId="{578BCDFC-C433-49FE-B561-EA18B802D1B4}">
      <dgm:prSet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2B1DAE3A-9DF5-4C21-B71B-0773F02C3B63}">
      <dgm:prSet custT="1"/>
      <dgm:spPr/>
      <dgm:t>
        <a:bodyPr/>
        <a:lstStyle/>
        <a:p>
          <a:pPr algn="l"/>
          <a:r>
            <a:rPr lang="fr-FR" sz="1600" b="1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5 - Utiliser un outil de planification</a:t>
          </a:r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DD08218C-110F-458B-B5C4-2AA5B48480D5}" type="parTrans" cxnId="{83CDCFD4-4102-4567-87A7-D0D530914340}">
      <dgm:prSet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A35E3FB0-2E49-4C21-970F-62B0DBF7EDE1}" type="sibTrans" cxnId="{83CDCFD4-4102-4567-87A7-D0D530914340}">
      <dgm:prSet/>
      <dgm:spPr/>
      <dgm:t>
        <a:bodyPr/>
        <a:lstStyle/>
        <a:p>
          <a:pPr algn="l"/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7183325C-68CE-43EC-A109-1BD5B00827A9}">
      <dgm:prSet phldrT="[Texte]" custT="1"/>
      <dgm:spPr/>
      <dgm:t>
        <a:bodyPr/>
        <a:lstStyle/>
        <a:p>
          <a:pPr algn="l"/>
          <a:r>
            <a:rPr lang="fr-FR" sz="1600" b="1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2 - Lister les tâches à réaliser</a:t>
          </a:r>
        </a:p>
      </dgm:t>
    </dgm:pt>
    <dgm:pt modelId="{A65A3152-21D4-479B-803A-BA2827B0871B}" type="parTrans" cxnId="{B1B81CAB-12C6-4DE2-B10F-BE92E24B02DB}">
      <dgm:prSet/>
      <dgm:spPr/>
      <dgm:t>
        <a:bodyPr/>
        <a:lstStyle/>
        <a:p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5EB5AD7-F9A0-470C-8A80-51891844D6C2}" type="sibTrans" cxnId="{B1B81CAB-12C6-4DE2-B10F-BE92E24B02DB}">
      <dgm:prSet/>
      <dgm:spPr/>
      <dgm:t>
        <a:bodyPr/>
        <a:lstStyle/>
        <a:p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5E996666-C385-4B13-B0FD-A53DD36C9D9B}">
      <dgm:prSet custT="1"/>
      <dgm:spPr/>
      <dgm:t>
        <a:bodyPr/>
        <a:lstStyle/>
        <a:p>
          <a:pPr algn="l"/>
          <a:r>
            <a:rPr lang="fr-FR" sz="1600" b="1">
              <a:solidFill>
                <a:schemeClr val="bg1"/>
              </a:solidFill>
              <a:latin typeface="Arial Narrow" panose="020B0606020202030204" pitchFamily="34" charset="0"/>
            </a:rPr>
            <a:t>6 - Contôler le déroulement </a:t>
          </a:r>
        </a:p>
      </dgm:t>
    </dgm:pt>
    <dgm:pt modelId="{33BDFFBA-8A6B-484D-8E70-438008DDE017}" type="parTrans" cxnId="{B8AB7A3D-5870-4E01-9ED3-259256CDBDFD}">
      <dgm:prSet/>
      <dgm:spPr/>
      <dgm:t>
        <a:bodyPr/>
        <a:lstStyle/>
        <a:p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A3808EE5-36A1-4615-9B76-BF4B73825D66}" type="sibTrans" cxnId="{B8AB7A3D-5870-4E01-9ED3-259256CDBDFD}">
      <dgm:prSet/>
      <dgm:spPr/>
      <dgm:t>
        <a:bodyPr/>
        <a:lstStyle/>
        <a:p>
          <a:endParaRPr lang="fr-FR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ADF01C25-CC04-4558-8FCD-79321E758184}" type="pres">
      <dgm:prSet presAssocID="{8A8CF047-ABA2-4534-BF3D-A1B4E4890FDA}" presName="Name0" presStyleCnt="0">
        <dgm:presLayoutVars>
          <dgm:dir/>
          <dgm:resizeHandles val="exact"/>
        </dgm:presLayoutVars>
      </dgm:prSet>
      <dgm:spPr/>
    </dgm:pt>
    <dgm:pt modelId="{21A7D74B-25B2-4D46-B35A-4C60B17D9460}" type="pres">
      <dgm:prSet presAssocID="{8A8CF047-ABA2-4534-BF3D-A1B4E4890FDA}" presName="arrow" presStyleLbl="bgShp" presStyleIdx="0" presStyleCnt="1"/>
      <dgm:spPr>
        <a:solidFill>
          <a:srgbClr val="00B050"/>
        </a:solidFill>
      </dgm:spPr>
    </dgm:pt>
    <dgm:pt modelId="{B2458A50-A055-4A44-9D7E-261E5EE860B9}" type="pres">
      <dgm:prSet presAssocID="{8A8CF047-ABA2-4534-BF3D-A1B4E4890FDA}" presName="points" presStyleCnt="0"/>
      <dgm:spPr/>
    </dgm:pt>
    <dgm:pt modelId="{C3DD91BF-FC07-4F02-B1A1-CBF6E060142E}" type="pres">
      <dgm:prSet presAssocID="{9390AEC5-4713-4066-8617-5D3B41774CBA}" presName="compositeA" presStyleCnt="0"/>
      <dgm:spPr/>
    </dgm:pt>
    <dgm:pt modelId="{E4567EBE-548F-4F14-9598-5067D366A3F3}" type="pres">
      <dgm:prSet presAssocID="{9390AEC5-4713-4066-8617-5D3B41774CBA}" presName="textA" presStyleLbl="revTx" presStyleIdx="0" presStyleCnt="6" custScaleX="111677">
        <dgm:presLayoutVars>
          <dgm:bulletEnabled val="1"/>
        </dgm:presLayoutVars>
      </dgm:prSet>
      <dgm:spPr/>
    </dgm:pt>
    <dgm:pt modelId="{09F36F9C-B851-46DD-8DB1-80597B8FFAFD}" type="pres">
      <dgm:prSet presAssocID="{9390AEC5-4713-4066-8617-5D3B41774CBA}" presName="circleA" presStyleLbl="node1" presStyleIdx="0" presStyleCnt="6"/>
      <dgm:spPr/>
    </dgm:pt>
    <dgm:pt modelId="{875AEAD0-E43A-4FC5-9123-532A45930A44}" type="pres">
      <dgm:prSet presAssocID="{9390AEC5-4713-4066-8617-5D3B41774CBA}" presName="spaceA" presStyleCnt="0"/>
      <dgm:spPr/>
    </dgm:pt>
    <dgm:pt modelId="{E609DCDB-FF75-452B-A042-7D3C3C73C5CA}" type="pres">
      <dgm:prSet presAssocID="{976C11E2-9C9A-4B55-8F45-F6BCA8F1560A}" presName="space" presStyleCnt="0"/>
      <dgm:spPr/>
    </dgm:pt>
    <dgm:pt modelId="{7D6FE230-4F13-493D-B2A1-DCAE19346AF3}" type="pres">
      <dgm:prSet presAssocID="{7183325C-68CE-43EC-A109-1BD5B00827A9}" presName="compositeB" presStyleCnt="0"/>
      <dgm:spPr/>
    </dgm:pt>
    <dgm:pt modelId="{11B16E55-5165-4192-818F-02820BD52191}" type="pres">
      <dgm:prSet presAssocID="{7183325C-68CE-43EC-A109-1BD5B00827A9}" presName="textB" presStyleLbl="revTx" presStyleIdx="1" presStyleCnt="6" custScaleX="143717" custLinFactNeighborX="-6632" custLinFactNeighborY="18">
        <dgm:presLayoutVars>
          <dgm:bulletEnabled val="1"/>
        </dgm:presLayoutVars>
      </dgm:prSet>
      <dgm:spPr/>
    </dgm:pt>
    <dgm:pt modelId="{84057617-2800-41A2-A071-1733C8B5B463}" type="pres">
      <dgm:prSet presAssocID="{7183325C-68CE-43EC-A109-1BD5B00827A9}" presName="circleB" presStyleLbl="node1" presStyleIdx="1" presStyleCnt="6"/>
      <dgm:spPr/>
    </dgm:pt>
    <dgm:pt modelId="{C19DCEE9-F6BC-4B1A-A363-DDEC906F4872}" type="pres">
      <dgm:prSet presAssocID="{7183325C-68CE-43EC-A109-1BD5B00827A9}" presName="spaceB" presStyleCnt="0"/>
      <dgm:spPr/>
    </dgm:pt>
    <dgm:pt modelId="{393DE0F3-291E-4BB4-B5DF-1C295C04F7F2}" type="pres">
      <dgm:prSet presAssocID="{F5EB5AD7-F9A0-470C-8A80-51891844D6C2}" presName="space" presStyleCnt="0"/>
      <dgm:spPr/>
    </dgm:pt>
    <dgm:pt modelId="{C99512E9-BF90-4067-9178-3C5FED3640F0}" type="pres">
      <dgm:prSet presAssocID="{CC248F88-7E53-4109-BD9D-BEBAF7FA2A00}" presName="compositeA" presStyleCnt="0"/>
      <dgm:spPr/>
    </dgm:pt>
    <dgm:pt modelId="{7C883C4E-A92E-4E80-BED4-95ABBF20F92D}" type="pres">
      <dgm:prSet presAssocID="{CC248F88-7E53-4109-BD9D-BEBAF7FA2A00}" presName="textA" presStyleLbl="revTx" presStyleIdx="2" presStyleCnt="6" custScaleX="212487">
        <dgm:presLayoutVars>
          <dgm:bulletEnabled val="1"/>
        </dgm:presLayoutVars>
      </dgm:prSet>
      <dgm:spPr/>
    </dgm:pt>
    <dgm:pt modelId="{18FA679C-F305-4A1F-B579-3DBE8AEF9191}" type="pres">
      <dgm:prSet presAssocID="{CC248F88-7E53-4109-BD9D-BEBAF7FA2A00}" presName="circleA" presStyleLbl="node1" presStyleIdx="2" presStyleCnt="6"/>
      <dgm:spPr/>
    </dgm:pt>
    <dgm:pt modelId="{AA8CA11C-0F0A-4F08-B98A-D936C0337031}" type="pres">
      <dgm:prSet presAssocID="{CC248F88-7E53-4109-BD9D-BEBAF7FA2A00}" presName="spaceA" presStyleCnt="0"/>
      <dgm:spPr/>
    </dgm:pt>
    <dgm:pt modelId="{4043F740-E9A1-4B27-8911-CE6DE9B1CC8C}" type="pres">
      <dgm:prSet presAssocID="{B159D310-8D40-4A0D-ABEC-AC7F69057B22}" presName="space" presStyleCnt="0"/>
      <dgm:spPr/>
    </dgm:pt>
    <dgm:pt modelId="{9F4F3036-50F7-42A9-8739-3576CC2AD381}" type="pres">
      <dgm:prSet presAssocID="{FB94BDDA-BE89-4073-8634-05FD5CD401A9}" presName="compositeB" presStyleCnt="0"/>
      <dgm:spPr/>
    </dgm:pt>
    <dgm:pt modelId="{9C6EBD33-1E7A-44E6-B18E-45CEEF39ED2A}" type="pres">
      <dgm:prSet presAssocID="{FB94BDDA-BE89-4073-8634-05FD5CD401A9}" presName="textB" presStyleLbl="revTx" presStyleIdx="3" presStyleCnt="6" custScaleX="141562">
        <dgm:presLayoutVars>
          <dgm:bulletEnabled val="1"/>
        </dgm:presLayoutVars>
      </dgm:prSet>
      <dgm:spPr/>
    </dgm:pt>
    <dgm:pt modelId="{4C8AD079-DDA7-45FC-9D70-7B867B1C6ABC}" type="pres">
      <dgm:prSet presAssocID="{FB94BDDA-BE89-4073-8634-05FD5CD401A9}" presName="circleB" presStyleLbl="node1" presStyleIdx="3" presStyleCnt="6"/>
      <dgm:spPr/>
    </dgm:pt>
    <dgm:pt modelId="{65D4048B-9791-4A7C-A2F8-835BD35B261D}" type="pres">
      <dgm:prSet presAssocID="{FB94BDDA-BE89-4073-8634-05FD5CD401A9}" presName="spaceB" presStyleCnt="0"/>
      <dgm:spPr/>
    </dgm:pt>
    <dgm:pt modelId="{E491BC58-FFA8-4184-8B59-7F5D006AFA93}" type="pres">
      <dgm:prSet presAssocID="{60B4AC54-7DED-4FB8-99B5-A60FFF7FA276}" presName="space" presStyleCnt="0"/>
      <dgm:spPr/>
    </dgm:pt>
    <dgm:pt modelId="{1B581EE4-4CEB-4423-BD5D-0574C241A9CA}" type="pres">
      <dgm:prSet presAssocID="{2B1DAE3A-9DF5-4C21-B71B-0773F02C3B63}" presName="compositeA" presStyleCnt="0"/>
      <dgm:spPr/>
    </dgm:pt>
    <dgm:pt modelId="{30DB9F93-6D16-44BC-8F52-09285B5EAE14}" type="pres">
      <dgm:prSet presAssocID="{2B1DAE3A-9DF5-4C21-B71B-0773F02C3B63}" presName="textA" presStyleLbl="revTx" presStyleIdx="4" presStyleCnt="6" custScaleX="155082">
        <dgm:presLayoutVars>
          <dgm:bulletEnabled val="1"/>
        </dgm:presLayoutVars>
      </dgm:prSet>
      <dgm:spPr/>
    </dgm:pt>
    <dgm:pt modelId="{86D4B116-2553-4EA4-9D03-5C5117CF5177}" type="pres">
      <dgm:prSet presAssocID="{2B1DAE3A-9DF5-4C21-B71B-0773F02C3B63}" presName="circleA" presStyleLbl="node1" presStyleIdx="4" presStyleCnt="6"/>
      <dgm:spPr/>
    </dgm:pt>
    <dgm:pt modelId="{77C7C1E6-E0BA-45BD-92E8-782BF70ABE30}" type="pres">
      <dgm:prSet presAssocID="{2B1DAE3A-9DF5-4C21-B71B-0773F02C3B63}" presName="spaceA" presStyleCnt="0"/>
      <dgm:spPr/>
    </dgm:pt>
    <dgm:pt modelId="{A9ABEED0-552C-48CE-88FD-A0AFA701F969}" type="pres">
      <dgm:prSet presAssocID="{A35E3FB0-2E49-4C21-970F-62B0DBF7EDE1}" presName="space" presStyleCnt="0"/>
      <dgm:spPr/>
    </dgm:pt>
    <dgm:pt modelId="{26D8620F-3BDF-477B-9B88-BB788D32886F}" type="pres">
      <dgm:prSet presAssocID="{5E996666-C385-4B13-B0FD-A53DD36C9D9B}" presName="compositeB" presStyleCnt="0"/>
      <dgm:spPr/>
    </dgm:pt>
    <dgm:pt modelId="{9EA64BCD-F505-46A6-A5A6-799F34E03645}" type="pres">
      <dgm:prSet presAssocID="{5E996666-C385-4B13-B0FD-A53DD36C9D9B}" presName="textB" presStyleLbl="revTx" presStyleIdx="5" presStyleCnt="6" custScaleX="122158" custLinFactNeighborX="21705" custLinFactNeighborY="18">
        <dgm:presLayoutVars>
          <dgm:bulletEnabled val="1"/>
        </dgm:presLayoutVars>
      </dgm:prSet>
      <dgm:spPr/>
    </dgm:pt>
    <dgm:pt modelId="{CDE6719F-F76B-457B-9FFB-3954906B7BB6}" type="pres">
      <dgm:prSet presAssocID="{5E996666-C385-4B13-B0FD-A53DD36C9D9B}" presName="circleB" presStyleLbl="node1" presStyleIdx="5" presStyleCnt="6"/>
      <dgm:spPr/>
    </dgm:pt>
    <dgm:pt modelId="{0FBAF66A-3B87-43D0-A233-A89EB6C4BC2E}" type="pres">
      <dgm:prSet presAssocID="{5E996666-C385-4B13-B0FD-A53DD36C9D9B}" presName="spaceB" presStyleCnt="0"/>
      <dgm:spPr/>
    </dgm:pt>
  </dgm:ptLst>
  <dgm:cxnLst>
    <dgm:cxn modelId="{4633D708-9EC3-4D67-830E-26F5FDAC5842}" type="presOf" srcId="{9390AEC5-4713-4066-8617-5D3B41774CBA}" destId="{E4567EBE-548F-4F14-9598-5067D366A3F3}" srcOrd="0" destOrd="0" presId="urn:microsoft.com/office/officeart/2005/8/layout/hProcess11"/>
    <dgm:cxn modelId="{B8AB7A3D-5870-4E01-9ED3-259256CDBDFD}" srcId="{8A8CF047-ABA2-4534-BF3D-A1B4E4890FDA}" destId="{5E996666-C385-4B13-B0FD-A53DD36C9D9B}" srcOrd="5" destOrd="0" parTransId="{33BDFFBA-8A6B-484D-8E70-438008DDE017}" sibTransId="{A3808EE5-36A1-4615-9B76-BF4B73825D66}"/>
    <dgm:cxn modelId="{0A82EC8C-AEF1-4BA5-8076-DFDFB9C2A895}" srcId="{8A8CF047-ABA2-4534-BF3D-A1B4E4890FDA}" destId="{CC248F88-7E53-4109-BD9D-BEBAF7FA2A00}" srcOrd="2" destOrd="0" parTransId="{42FFD646-A259-47A2-802E-8AB64F69D104}" sibTransId="{B159D310-8D40-4A0D-ABEC-AC7F69057B22}"/>
    <dgm:cxn modelId="{B1B81CAB-12C6-4DE2-B10F-BE92E24B02DB}" srcId="{8A8CF047-ABA2-4534-BF3D-A1B4E4890FDA}" destId="{7183325C-68CE-43EC-A109-1BD5B00827A9}" srcOrd="1" destOrd="0" parTransId="{A65A3152-21D4-479B-803A-BA2827B0871B}" sibTransId="{F5EB5AD7-F9A0-470C-8A80-51891844D6C2}"/>
    <dgm:cxn modelId="{E8253CBB-986D-4611-96C0-478CAFB2B581}" srcId="{8A8CF047-ABA2-4534-BF3D-A1B4E4890FDA}" destId="{9390AEC5-4713-4066-8617-5D3B41774CBA}" srcOrd="0" destOrd="0" parTransId="{8E999D3A-6212-4F8D-9701-A0EA0A35209E}" sibTransId="{976C11E2-9C9A-4B55-8F45-F6BCA8F1560A}"/>
    <dgm:cxn modelId="{315F68CE-9C09-42CC-BBB5-0873A08DCB04}" type="presOf" srcId="{5E996666-C385-4B13-B0FD-A53DD36C9D9B}" destId="{9EA64BCD-F505-46A6-A5A6-799F34E03645}" srcOrd="0" destOrd="0" presId="urn:microsoft.com/office/officeart/2005/8/layout/hProcess11"/>
    <dgm:cxn modelId="{83CDCFD4-4102-4567-87A7-D0D530914340}" srcId="{8A8CF047-ABA2-4534-BF3D-A1B4E4890FDA}" destId="{2B1DAE3A-9DF5-4C21-B71B-0773F02C3B63}" srcOrd="4" destOrd="0" parTransId="{DD08218C-110F-458B-B5C4-2AA5B48480D5}" sibTransId="{A35E3FB0-2E49-4C21-970F-62B0DBF7EDE1}"/>
    <dgm:cxn modelId="{077A87D6-2830-48CE-A0D0-E8644BC95AF5}" type="presOf" srcId="{2B1DAE3A-9DF5-4C21-B71B-0773F02C3B63}" destId="{30DB9F93-6D16-44BC-8F52-09285B5EAE14}" srcOrd="0" destOrd="0" presId="urn:microsoft.com/office/officeart/2005/8/layout/hProcess11"/>
    <dgm:cxn modelId="{017DA4D8-B37F-4C3F-9BD1-7122508F3B18}" type="presOf" srcId="{CC248F88-7E53-4109-BD9D-BEBAF7FA2A00}" destId="{7C883C4E-A92E-4E80-BED4-95ABBF20F92D}" srcOrd="0" destOrd="0" presId="urn:microsoft.com/office/officeart/2005/8/layout/hProcess11"/>
    <dgm:cxn modelId="{ABBA5FEC-DF7E-4189-9958-81D49B795EC4}" type="presOf" srcId="{FB94BDDA-BE89-4073-8634-05FD5CD401A9}" destId="{9C6EBD33-1E7A-44E6-B18E-45CEEF39ED2A}" srcOrd="0" destOrd="0" presId="urn:microsoft.com/office/officeart/2005/8/layout/hProcess11"/>
    <dgm:cxn modelId="{E0637BF4-7B62-462F-8D21-094353EE1661}" type="presOf" srcId="{7183325C-68CE-43EC-A109-1BD5B00827A9}" destId="{11B16E55-5165-4192-818F-02820BD52191}" srcOrd="0" destOrd="0" presId="urn:microsoft.com/office/officeart/2005/8/layout/hProcess11"/>
    <dgm:cxn modelId="{FD6EB1FC-09D5-4576-8451-B835F57F9055}" type="presOf" srcId="{8A8CF047-ABA2-4534-BF3D-A1B4E4890FDA}" destId="{ADF01C25-CC04-4558-8FCD-79321E758184}" srcOrd="0" destOrd="0" presId="urn:microsoft.com/office/officeart/2005/8/layout/hProcess11"/>
    <dgm:cxn modelId="{578BCDFC-C433-49FE-B561-EA18B802D1B4}" srcId="{8A8CF047-ABA2-4534-BF3D-A1B4E4890FDA}" destId="{FB94BDDA-BE89-4073-8634-05FD5CD401A9}" srcOrd="3" destOrd="0" parTransId="{CC2EAC3E-57E2-4DAD-A5F7-7705649DF219}" sibTransId="{60B4AC54-7DED-4FB8-99B5-A60FFF7FA276}"/>
    <dgm:cxn modelId="{42FAE4C6-1341-4BA7-A33C-CFF0E1624174}" type="presParOf" srcId="{ADF01C25-CC04-4558-8FCD-79321E758184}" destId="{21A7D74B-25B2-4D46-B35A-4C60B17D9460}" srcOrd="0" destOrd="0" presId="urn:microsoft.com/office/officeart/2005/8/layout/hProcess11"/>
    <dgm:cxn modelId="{CBC332CD-55A6-47B3-BEBE-765433318250}" type="presParOf" srcId="{ADF01C25-CC04-4558-8FCD-79321E758184}" destId="{B2458A50-A055-4A44-9D7E-261E5EE860B9}" srcOrd="1" destOrd="0" presId="urn:microsoft.com/office/officeart/2005/8/layout/hProcess11"/>
    <dgm:cxn modelId="{D780B2A2-89EB-4734-A6FD-A37F97870CAA}" type="presParOf" srcId="{B2458A50-A055-4A44-9D7E-261E5EE860B9}" destId="{C3DD91BF-FC07-4F02-B1A1-CBF6E060142E}" srcOrd="0" destOrd="0" presId="urn:microsoft.com/office/officeart/2005/8/layout/hProcess11"/>
    <dgm:cxn modelId="{FEA87109-AF59-42D2-965E-C5E95C8CD219}" type="presParOf" srcId="{C3DD91BF-FC07-4F02-B1A1-CBF6E060142E}" destId="{E4567EBE-548F-4F14-9598-5067D366A3F3}" srcOrd="0" destOrd="0" presId="urn:microsoft.com/office/officeart/2005/8/layout/hProcess11"/>
    <dgm:cxn modelId="{14A851ED-E51B-4E5A-9577-620A62C594B8}" type="presParOf" srcId="{C3DD91BF-FC07-4F02-B1A1-CBF6E060142E}" destId="{09F36F9C-B851-46DD-8DB1-80597B8FFAFD}" srcOrd="1" destOrd="0" presId="urn:microsoft.com/office/officeart/2005/8/layout/hProcess11"/>
    <dgm:cxn modelId="{A821C03F-75FB-47FF-8A56-6A88B36B2756}" type="presParOf" srcId="{C3DD91BF-FC07-4F02-B1A1-CBF6E060142E}" destId="{875AEAD0-E43A-4FC5-9123-532A45930A44}" srcOrd="2" destOrd="0" presId="urn:microsoft.com/office/officeart/2005/8/layout/hProcess11"/>
    <dgm:cxn modelId="{6F3397DD-AEE8-4195-B944-E4ED9346AE3D}" type="presParOf" srcId="{B2458A50-A055-4A44-9D7E-261E5EE860B9}" destId="{E609DCDB-FF75-452B-A042-7D3C3C73C5CA}" srcOrd="1" destOrd="0" presId="urn:microsoft.com/office/officeart/2005/8/layout/hProcess11"/>
    <dgm:cxn modelId="{8DAEDEBF-0FA5-4F3B-AD92-9D98965884B9}" type="presParOf" srcId="{B2458A50-A055-4A44-9D7E-261E5EE860B9}" destId="{7D6FE230-4F13-493D-B2A1-DCAE19346AF3}" srcOrd="2" destOrd="0" presId="urn:microsoft.com/office/officeart/2005/8/layout/hProcess11"/>
    <dgm:cxn modelId="{1DA7C867-2EDE-4CA4-8F02-D549F7AD34C7}" type="presParOf" srcId="{7D6FE230-4F13-493D-B2A1-DCAE19346AF3}" destId="{11B16E55-5165-4192-818F-02820BD52191}" srcOrd="0" destOrd="0" presId="urn:microsoft.com/office/officeart/2005/8/layout/hProcess11"/>
    <dgm:cxn modelId="{4D00B600-7263-4681-9AE7-98C4217EA875}" type="presParOf" srcId="{7D6FE230-4F13-493D-B2A1-DCAE19346AF3}" destId="{84057617-2800-41A2-A071-1733C8B5B463}" srcOrd="1" destOrd="0" presId="urn:microsoft.com/office/officeart/2005/8/layout/hProcess11"/>
    <dgm:cxn modelId="{F7F3FB90-D53D-4DAB-96C7-069BC00B3A16}" type="presParOf" srcId="{7D6FE230-4F13-493D-B2A1-DCAE19346AF3}" destId="{C19DCEE9-F6BC-4B1A-A363-DDEC906F4872}" srcOrd="2" destOrd="0" presId="urn:microsoft.com/office/officeart/2005/8/layout/hProcess11"/>
    <dgm:cxn modelId="{0FD19077-977E-40EC-A5FF-EE26D477450C}" type="presParOf" srcId="{B2458A50-A055-4A44-9D7E-261E5EE860B9}" destId="{393DE0F3-291E-4BB4-B5DF-1C295C04F7F2}" srcOrd="3" destOrd="0" presId="urn:microsoft.com/office/officeart/2005/8/layout/hProcess11"/>
    <dgm:cxn modelId="{F9ADB560-8F90-41FC-BB5C-BBADB39E153A}" type="presParOf" srcId="{B2458A50-A055-4A44-9D7E-261E5EE860B9}" destId="{C99512E9-BF90-4067-9178-3C5FED3640F0}" srcOrd="4" destOrd="0" presId="urn:microsoft.com/office/officeart/2005/8/layout/hProcess11"/>
    <dgm:cxn modelId="{AC03D956-8FBB-4D6F-8B6E-079C54B8DDEA}" type="presParOf" srcId="{C99512E9-BF90-4067-9178-3C5FED3640F0}" destId="{7C883C4E-A92E-4E80-BED4-95ABBF20F92D}" srcOrd="0" destOrd="0" presId="urn:microsoft.com/office/officeart/2005/8/layout/hProcess11"/>
    <dgm:cxn modelId="{EAFCFFE5-F5FD-463E-827E-2B40A1425FB3}" type="presParOf" srcId="{C99512E9-BF90-4067-9178-3C5FED3640F0}" destId="{18FA679C-F305-4A1F-B579-3DBE8AEF9191}" srcOrd="1" destOrd="0" presId="urn:microsoft.com/office/officeart/2005/8/layout/hProcess11"/>
    <dgm:cxn modelId="{6BABE9CA-DB4A-467C-A3EF-032E7FFAF053}" type="presParOf" srcId="{C99512E9-BF90-4067-9178-3C5FED3640F0}" destId="{AA8CA11C-0F0A-4F08-B98A-D936C0337031}" srcOrd="2" destOrd="0" presId="urn:microsoft.com/office/officeart/2005/8/layout/hProcess11"/>
    <dgm:cxn modelId="{E40E2F7E-4ADA-483E-9AEB-05CA78989867}" type="presParOf" srcId="{B2458A50-A055-4A44-9D7E-261E5EE860B9}" destId="{4043F740-E9A1-4B27-8911-CE6DE9B1CC8C}" srcOrd="5" destOrd="0" presId="urn:microsoft.com/office/officeart/2005/8/layout/hProcess11"/>
    <dgm:cxn modelId="{F698B0B5-835E-4D2F-9354-14F32C5A5C3F}" type="presParOf" srcId="{B2458A50-A055-4A44-9D7E-261E5EE860B9}" destId="{9F4F3036-50F7-42A9-8739-3576CC2AD381}" srcOrd="6" destOrd="0" presId="urn:microsoft.com/office/officeart/2005/8/layout/hProcess11"/>
    <dgm:cxn modelId="{1A8688F3-6349-409C-A732-9AE4323FE2BA}" type="presParOf" srcId="{9F4F3036-50F7-42A9-8739-3576CC2AD381}" destId="{9C6EBD33-1E7A-44E6-B18E-45CEEF39ED2A}" srcOrd="0" destOrd="0" presId="urn:microsoft.com/office/officeart/2005/8/layout/hProcess11"/>
    <dgm:cxn modelId="{EF46856F-2BD2-4CF0-A4AF-600BC84A19DC}" type="presParOf" srcId="{9F4F3036-50F7-42A9-8739-3576CC2AD381}" destId="{4C8AD079-DDA7-45FC-9D70-7B867B1C6ABC}" srcOrd="1" destOrd="0" presId="urn:microsoft.com/office/officeart/2005/8/layout/hProcess11"/>
    <dgm:cxn modelId="{1F472C4B-19A2-407D-96D9-5B1E020030C3}" type="presParOf" srcId="{9F4F3036-50F7-42A9-8739-3576CC2AD381}" destId="{65D4048B-9791-4A7C-A2F8-835BD35B261D}" srcOrd="2" destOrd="0" presId="urn:microsoft.com/office/officeart/2005/8/layout/hProcess11"/>
    <dgm:cxn modelId="{9CD00173-1DD2-456F-9E8F-9245CD6AAF6F}" type="presParOf" srcId="{B2458A50-A055-4A44-9D7E-261E5EE860B9}" destId="{E491BC58-FFA8-4184-8B59-7F5D006AFA93}" srcOrd="7" destOrd="0" presId="urn:microsoft.com/office/officeart/2005/8/layout/hProcess11"/>
    <dgm:cxn modelId="{61810984-2C6C-4DB3-9642-EAE0469541F5}" type="presParOf" srcId="{B2458A50-A055-4A44-9D7E-261E5EE860B9}" destId="{1B581EE4-4CEB-4423-BD5D-0574C241A9CA}" srcOrd="8" destOrd="0" presId="urn:microsoft.com/office/officeart/2005/8/layout/hProcess11"/>
    <dgm:cxn modelId="{1DA910B9-60F2-44B9-8146-01A43451AEE8}" type="presParOf" srcId="{1B581EE4-4CEB-4423-BD5D-0574C241A9CA}" destId="{30DB9F93-6D16-44BC-8F52-09285B5EAE14}" srcOrd="0" destOrd="0" presId="urn:microsoft.com/office/officeart/2005/8/layout/hProcess11"/>
    <dgm:cxn modelId="{1B0D1DAC-8E40-4FAB-8E44-B20C8ABDFF3C}" type="presParOf" srcId="{1B581EE4-4CEB-4423-BD5D-0574C241A9CA}" destId="{86D4B116-2553-4EA4-9D03-5C5117CF5177}" srcOrd="1" destOrd="0" presId="urn:microsoft.com/office/officeart/2005/8/layout/hProcess11"/>
    <dgm:cxn modelId="{21F9BB20-4BF6-44DD-AF18-7C10BFFB3B65}" type="presParOf" srcId="{1B581EE4-4CEB-4423-BD5D-0574C241A9CA}" destId="{77C7C1E6-E0BA-45BD-92E8-782BF70ABE30}" srcOrd="2" destOrd="0" presId="urn:microsoft.com/office/officeart/2005/8/layout/hProcess11"/>
    <dgm:cxn modelId="{D4A4E571-AE83-45B7-83F0-172FEB64A0D5}" type="presParOf" srcId="{B2458A50-A055-4A44-9D7E-261E5EE860B9}" destId="{A9ABEED0-552C-48CE-88FD-A0AFA701F969}" srcOrd="9" destOrd="0" presId="urn:microsoft.com/office/officeart/2005/8/layout/hProcess11"/>
    <dgm:cxn modelId="{8E37ECFA-7097-486A-89DE-51FA49AE910E}" type="presParOf" srcId="{B2458A50-A055-4A44-9D7E-261E5EE860B9}" destId="{26D8620F-3BDF-477B-9B88-BB788D32886F}" srcOrd="10" destOrd="0" presId="urn:microsoft.com/office/officeart/2005/8/layout/hProcess11"/>
    <dgm:cxn modelId="{F9C9C3F7-81C9-4B1B-8AC2-D3F55699FEF1}" type="presParOf" srcId="{26D8620F-3BDF-477B-9B88-BB788D32886F}" destId="{9EA64BCD-F505-46A6-A5A6-799F34E03645}" srcOrd="0" destOrd="0" presId="urn:microsoft.com/office/officeart/2005/8/layout/hProcess11"/>
    <dgm:cxn modelId="{08558B28-EF87-4EF5-ADA2-B53508602D1F}" type="presParOf" srcId="{26D8620F-3BDF-477B-9B88-BB788D32886F}" destId="{CDE6719F-F76B-457B-9FFB-3954906B7BB6}" srcOrd="1" destOrd="0" presId="urn:microsoft.com/office/officeart/2005/8/layout/hProcess11"/>
    <dgm:cxn modelId="{4F592097-81AD-4284-9FB9-E6ABFB4362AB}" type="presParOf" srcId="{26D8620F-3BDF-477B-9B88-BB788D32886F}" destId="{0FBAF66A-3B87-43D0-A233-A89EB6C4BC2E}" srcOrd="2" destOrd="0" presId="urn:microsoft.com/office/officeart/2005/8/layout/hProcess11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A7D74B-25B2-4D46-B35A-4C60B17D9460}">
      <dsp:nvSpPr>
        <dsp:cNvPr id="0" name=""/>
        <dsp:cNvSpPr/>
      </dsp:nvSpPr>
      <dsp:spPr>
        <a:xfrm>
          <a:off x="0" y="531865"/>
          <a:ext cx="11114468" cy="709153"/>
        </a:xfrm>
        <a:prstGeom prst="notchedRightArrow">
          <a:avLst/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567EBE-548F-4F14-9598-5067D366A3F3}">
      <dsp:nvSpPr>
        <dsp:cNvPr id="0" name=""/>
        <dsp:cNvSpPr/>
      </dsp:nvSpPr>
      <dsp:spPr>
        <a:xfrm>
          <a:off x="3105" y="0"/>
          <a:ext cx="1224563" cy="709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1 - Définir les objectifs</a:t>
          </a:r>
          <a:endParaRPr lang="fr-FR" sz="1600" b="1" kern="120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105" y="0"/>
        <a:ext cx="1224563" cy="709153"/>
      </dsp:txXfrm>
    </dsp:sp>
    <dsp:sp modelId="{09F36F9C-B851-46DD-8DB1-80597B8FFAFD}">
      <dsp:nvSpPr>
        <dsp:cNvPr id="0" name=""/>
        <dsp:cNvSpPr/>
      </dsp:nvSpPr>
      <dsp:spPr>
        <a:xfrm>
          <a:off x="526743" y="797797"/>
          <a:ext cx="177288" cy="17728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B16E55-5165-4192-818F-02820BD52191}">
      <dsp:nvSpPr>
        <dsp:cNvPr id="0" name=""/>
        <dsp:cNvSpPr/>
      </dsp:nvSpPr>
      <dsp:spPr>
        <a:xfrm>
          <a:off x="1209773" y="1063730"/>
          <a:ext cx="1575889" cy="709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2 - Lister les tâches à réaliser</a:t>
          </a:r>
        </a:p>
      </dsp:txBody>
      <dsp:txXfrm>
        <a:off x="1209773" y="1063730"/>
        <a:ext cx="1575889" cy="709153"/>
      </dsp:txXfrm>
    </dsp:sp>
    <dsp:sp modelId="{84057617-2800-41A2-A071-1733C8B5B463}">
      <dsp:nvSpPr>
        <dsp:cNvPr id="0" name=""/>
        <dsp:cNvSpPr/>
      </dsp:nvSpPr>
      <dsp:spPr>
        <a:xfrm>
          <a:off x="1981795" y="797797"/>
          <a:ext cx="177288" cy="177288"/>
        </a:xfrm>
        <a:prstGeom prst="ellipse">
          <a:avLst/>
        </a:prstGeom>
        <a:solidFill>
          <a:schemeClr val="accent2">
            <a:hueOff val="270963"/>
            <a:satOff val="-1326"/>
            <a:lumOff val="74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83C4E-A92E-4E80-BED4-95ABBF20F92D}">
      <dsp:nvSpPr>
        <dsp:cNvPr id="0" name=""/>
        <dsp:cNvSpPr/>
      </dsp:nvSpPr>
      <dsp:spPr>
        <a:xfrm>
          <a:off x="2913210" y="0"/>
          <a:ext cx="2329967" cy="709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3 - Étudier les contraintes (temps, ressources...)</a:t>
          </a:r>
        </a:p>
      </dsp:txBody>
      <dsp:txXfrm>
        <a:off x="2913210" y="0"/>
        <a:ext cx="2329967" cy="709153"/>
      </dsp:txXfrm>
    </dsp:sp>
    <dsp:sp modelId="{18FA679C-F305-4A1F-B579-3DBE8AEF9191}">
      <dsp:nvSpPr>
        <dsp:cNvPr id="0" name=""/>
        <dsp:cNvSpPr/>
      </dsp:nvSpPr>
      <dsp:spPr>
        <a:xfrm>
          <a:off x="3989550" y="797797"/>
          <a:ext cx="177288" cy="177288"/>
        </a:xfrm>
        <a:prstGeom prst="ellipse">
          <a:avLst/>
        </a:prstGeom>
        <a:solidFill>
          <a:schemeClr val="accent2">
            <a:hueOff val="541926"/>
            <a:satOff val="-2653"/>
            <a:lumOff val="149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EBD33-1E7A-44E6-B18E-45CEEF39ED2A}">
      <dsp:nvSpPr>
        <dsp:cNvPr id="0" name=""/>
        <dsp:cNvSpPr/>
      </dsp:nvSpPr>
      <dsp:spPr>
        <a:xfrm>
          <a:off x="5298004" y="1063730"/>
          <a:ext cx="1552259" cy="709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4 - Ordonnancer les tâches </a:t>
          </a:r>
        </a:p>
      </dsp:txBody>
      <dsp:txXfrm>
        <a:off x="5298004" y="1063730"/>
        <a:ext cx="1552259" cy="709153"/>
      </dsp:txXfrm>
    </dsp:sp>
    <dsp:sp modelId="{4C8AD079-DDA7-45FC-9D70-7B867B1C6ABC}">
      <dsp:nvSpPr>
        <dsp:cNvPr id="0" name=""/>
        <dsp:cNvSpPr/>
      </dsp:nvSpPr>
      <dsp:spPr>
        <a:xfrm>
          <a:off x="5985490" y="797797"/>
          <a:ext cx="177288" cy="177288"/>
        </a:xfrm>
        <a:prstGeom prst="ellipse">
          <a:avLst/>
        </a:prstGeom>
        <a:solidFill>
          <a:schemeClr val="accent2">
            <a:hueOff val="812888"/>
            <a:satOff val="-3979"/>
            <a:lumOff val="223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B9F93-6D16-44BC-8F52-09285B5EAE14}">
      <dsp:nvSpPr>
        <dsp:cNvPr id="0" name=""/>
        <dsp:cNvSpPr/>
      </dsp:nvSpPr>
      <dsp:spPr>
        <a:xfrm>
          <a:off x="6905090" y="0"/>
          <a:ext cx="1700509" cy="709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5 - Utiliser un outil de planification</a:t>
          </a:r>
          <a:endParaRPr lang="fr-FR" sz="1600" b="1" kern="120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6905090" y="0"/>
        <a:ext cx="1700509" cy="709153"/>
      </dsp:txXfrm>
    </dsp:sp>
    <dsp:sp modelId="{86D4B116-2553-4EA4-9D03-5C5117CF5177}">
      <dsp:nvSpPr>
        <dsp:cNvPr id="0" name=""/>
        <dsp:cNvSpPr/>
      </dsp:nvSpPr>
      <dsp:spPr>
        <a:xfrm>
          <a:off x="7666700" y="797797"/>
          <a:ext cx="177288" cy="177288"/>
        </a:xfrm>
        <a:prstGeom prst="ellipse">
          <a:avLst/>
        </a:prstGeom>
        <a:solidFill>
          <a:schemeClr val="accent2">
            <a:hueOff val="1083851"/>
            <a:satOff val="-5306"/>
            <a:lumOff val="298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A64BCD-F505-46A6-A5A6-799F34E03645}">
      <dsp:nvSpPr>
        <dsp:cNvPr id="0" name=""/>
        <dsp:cNvSpPr/>
      </dsp:nvSpPr>
      <dsp:spPr>
        <a:xfrm>
          <a:off x="8898425" y="1063730"/>
          <a:ext cx="1339490" cy="709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chemeClr val="bg1"/>
              </a:solidFill>
              <a:latin typeface="Arial Narrow" panose="020B0606020202030204" pitchFamily="34" charset="0"/>
            </a:rPr>
            <a:t>6 - Contôler le déroulement </a:t>
          </a:r>
        </a:p>
      </dsp:txBody>
      <dsp:txXfrm>
        <a:off x="8898425" y="1063730"/>
        <a:ext cx="1339490" cy="709153"/>
      </dsp:txXfrm>
    </dsp:sp>
    <dsp:sp modelId="{CDE6719F-F76B-457B-9FFB-3954906B7BB6}">
      <dsp:nvSpPr>
        <dsp:cNvPr id="0" name=""/>
        <dsp:cNvSpPr/>
      </dsp:nvSpPr>
      <dsp:spPr>
        <a:xfrm>
          <a:off x="9241526" y="797797"/>
          <a:ext cx="177288" cy="177288"/>
        </a:xfrm>
        <a:prstGeom prst="ellipse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59BC34E2-1A06-43A8-955F-89393A669688}"/>
              </a:ext>
            </a:extLst>
          </p:cNvPr>
          <p:cNvSpPr txBox="1">
            <a:spLocks/>
          </p:cNvSpPr>
          <p:nvPr/>
        </p:nvSpPr>
        <p:spPr>
          <a:xfrm>
            <a:off x="0" y="-81774"/>
            <a:ext cx="10236200" cy="6024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5 – La planification des activités et des prestations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E52CCE2-BE8D-18BC-01E2-6F1F61FECE7B}"/>
              </a:ext>
            </a:extLst>
          </p:cNvPr>
          <p:cNvSpPr txBox="1"/>
          <p:nvPr/>
        </p:nvSpPr>
        <p:spPr>
          <a:xfrm>
            <a:off x="990600" y="1266249"/>
            <a:ext cx="990922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planification d’une activité complexe exige beaucoup de rigueur et de méthode pour atteindre l’objectif souhaité.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méthodologie en 6 étapes est préconisée.</a:t>
            </a:r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79FA8CC8-7ECE-B1F5-BE6C-4D3943EF36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5749344"/>
              </p:ext>
            </p:extLst>
          </p:nvPr>
        </p:nvGraphicFramePr>
        <p:xfrm>
          <a:off x="605307" y="3262756"/>
          <a:ext cx="11114468" cy="1772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630767"/>
            <a:ext cx="10600267" cy="423938"/>
          </a:xfrm>
        </p:spPr>
        <p:txBody>
          <a:bodyPr>
            <a:noAutofit/>
          </a:bodyPr>
          <a:lstStyle/>
          <a:p>
            <a:r>
              <a:rPr lang="fr-FR" sz="2800" b="1" dirty="0"/>
              <a:t>1. Définir le ou les objectifs du projet</a:t>
            </a:r>
            <a:endParaRPr lang="fr-FR" sz="3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1647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59BC34E2-1A06-43A8-955F-89393A669688}"/>
              </a:ext>
            </a:extLst>
          </p:cNvPr>
          <p:cNvSpPr txBox="1">
            <a:spLocks/>
          </p:cNvSpPr>
          <p:nvPr/>
        </p:nvSpPr>
        <p:spPr>
          <a:xfrm>
            <a:off x="0" y="-81774"/>
            <a:ext cx="10236200" cy="6024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5 – La planification des activités et des prestations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8A2A948-6CE4-56EA-C4FB-8A197A1899EF}"/>
              </a:ext>
            </a:extLst>
          </p:cNvPr>
          <p:cNvSpPr txBox="1"/>
          <p:nvPr/>
        </p:nvSpPr>
        <p:spPr>
          <a:xfrm>
            <a:off x="596721" y="1520123"/>
            <a:ext cx="9155332" cy="4047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Définir les objectifs à atteindre est préalable aux autres étapes. </a:t>
            </a:r>
          </a:p>
          <a:p>
            <a:pPr algn="just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phase est essentielle sans quoi il n’est pas possible d’identifier de façon exhaustive les tâches à mettre en œuvre </a:t>
            </a:r>
          </a:p>
          <a:p>
            <a:pPr algn="ctr">
              <a:spcBef>
                <a:spcPts val="2400"/>
              </a:spcBef>
            </a:pPr>
            <a:r>
              <a:rPr lang="fr-FR" sz="2400" i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(comment savoir qu’elle route prendre si on ne connait pas la destination…)</a:t>
            </a:r>
            <a:r>
              <a:rPr lang="fr-FR" sz="24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spcBef>
                <a:spcPts val="2400"/>
              </a:spcBef>
            </a:pPr>
            <a:r>
              <a:rPr lang="fr-FR" sz="24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L’objectif doit être clairement défini et décrit de façon précise. </a:t>
            </a:r>
            <a:endParaRPr lang="fr-FR" sz="2400" dirty="0">
              <a:solidFill>
                <a:srgbClr val="92D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fr-FR" sz="24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doit être mesurable, quantifiable (échéance, budget…)</a:t>
            </a:r>
            <a:r>
              <a:rPr lang="fr-FR" sz="24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32C3234-3EDA-3139-6CD0-8A15FD2FCF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9805" y="2396049"/>
            <a:ext cx="2192449" cy="241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289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630767"/>
            <a:ext cx="10600267" cy="423938"/>
          </a:xfrm>
        </p:spPr>
        <p:txBody>
          <a:bodyPr>
            <a:noAutofit/>
          </a:bodyPr>
          <a:lstStyle/>
          <a:p>
            <a:r>
              <a:rPr lang="fr-FR" sz="2800" b="1" dirty="0"/>
              <a:t>1. Définir le ou les objectifs du projet</a:t>
            </a:r>
            <a:endParaRPr lang="fr-FR" sz="3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1647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59BC34E2-1A06-43A8-955F-89393A669688}"/>
              </a:ext>
            </a:extLst>
          </p:cNvPr>
          <p:cNvSpPr txBox="1">
            <a:spLocks/>
          </p:cNvSpPr>
          <p:nvPr/>
        </p:nvSpPr>
        <p:spPr>
          <a:xfrm>
            <a:off x="0" y="-81774"/>
            <a:ext cx="10236200" cy="6024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5 – La planification des activités et des prestations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8A2A948-6CE4-56EA-C4FB-8A197A1899EF}"/>
              </a:ext>
            </a:extLst>
          </p:cNvPr>
          <p:cNvSpPr txBox="1"/>
          <p:nvPr/>
        </p:nvSpPr>
        <p:spPr>
          <a:xfrm>
            <a:off x="258035" y="1353025"/>
            <a:ext cx="9212230" cy="2416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Définir les objectifs à atteindre est préalable aux autres étapes. </a:t>
            </a:r>
          </a:p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ce travail n’est pas fait de façon rigoureuse, l’équipe peut être confrontée à des risques d’organisation, des problèmes de motivation et de contestation du responsable qui peuvent conduire à des retards ou à un échec du projet.</a:t>
            </a:r>
          </a:p>
        </p:txBody>
      </p:sp>
      <p:pic>
        <p:nvPicPr>
          <p:cNvPr id="6" name="Image 5" descr="Une image contenant tir à l’arc, Tir à l’arc, arme, Arc et flèches&#10;&#10;Description générée automatiquement">
            <a:extLst>
              <a:ext uri="{FF2B5EF4-FFF2-40B4-BE49-F238E27FC236}">
                <a16:creationId xmlns:a16="http://schemas.microsoft.com/office/drawing/2014/main" id="{F36D8B02-B4C2-86DE-2D99-A5DF7A211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900" y="1688786"/>
            <a:ext cx="2581294" cy="1843101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E4E9A45A-1A54-DB86-7561-A10AF06A70AC}"/>
              </a:ext>
            </a:extLst>
          </p:cNvPr>
          <p:cNvSpPr txBox="1"/>
          <p:nvPr/>
        </p:nvSpPr>
        <p:spPr>
          <a:xfrm>
            <a:off x="492615" y="4128322"/>
            <a:ext cx="1109407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Exemples : </a:t>
            </a:r>
            <a:endParaRPr lang="fr-F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fr-FR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organiser la participation au Salon du bien-être de Chambéry du 28 au 31 janvier pour y présenter la nouvelle gamme de produit Essence-Alpha avec un budget de 10 000 €.  </a:t>
            </a:r>
            <a:endParaRPr lang="fr-F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fr-FR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Former l’ensemble du personnel du service informatique sur les protections contre les cyberattaques avant le 31 mai en le finançant sur le budget de formation.</a:t>
            </a:r>
            <a:endParaRPr lang="fr-F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827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172</TotalTime>
  <Words>293</Words>
  <Application>Microsoft Office PowerPoint</Application>
  <PresentationFormat>Grand écran</PresentationFormat>
  <Paragraphs>23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Century Gothic</vt:lpstr>
      <vt:lpstr>Symbol</vt:lpstr>
      <vt:lpstr>Wingdings 3</vt:lpstr>
      <vt:lpstr>Ion</vt:lpstr>
      <vt:lpstr>Présentation PowerPoint</vt:lpstr>
      <vt:lpstr>1. Définir le ou les objectifs du projet</vt:lpstr>
      <vt:lpstr>1. Définir le ou les objectifs du projet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22</cp:revision>
  <dcterms:created xsi:type="dcterms:W3CDTF">2014-01-16T23:14:09Z</dcterms:created>
  <dcterms:modified xsi:type="dcterms:W3CDTF">2024-01-28T18:58:58Z</dcterms:modified>
</cp:coreProperties>
</file>