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8CF047-ABA2-4534-BF3D-A1B4E4890FDA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9390AEC5-4713-4066-8617-5D3B41774CBA}">
      <dgm:prSet phldrT="[Texte]" custT="1"/>
      <dgm:spPr/>
      <dgm:t>
        <a:bodyPr/>
        <a:lstStyle/>
        <a:p>
          <a:pPr algn="l"/>
          <a:r>
            <a:rPr lang="fr-FR" sz="2000" b="1" dirty="0">
              <a:latin typeface="Arial" panose="020B0604020202020204" pitchFamily="34" charset="0"/>
              <a:cs typeface="Arial" panose="020B0604020202020204" pitchFamily="34" charset="0"/>
            </a:rPr>
            <a:t>Méthodologie</a:t>
          </a:r>
          <a:endParaRPr lang="fr-F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999D3A-6212-4F8D-9701-A0EA0A35209E}" type="parTrans" cxnId="{E8253CBB-986D-4611-96C0-478CAFB2B581}">
      <dgm:prSet/>
      <dgm:spPr/>
      <dgm:t>
        <a:bodyPr/>
        <a:lstStyle/>
        <a:p>
          <a:pPr algn="l"/>
          <a:endParaRPr lang="fr-F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6C11E2-9C9A-4B55-8F45-F6BCA8F1560A}" type="sibTrans" cxnId="{E8253CBB-986D-4611-96C0-478CAFB2B581}">
      <dgm:prSet/>
      <dgm:spPr/>
      <dgm:t>
        <a:bodyPr/>
        <a:lstStyle/>
        <a:p>
          <a:pPr algn="l"/>
          <a:endParaRPr lang="fr-F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22E44B-B454-43DC-8AAC-EAA07CABF59C}">
      <dgm:prSet phldrT="[Texte]" custT="1"/>
      <dgm:spPr/>
      <dgm:t>
        <a:bodyPr/>
        <a:lstStyle/>
        <a:p>
          <a:pPr algn="l"/>
          <a:r>
            <a:rPr lang="fr-FR" sz="1800">
              <a:latin typeface="Arial" panose="020B0604020202020204" pitchFamily="34" charset="0"/>
              <a:cs typeface="Arial" panose="020B0604020202020204" pitchFamily="34" charset="0"/>
            </a:rPr>
            <a:t>1 - Définir les objectifs clairs et mesurables</a:t>
          </a:r>
        </a:p>
      </dgm:t>
    </dgm:pt>
    <dgm:pt modelId="{872D7A16-4175-4DC7-AB9C-8266DE4DFE8A}" type="parTrans" cxnId="{9F233775-B2A2-49BF-BEFF-7795CA6A1E07}">
      <dgm:prSet/>
      <dgm:spPr/>
      <dgm:t>
        <a:bodyPr/>
        <a:lstStyle/>
        <a:p>
          <a:pPr algn="l"/>
          <a:endParaRPr lang="fr-F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DD2922-789C-4B48-99CE-E251543E7876}" type="sibTrans" cxnId="{9F233775-B2A2-49BF-BEFF-7795CA6A1E07}">
      <dgm:prSet/>
      <dgm:spPr/>
      <dgm:t>
        <a:bodyPr/>
        <a:lstStyle/>
        <a:p>
          <a:pPr algn="l"/>
          <a:endParaRPr lang="fr-F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248F88-7E53-4109-BD9D-BEBAF7FA2A00}">
      <dgm:prSet custT="1"/>
      <dgm:spPr/>
      <dgm:t>
        <a:bodyPr/>
        <a:lstStyle/>
        <a:p>
          <a:pPr algn="l"/>
          <a:r>
            <a:rPr lang="fr-FR" sz="1800" dirty="0">
              <a:latin typeface="Arial" panose="020B0604020202020204" pitchFamily="34" charset="0"/>
              <a:cs typeface="Arial" panose="020B0604020202020204" pitchFamily="34" charset="0"/>
            </a:rPr>
            <a:t>3 - Lister les contraintes de temps, de ressources, environnementales, règlementaires...</a:t>
          </a:r>
        </a:p>
      </dgm:t>
    </dgm:pt>
    <dgm:pt modelId="{42FFD646-A259-47A2-802E-8AB64F69D104}" type="parTrans" cxnId="{0A82EC8C-AEF1-4BA5-8076-DFDFB9C2A895}">
      <dgm:prSet/>
      <dgm:spPr/>
      <dgm:t>
        <a:bodyPr/>
        <a:lstStyle/>
        <a:p>
          <a:pPr algn="l"/>
          <a:endParaRPr lang="fr-F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59D310-8D40-4A0D-ABEC-AC7F69057B22}" type="sibTrans" cxnId="{0A82EC8C-AEF1-4BA5-8076-DFDFB9C2A895}">
      <dgm:prSet/>
      <dgm:spPr/>
      <dgm:t>
        <a:bodyPr/>
        <a:lstStyle/>
        <a:p>
          <a:pPr algn="l"/>
          <a:endParaRPr lang="fr-F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94BDDA-BE89-4073-8634-05FD5CD401A9}">
      <dgm:prSet custT="1"/>
      <dgm:spPr/>
      <dgm:t>
        <a:bodyPr/>
        <a:lstStyle/>
        <a:p>
          <a:pPr algn="l"/>
          <a:r>
            <a:rPr lang="fr-FR" sz="1800">
              <a:latin typeface="Arial" panose="020B0604020202020204" pitchFamily="34" charset="0"/>
              <a:cs typeface="Arial" panose="020B0604020202020204" pitchFamily="34" charset="0"/>
            </a:rPr>
            <a:t>4 - Ordonnancer les tâches </a:t>
          </a:r>
        </a:p>
      </dgm:t>
    </dgm:pt>
    <dgm:pt modelId="{CC2EAC3E-57E2-4DAD-A5F7-7705649DF219}" type="parTrans" cxnId="{578BCDFC-C433-49FE-B561-EA18B802D1B4}">
      <dgm:prSet/>
      <dgm:spPr/>
      <dgm:t>
        <a:bodyPr/>
        <a:lstStyle/>
        <a:p>
          <a:pPr algn="l"/>
          <a:endParaRPr lang="fr-F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B4AC54-7DED-4FB8-99B5-A60FFF7FA276}" type="sibTrans" cxnId="{578BCDFC-C433-49FE-B561-EA18B802D1B4}">
      <dgm:prSet/>
      <dgm:spPr/>
      <dgm:t>
        <a:bodyPr/>
        <a:lstStyle/>
        <a:p>
          <a:pPr algn="l"/>
          <a:endParaRPr lang="fr-F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1DAE3A-9DF5-4C21-B71B-0773F02C3B63}">
      <dgm:prSet custT="1"/>
      <dgm:spPr/>
      <dgm:t>
        <a:bodyPr/>
        <a:lstStyle/>
        <a:p>
          <a:pPr algn="l"/>
          <a:r>
            <a:rPr lang="fr-FR" sz="1800">
              <a:latin typeface="Arial" panose="020B0604020202020204" pitchFamily="34" charset="0"/>
              <a:cs typeface="Arial" panose="020B0604020202020204" pitchFamily="34" charset="0"/>
            </a:rPr>
            <a:t>5 - Utiliser un outil de planification</a:t>
          </a:r>
        </a:p>
      </dgm:t>
    </dgm:pt>
    <dgm:pt modelId="{DD08218C-110F-458B-B5C4-2AA5B48480D5}" type="parTrans" cxnId="{83CDCFD4-4102-4567-87A7-D0D530914340}">
      <dgm:prSet/>
      <dgm:spPr/>
      <dgm:t>
        <a:bodyPr/>
        <a:lstStyle/>
        <a:p>
          <a:pPr algn="l"/>
          <a:endParaRPr lang="fr-F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5E3FB0-2E49-4C21-970F-62B0DBF7EDE1}" type="sibTrans" cxnId="{83CDCFD4-4102-4567-87A7-D0D530914340}">
      <dgm:prSet/>
      <dgm:spPr/>
      <dgm:t>
        <a:bodyPr/>
        <a:lstStyle/>
        <a:p>
          <a:pPr algn="l"/>
          <a:endParaRPr lang="fr-F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83325C-68CE-43EC-A109-1BD5B00827A9}">
      <dgm:prSet phldrT="[Texte]" custT="1"/>
      <dgm:spPr/>
      <dgm:t>
        <a:bodyPr/>
        <a:lstStyle/>
        <a:p>
          <a:pPr algn="l"/>
          <a:r>
            <a:rPr lang="fr-FR" sz="1800" dirty="0">
              <a:latin typeface="Arial" panose="020B0604020202020204" pitchFamily="34" charset="0"/>
              <a:cs typeface="Arial" panose="020B0604020202020204" pitchFamily="34" charset="0"/>
            </a:rPr>
            <a:t>2 - Lister les tâches à réaliser de façon exhaustive</a:t>
          </a:r>
        </a:p>
      </dgm:t>
    </dgm:pt>
    <dgm:pt modelId="{A65A3152-21D4-479B-803A-BA2827B0871B}" type="parTrans" cxnId="{B1B81CAB-12C6-4DE2-B10F-BE92E24B02DB}">
      <dgm:prSet/>
      <dgm:spPr/>
      <dgm:t>
        <a:bodyPr/>
        <a:lstStyle/>
        <a:p>
          <a:endParaRPr lang="fr-FR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EB5AD7-F9A0-470C-8A80-51891844D6C2}" type="sibTrans" cxnId="{B1B81CAB-12C6-4DE2-B10F-BE92E24B02DB}">
      <dgm:prSet/>
      <dgm:spPr/>
      <dgm:t>
        <a:bodyPr/>
        <a:lstStyle/>
        <a:p>
          <a:endParaRPr lang="fr-FR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996666-C385-4B13-B0FD-A53DD36C9D9B}">
      <dgm:prSet custT="1"/>
      <dgm:spPr/>
      <dgm:t>
        <a:bodyPr/>
        <a:lstStyle/>
        <a:p>
          <a:pPr algn="l"/>
          <a:r>
            <a:rPr lang="fr-FR" sz="1800">
              <a:latin typeface="Arial" panose="020B0604020202020204" pitchFamily="34" charset="0"/>
              <a:cs typeface="Arial" panose="020B0604020202020204" pitchFamily="34" charset="0"/>
            </a:rPr>
            <a:t>6 - Contôler le déroulement du plan</a:t>
          </a:r>
        </a:p>
      </dgm:t>
    </dgm:pt>
    <dgm:pt modelId="{33BDFFBA-8A6B-484D-8E70-438008DDE017}" type="parTrans" cxnId="{B8AB7A3D-5870-4E01-9ED3-259256CDBDFD}">
      <dgm:prSet/>
      <dgm:spPr/>
      <dgm:t>
        <a:bodyPr/>
        <a:lstStyle/>
        <a:p>
          <a:endParaRPr lang="fr-FR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808EE5-36A1-4615-9B76-BF4B73825D66}" type="sibTrans" cxnId="{B8AB7A3D-5870-4E01-9ED3-259256CDBDFD}">
      <dgm:prSet/>
      <dgm:spPr/>
      <dgm:t>
        <a:bodyPr/>
        <a:lstStyle/>
        <a:p>
          <a:endParaRPr lang="fr-FR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132ED0-6212-4D3C-99F5-7E82A24F84F8}" type="pres">
      <dgm:prSet presAssocID="{8A8CF047-ABA2-4534-BF3D-A1B4E4890FD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46B2ED5-079F-4819-99DF-8C0745851BBA}" type="pres">
      <dgm:prSet presAssocID="{9390AEC5-4713-4066-8617-5D3B41774CBA}" presName="root" presStyleCnt="0"/>
      <dgm:spPr/>
    </dgm:pt>
    <dgm:pt modelId="{58E4E34C-F768-4436-961C-089B9D8FCC62}" type="pres">
      <dgm:prSet presAssocID="{9390AEC5-4713-4066-8617-5D3B41774CBA}" presName="rootComposite" presStyleCnt="0"/>
      <dgm:spPr/>
    </dgm:pt>
    <dgm:pt modelId="{71B3F7E5-A3B3-439F-87F1-E4472B580F3D}" type="pres">
      <dgm:prSet presAssocID="{9390AEC5-4713-4066-8617-5D3B41774CBA}" presName="rootText" presStyleLbl="node1" presStyleIdx="0" presStyleCnt="1" custScaleX="578554" custScaleY="123749"/>
      <dgm:spPr/>
    </dgm:pt>
    <dgm:pt modelId="{F115266F-074B-4E8B-A3FB-A63A3FCF5585}" type="pres">
      <dgm:prSet presAssocID="{9390AEC5-4713-4066-8617-5D3B41774CBA}" presName="rootConnector" presStyleLbl="node1" presStyleIdx="0" presStyleCnt="1"/>
      <dgm:spPr/>
    </dgm:pt>
    <dgm:pt modelId="{C888A0CB-325B-4F43-9172-9E0767DF52CD}" type="pres">
      <dgm:prSet presAssocID="{9390AEC5-4713-4066-8617-5D3B41774CBA}" presName="childShape" presStyleCnt="0"/>
      <dgm:spPr/>
    </dgm:pt>
    <dgm:pt modelId="{2D2FC755-AD0E-4E15-AB3D-3E635A55B2C3}" type="pres">
      <dgm:prSet presAssocID="{872D7A16-4175-4DC7-AB9C-8266DE4DFE8A}" presName="Name13" presStyleLbl="parChTrans1D2" presStyleIdx="0" presStyleCnt="6"/>
      <dgm:spPr/>
    </dgm:pt>
    <dgm:pt modelId="{464A07CC-8519-4562-B2FB-C755483A0188}" type="pres">
      <dgm:prSet presAssocID="{0922E44B-B454-43DC-8AAC-EAA07CABF59C}" presName="childText" presStyleLbl="bgAcc1" presStyleIdx="0" presStyleCnt="6" custScaleX="922900" custScaleY="232854">
        <dgm:presLayoutVars>
          <dgm:bulletEnabled val="1"/>
        </dgm:presLayoutVars>
      </dgm:prSet>
      <dgm:spPr/>
    </dgm:pt>
    <dgm:pt modelId="{0A2392D6-1456-479B-8068-52AF9DA794D2}" type="pres">
      <dgm:prSet presAssocID="{A65A3152-21D4-479B-803A-BA2827B0871B}" presName="Name13" presStyleLbl="parChTrans1D2" presStyleIdx="1" presStyleCnt="6"/>
      <dgm:spPr/>
    </dgm:pt>
    <dgm:pt modelId="{B3CA9CD4-7F5C-4C29-8087-EF882233894F}" type="pres">
      <dgm:prSet presAssocID="{7183325C-68CE-43EC-A109-1BD5B00827A9}" presName="childText" presStyleLbl="bgAcc1" presStyleIdx="1" presStyleCnt="6" custScaleX="922671" custScaleY="210910">
        <dgm:presLayoutVars>
          <dgm:bulletEnabled val="1"/>
        </dgm:presLayoutVars>
      </dgm:prSet>
      <dgm:spPr/>
    </dgm:pt>
    <dgm:pt modelId="{F94583B7-EC02-4863-A485-E52B1D849640}" type="pres">
      <dgm:prSet presAssocID="{42FFD646-A259-47A2-802E-8AB64F69D104}" presName="Name13" presStyleLbl="parChTrans1D2" presStyleIdx="2" presStyleCnt="6"/>
      <dgm:spPr/>
    </dgm:pt>
    <dgm:pt modelId="{2EEB3592-E485-4F29-9215-C1EF5B008FE5}" type="pres">
      <dgm:prSet presAssocID="{CC248F88-7E53-4109-BD9D-BEBAF7FA2A00}" presName="childText" presStyleLbl="bgAcc1" presStyleIdx="2" presStyleCnt="6" custScaleX="922900" custScaleY="289298">
        <dgm:presLayoutVars>
          <dgm:bulletEnabled val="1"/>
        </dgm:presLayoutVars>
      </dgm:prSet>
      <dgm:spPr/>
    </dgm:pt>
    <dgm:pt modelId="{CB2422BA-8F7A-4E31-A802-4543D81846E7}" type="pres">
      <dgm:prSet presAssocID="{CC2EAC3E-57E2-4DAD-A5F7-7705649DF219}" presName="Name13" presStyleLbl="parChTrans1D2" presStyleIdx="3" presStyleCnt="6"/>
      <dgm:spPr/>
    </dgm:pt>
    <dgm:pt modelId="{D03706C7-1D66-4C9C-AF06-3CF640239E90}" type="pres">
      <dgm:prSet presAssocID="{FB94BDDA-BE89-4073-8634-05FD5CD401A9}" presName="childText" presStyleLbl="bgAcc1" presStyleIdx="3" presStyleCnt="6" custScaleX="922900" custScaleY="123749">
        <dgm:presLayoutVars>
          <dgm:bulletEnabled val="1"/>
        </dgm:presLayoutVars>
      </dgm:prSet>
      <dgm:spPr/>
    </dgm:pt>
    <dgm:pt modelId="{F225C199-5BCC-46FA-AE5C-8B4BCCF0D439}" type="pres">
      <dgm:prSet presAssocID="{DD08218C-110F-458B-B5C4-2AA5B48480D5}" presName="Name13" presStyleLbl="parChTrans1D2" presStyleIdx="4" presStyleCnt="6"/>
      <dgm:spPr/>
    </dgm:pt>
    <dgm:pt modelId="{EB638A12-ED1F-4D68-A4C7-FDB664825914}" type="pres">
      <dgm:prSet presAssocID="{2B1DAE3A-9DF5-4C21-B71B-0773F02C3B63}" presName="childText" presStyleLbl="bgAcc1" presStyleIdx="4" presStyleCnt="6" custScaleX="922900" custScaleY="123749">
        <dgm:presLayoutVars>
          <dgm:bulletEnabled val="1"/>
        </dgm:presLayoutVars>
      </dgm:prSet>
      <dgm:spPr/>
    </dgm:pt>
    <dgm:pt modelId="{909C0935-A319-4F75-866D-25BF170A689C}" type="pres">
      <dgm:prSet presAssocID="{33BDFFBA-8A6B-484D-8E70-438008DDE017}" presName="Name13" presStyleLbl="parChTrans1D2" presStyleIdx="5" presStyleCnt="6"/>
      <dgm:spPr/>
    </dgm:pt>
    <dgm:pt modelId="{536BBF6D-79FE-4939-B472-B715F3F29029}" type="pres">
      <dgm:prSet presAssocID="{5E996666-C385-4B13-B0FD-A53DD36C9D9B}" presName="childText" presStyleLbl="bgAcc1" presStyleIdx="5" presStyleCnt="6" custScaleX="922622">
        <dgm:presLayoutVars>
          <dgm:bulletEnabled val="1"/>
        </dgm:presLayoutVars>
      </dgm:prSet>
      <dgm:spPr/>
    </dgm:pt>
  </dgm:ptLst>
  <dgm:cxnLst>
    <dgm:cxn modelId="{4A5BA70A-7C95-4AA4-894A-45E92FA95098}" type="presOf" srcId="{DD08218C-110F-458B-B5C4-2AA5B48480D5}" destId="{F225C199-5BCC-46FA-AE5C-8B4BCCF0D439}" srcOrd="0" destOrd="0" presId="urn:microsoft.com/office/officeart/2005/8/layout/hierarchy3"/>
    <dgm:cxn modelId="{60EF6F10-F36E-43A9-AADD-B23D6A11B3AF}" type="presOf" srcId="{872D7A16-4175-4DC7-AB9C-8266DE4DFE8A}" destId="{2D2FC755-AD0E-4E15-AB3D-3E635A55B2C3}" srcOrd="0" destOrd="0" presId="urn:microsoft.com/office/officeart/2005/8/layout/hierarchy3"/>
    <dgm:cxn modelId="{A87D0424-2098-43DF-BA8A-12F763B132DC}" type="presOf" srcId="{5E996666-C385-4B13-B0FD-A53DD36C9D9B}" destId="{536BBF6D-79FE-4939-B472-B715F3F29029}" srcOrd="0" destOrd="0" presId="urn:microsoft.com/office/officeart/2005/8/layout/hierarchy3"/>
    <dgm:cxn modelId="{C266B530-0EAE-4D46-B144-CBE546AE191A}" type="presOf" srcId="{7183325C-68CE-43EC-A109-1BD5B00827A9}" destId="{B3CA9CD4-7F5C-4C29-8087-EF882233894F}" srcOrd="0" destOrd="0" presId="urn:microsoft.com/office/officeart/2005/8/layout/hierarchy3"/>
    <dgm:cxn modelId="{B8AB7A3D-5870-4E01-9ED3-259256CDBDFD}" srcId="{9390AEC5-4713-4066-8617-5D3B41774CBA}" destId="{5E996666-C385-4B13-B0FD-A53DD36C9D9B}" srcOrd="5" destOrd="0" parTransId="{33BDFFBA-8A6B-484D-8E70-438008DDE017}" sibTransId="{A3808EE5-36A1-4615-9B76-BF4B73825D66}"/>
    <dgm:cxn modelId="{37B14E70-6E6E-4CA7-A5B9-F7C46679E6D1}" type="presOf" srcId="{0922E44B-B454-43DC-8AAC-EAA07CABF59C}" destId="{464A07CC-8519-4562-B2FB-C755483A0188}" srcOrd="0" destOrd="0" presId="urn:microsoft.com/office/officeart/2005/8/layout/hierarchy3"/>
    <dgm:cxn modelId="{9F233775-B2A2-49BF-BEFF-7795CA6A1E07}" srcId="{9390AEC5-4713-4066-8617-5D3B41774CBA}" destId="{0922E44B-B454-43DC-8AAC-EAA07CABF59C}" srcOrd="0" destOrd="0" parTransId="{872D7A16-4175-4DC7-AB9C-8266DE4DFE8A}" sibTransId="{7EDD2922-789C-4B48-99CE-E251543E7876}"/>
    <dgm:cxn modelId="{0A82EC8C-AEF1-4BA5-8076-DFDFB9C2A895}" srcId="{9390AEC5-4713-4066-8617-5D3B41774CBA}" destId="{CC248F88-7E53-4109-BD9D-BEBAF7FA2A00}" srcOrd="2" destOrd="0" parTransId="{42FFD646-A259-47A2-802E-8AB64F69D104}" sibTransId="{B159D310-8D40-4A0D-ABEC-AC7F69057B22}"/>
    <dgm:cxn modelId="{C2631199-3E89-44CD-B095-2105418E848C}" type="presOf" srcId="{42FFD646-A259-47A2-802E-8AB64F69D104}" destId="{F94583B7-EC02-4863-A485-E52B1D849640}" srcOrd="0" destOrd="0" presId="urn:microsoft.com/office/officeart/2005/8/layout/hierarchy3"/>
    <dgm:cxn modelId="{FAD76FAA-4D5C-487A-89C7-6F25C21B228F}" type="presOf" srcId="{8A8CF047-ABA2-4534-BF3D-A1B4E4890FDA}" destId="{04132ED0-6212-4D3C-99F5-7E82A24F84F8}" srcOrd="0" destOrd="0" presId="urn:microsoft.com/office/officeart/2005/8/layout/hierarchy3"/>
    <dgm:cxn modelId="{B1B81CAB-12C6-4DE2-B10F-BE92E24B02DB}" srcId="{9390AEC5-4713-4066-8617-5D3B41774CBA}" destId="{7183325C-68CE-43EC-A109-1BD5B00827A9}" srcOrd="1" destOrd="0" parTransId="{A65A3152-21D4-479B-803A-BA2827B0871B}" sibTransId="{F5EB5AD7-F9A0-470C-8A80-51891844D6C2}"/>
    <dgm:cxn modelId="{4EC181AD-C3B5-4D8D-8836-A458BBCA39DB}" type="presOf" srcId="{FB94BDDA-BE89-4073-8634-05FD5CD401A9}" destId="{D03706C7-1D66-4C9C-AF06-3CF640239E90}" srcOrd="0" destOrd="0" presId="urn:microsoft.com/office/officeart/2005/8/layout/hierarchy3"/>
    <dgm:cxn modelId="{B36525B4-7DAF-4390-A756-11FBE9416B3D}" type="presOf" srcId="{33BDFFBA-8A6B-484D-8E70-438008DDE017}" destId="{909C0935-A319-4F75-866D-25BF170A689C}" srcOrd="0" destOrd="0" presId="urn:microsoft.com/office/officeart/2005/8/layout/hierarchy3"/>
    <dgm:cxn modelId="{BA9173B5-9EE6-4311-AAB0-4EDEF9522469}" type="presOf" srcId="{A65A3152-21D4-479B-803A-BA2827B0871B}" destId="{0A2392D6-1456-479B-8068-52AF9DA794D2}" srcOrd="0" destOrd="0" presId="urn:microsoft.com/office/officeart/2005/8/layout/hierarchy3"/>
    <dgm:cxn modelId="{34DAB4B8-CD7B-4D49-A3E7-C64D0612CBF7}" type="presOf" srcId="{2B1DAE3A-9DF5-4C21-B71B-0773F02C3B63}" destId="{EB638A12-ED1F-4D68-A4C7-FDB664825914}" srcOrd="0" destOrd="0" presId="urn:microsoft.com/office/officeart/2005/8/layout/hierarchy3"/>
    <dgm:cxn modelId="{E8253CBB-986D-4611-96C0-478CAFB2B581}" srcId="{8A8CF047-ABA2-4534-BF3D-A1B4E4890FDA}" destId="{9390AEC5-4713-4066-8617-5D3B41774CBA}" srcOrd="0" destOrd="0" parTransId="{8E999D3A-6212-4F8D-9701-A0EA0A35209E}" sibTransId="{976C11E2-9C9A-4B55-8F45-F6BCA8F1560A}"/>
    <dgm:cxn modelId="{55C93ABF-FE3F-44EB-ACA6-375DDE36576A}" type="presOf" srcId="{CC2EAC3E-57E2-4DAD-A5F7-7705649DF219}" destId="{CB2422BA-8F7A-4E31-A802-4543D81846E7}" srcOrd="0" destOrd="0" presId="urn:microsoft.com/office/officeart/2005/8/layout/hierarchy3"/>
    <dgm:cxn modelId="{CB1CB3C3-E1C1-49A7-BFDF-AD72A2018931}" type="presOf" srcId="{9390AEC5-4713-4066-8617-5D3B41774CBA}" destId="{71B3F7E5-A3B3-439F-87F1-E4472B580F3D}" srcOrd="0" destOrd="0" presId="urn:microsoft.com/office/officeart/2005/8/layout/hierarchy3"/>
    <dgm:cxn modelId="{83CDCFD4-4102-4567-87A7-D0D530914340}" srcId="{9390AEC5-4713-4066-8617-5D3B41774CBA}" destId="{2B1DAE3A-9DF5-4C21-B71B-0773F02C3B63}" srcOrd="4" destOrd="0" parTransId="{DD08218C-110F-458B-B5C4-2AA5B48480D5}" sibTransId="{A35E3FB0-2E49-4C21-970F-62B0DBF7EDE1}"/>
    <dgm:cxn modelId="{D14C04EC-07AE-4213-93CD-C912B01A462E}" type="presOf" srcId="{CC248F88-7E53-4109-BD9D-BEBAF7FA2A00}" destId="{2EEB3592-E485-4F29-9215-C1EF5B008FE5}" srcOrd="0" destOrd="0" presId="urn:microsoft.com/office/officeart/2005/8/layout/hierarchy3"/>
    <dgm:cxn modelId="{20105CFA-AF98-4BEF-80D4-C4C434124EA0}" type="presOf" srcId="{9390AEC5-4713-4066-8617-5D3B41774CBA}" destId="{F115266F-074B-4E8B-A3FB-A63A3FCF5585}" srcOrd="1" destOrd="0" presId="urn:microsoft.com/office/officeart/2005/8/layout/hierarchy3"/>
    <dgm:cxn modelId="{578BCDFC-C433-49FE-B561-EA18B802D1B4}" srcId="{9390AEC5-4713-4066-8617-5D3B41774CBA}" destId="{FB94BDDA-BE89-4073-8634-05FD5CD401A9}" srcOrd="3" destOrd="0" parTransId="{CC2EAC3E-57E2-4DAD-A5F7-7705649DF219}" sibTransId="{60B4AC54-7DED-4FB8-99B5-A60FFF7FA276}"/>
    <dgm:cxn modelId="{E43F953A-A674-468D-AD6D-E0F4551D1F7C}" type="presParOf" srcId="{04132ED0-6212-4D3C-99F5-7E82A24F84F8}" destId="{E46B2ED5-079F-4819-99DF-8C0745851BBA}" srcOrd="0" destOrd="0" presId="urn:microsoft.com/office/officeart/2005/8/layout/hierarchy3"/>
    <dgm:cxn modelId="{7AE2D61C-0D78-4764-8259-270B581E83C4}" type="presParOf" srcId="{E46B2ED5-079F-4819-99DF-8C0745851BBA}" destId="{58E4E34C-F768-4436-961C-089B9D8FCC62}" srcOrd="0" destOrd="0" presId="urn:microsoft.com/office/officeart/2005/8/layout/hierarchy3"/>
    <dgm:cxn modelId="{D8A8B056-0E14-4FAD-B408-6389BA1F49A8}" type="presParOf" srcId="{58E4E34C-F768-4436-961C-089B9D8FCC62}" destId="{71B3F7E5-A3B3-439F-87F1-E4472B580F3D}" srcOrd="0" destOrd="0" presId="urn:microsoft.com/office/officeart/2005/8/layout/hierarchy3"/>
    <dgm:cxn modelId="{8AF4F454-F9D0-42F0-9E74-BB65889911DA}" type="presParOf" srcId="{58E4E34C-F768-4436-961C-089B9D8FCC62}" destId="{F115266F-074B-4E8B-A3FB-A63A3FCF5585}" srcOrd="1" destOrd="0" presId="urn:microsoft.com/office/officeart/2005/8/layout/hierarchy3"/>
    <dgm:cxn modelId="{16436FFD-E5A8-4AC7-B442-512345EDB964}" type="presParOf" srcId="{E46B2ED5-079F-4819-99DF-8C0745851BBA}" destId="{C888A0CB-325B-4F43-9172-9E0767DF52CD}" srcOrd="1" destOrd="0" presId="urn:microsoft.com/office/officeart/2005/8/layout/hierarchy3"/>
    <dgm:cxn modelId="{C843EAE7-AE22-4B9E-89A0-A9A50B86E74D}" type="presParOf" srcId="{C888A0CB-325B-4F43-9172-9E0767DF52CD}" destId="{2D2FC755-AD0E-4E15-AB3D-3E635A55B2C3}" srcOrd="0" destOrd="0" presId="urn:microsoft.com/office/officeart/2005/8/layout/hierarchy3"/>
    <dgm:cxn modelId="{A69AFB5A-BAC6-4D31-8BDF-7E6881C3521A}" type="presParOf" srcId="{C888A0CB-325B-4F43-9172-9E0767DF52CD}" destId="{464A07CC-8519-4562-B2FB-C755483A0188}" srcOrd="1" destOrd="0" presId="urn:microsoft.com/office/officeart/2005/8/layout/hierarchy3"/>
    <dgm:cxn modelId="{E4E9ABBE-9DB7-454C-BB2F-621FAEAA8EB3}" type="presParOf" srcId="{C888A0CB-325B-4F43-9172-9E0767DF52CD}" destId="{0A2392D6-1456-479B-8068-52AF9DA794D2}" srcOrd="2" destOrd="0" presId="urn:microsoft.com/office/officeart/2005/8/layout/hierarchy3"/>
    <dgm:cxn modelId="{F34440DA-804F-4165-AF39-B5D0F4ACCC2A}" type="presParOf" srcId="{C888A0CB-325B-4F43-9172-9E0767DF52CD}" destId="{B3CA9CD4-7F5C-4C29-8087-EF882233894F}" srcOrd="3" destOrd="0" presId="urn:microsoft.com/office/officeart/2005/8/layout/hierarchy3"/>
    <dgm:cxn modelId="{1E31420C-03A2-49B4-A61F-D3BF2CBD7C8F}" type="presParOf" srcId="{C888A0CB-325B-4F43-9172-9E0767DF52CD}" destId="{F94583B7-EC02-4863-A485-E52B1D849640}" srcOrd="4" destOrd="0" presId="urn:microsoft.com/office/officeart/2005/8/layout/hierarchy3"/>
    <dgm:cxn modelId="{6CFEB96B-68D7-4950-AC03-185EF9DF0C8C}" type="presParOf" srcId="{C888A0CB-325B-4F43-9172-9E0767DF52CD}" destId="{2EEB3592-E485-4F29-9215-C1EF5B008FE5}" srcOrd="5" destOrd="0" presId="urn:microsoft.com/office/officeart/2005/8/layout/hierarchy3"/>
    <dgm:cxn modelId="{1DE6A444-96AF-480C-9DC2-8EB78DC9A3D9}" type="presParOf" srcId="{C888A0CB-325B-4F43-9172-9E0767DF52CD}" destId="{CB2422BA-8F7A-4E31-A802-4543D81846E7}" srcOrd="6" destOrd="0" presId="urn:microsoft.com/office/officeart/2005/8/layout/hierarchy3"/>
    <dgm:cxn modelId="{B80C5E6E-6BA9-44EA-A5FC-0F1039D79676}" type="presParOf" srcId="{C888A0CB-325B-4F43-9172-9E0767DF52CD}" destId="{D03706C7-1D66-4C9C-AF06-3CF640239E90}" srcOrd="7" destOrd="0" presId="urn:microsoft.com/office/officeart/2005/8/layout/hierarchy3"/>
    <dgm:cxn modelId="{6AEEBCD0-C641-4CD8-B9BE-3F97472BAC7B}" type="presParOf" srcId="{C888A0CB-325B-4F43-9172-9E0767DF52CD}" destId="{F225C199-5BCC-46FA-AE5C-8B4BCCF0D439}" srcOrd="8" destOrd="0" presId="urn:microsoft.com/office/officeart/2005/8/layout/hierarchy3"/>
    <dgm:cxn modelId="{DFF3FE0D-377E-4802-AF13-7AE08968CE63}" type="presParOf" srcId="{C888A0CB-325B-4F43-9172-9E0767DF52CD}" destId="{EB638A12-ED1F-4D68-A4C7-FDB664825914}" srcOrd="9" destOrd="0" presId="urn:microsoft.com/office/officeart/2005/8/layout/hierarchy3"/>
    <dgm:cxn modelId="{FD1B1121-4BF3-4280-9008-B835189413B9}" type="presParOf" srcId="{C888A0CB-325B-4F43-9172-9E0767DF52CD}" destId="{909C0935-A319-4F75-866D-25BF170A689C}" srcOrd="10" destOrd="0" presId="urn:microsoft.com/office/officeart/2005/8/layout/hierarchy3"/>
    <dgm:cxn modelId="{8E625BD3-92DE-4075-AC4F-6DF92B8C9F3B}" type="presParOf" srcId="{C888A0CB-325B-4F43-9172-9E0767DF52CD}" destId="{536BBF6D-79FE-4939-B472-B715F3F29029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3F7E5-A3B3-439F-87F1-E4472B580F3D}">
      <dsp:nvSpPr>
        <dsp:cNvPr id="0" name=""/>
        <dsp:cNvSpPr/>
      </dsp:nvSpPr>
      <dsp:spPr>
        <a:xfrm>
          <a:off x="540" y="377671"/>
          <a:ext cx="3248657" cy="3474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Arial" panose="020B0604020202020204" pitchFamily="34" charset="0"/>
              <a:cs typeface="Arial" panose="020B0604020202020204" pitchFamily="34" charset="0"/>
            </a:rPr>
            <a:t>Méthodologie</a:t>
          </a:r>
          <a:endParaRPr lang="fr-FR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716" y="387847"/>
        <a:ext cx="3228305" cy="327081"/>
      </dsp:txXfrm>
    </dsp:sp>
    <dsp:sp modelId="{2D2FC755-AD0E-4E15-AB3D-3E635A55B2C3}">
      <dsp:nvSpPr>
        <dsp:cNvPr id="0" name=""/>
        <dsp:cNvSpPr/>
      </dsp:nvSpPr>
      <dsp:spPr>
        <a:xfrm>
          <a:off x="325405" y="725104"/>
          <a:ext cx="324865" cy="397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065"/>
              </a:lnTo>
              <a:lnTo>
                <a:pt x="324865" y="397065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A07CC-8519-4562-B2FB-C755483A0188}">
      <dsp:nvSpPr>
        <dsp:cNvPr id="0" name=""/>
        <dsp:cNvSpPr/>
      </dsp:nvSpPr>
      <dsp:spPr>
        <a:xfrm>
          <a:off x="650271" y="795294"/>
          <a:ext cx="4145764" cy="6537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>
              <a:latin typeface="Arial" panose="020B0604020202020204" pitchFamily="34" charset="0"/>
              <a:cs typeface="Arial" panose="020B0604020202020204" pitchFamily="34" charset="0"/>
            </a:rPr>
            <a:t>1 - Définir les objectifs clairs et mesurables</a:t>
          </a:r>
        </a:p>
      </dsp:txBody>
      <dsp:txXfrm>
        <a:off x="669419" y="814442"/>
        <a:ext cx="4107468" cy="615457"/>
      </dsp:txXfrm>
    </dsp:sp>
    <dsp:sp modelId="{0A2392D6-1456-479B-8068-52AF9DA794D2}">
      <dsp:nvSpPr>
        <dsp:cNvPr id="0" name=""/>
        <dsp:cNvSpPr/>
      </dsp:nvSpPr>
      <dsp:spPr>
        <a:xfrm>
          <a:off x="325405" y="725104"/>
          <a:ext cx="324865" cy="1090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0203"/>
              </a:lnTo>
              <a:lnTo>
                <a:pt x="324865" y="1090203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A9CD4-7F5C-4C29-8087-EF882233894F}">
      <dsp:nvSpPr>
        <dsp:cNvPr id="0" name=""/>
        <dsp:cNvSpPr/>
      </dsp:nvSpPr>
      <dsp:spPr>
        <a:xfrm>
          <a:off x="650271" y="1519236"/>
          <a:ext cx="4144735" cy="592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270963"/>
              <a:satOff val="-1326"/>
              <a:lumOff val="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rial" panose="020B0604020202020204" pitchFamily="34" charset="0"/>
              <a:cs typeface="Arial" panose="020B0604020202020204" pitchFamily="34" charset="0"/>
            </a:rPr>
            <a:t>2 - Lister les tâches à réaliser de façon exhaustive</a:t>
          </a:r>
        </a:p>
      </dsp:txBody>
      <dsp:txXfrm>
        <a:off x="667614" y="1536579"/>
        <a:ext cx="4110049" cy="557457"/>
      </dsp:txXfrm>
    </dsp:sp>
    <dsp:sp modelId="{F94583B7-EC02-4863-A485-E52B1D849640}">
      <dsp:nvSpPr>
        <dsp:cNvPr id="0" name=""/>
        <dsp:cNvSpPr/>
      </dsp:nvSpPr>
      <dsp:spPr>
        <a:xfrm>
          <a:off x="325405" y="725104"/>
          <a:ext cx="324865" cy="1862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2575"/>
              </a:lnTo>
              <a:lnTo>
                <a:pt x="324865" y="1862575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EB3592-E485-4F29-9215-C1EF5B008FE5}">
      <dsp:nvSpPr>
        <dsp:cNvPr id="0" name=""/>
        <dsp:cNvSpPr/>
      </dsp:nvSpPr>
      <dsp:spPr>
        <a:xfrm>
          <a:off x="650271" y="2181569"/>
          <a:ext cx="4145764" cy="8122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541926"/>
              <a:satOff val="-2653"/>
              <a:lumOff val="1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rial" panose="020B0604020202020204" pitchFamily="34" charset="0"/>
              <a:cs typeface="Arial" panose="020B0604020202020204" pitchFamily="34" charset="0"/>
            </a:rPr>
            <a:t>3 - Lister les contraintes de temps, de ressources, environnementales, règlementaires...</a:t>
          </a:r>
        </a:p>
      </dsp:txBody>
      <dsp:txXfrm>
        <a:off x="674060" y="2205358"/>
        <a:ext cx="4098186" cy="764645"/>
      </dsp:txXfrm>
    </dsp:sp>
    <dsp:sp modelId="{CB2422BA-8F7A-4E31-A802-4543D81846E7}">
      <dsp:nvSpPr>
        <dsp:cNvPr id="0" name=""/>
        <dsp:cNvSpPr/>
      </dsp:nvSpPr>
      <dsp:spPr>
        <a:xfrm>
          <a:off x="325405" y="725104"/>
          <a:ext cx="324865" cy="2512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2593"/>
              </a:lnTo>
              <a:lnTo>
                <a:pt x="324865" y="2512593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3706C7-1D66-4C9C-AF06-3CF640239E90}">
      <dsp:nvSpPr>
        <dsp:cNvPr id="0" name=""/>
        <dsp:cNvSpPr/>
      </dsp:nvSpPr>
      <dsp:spPr>
        <a:xfrm>
          <a:off x="650271" y="3063981"/>
          <a:ext cx="4145764" cy="347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812888"/>
              <a:satOff val="-3979"/>
              <a:lumOff val="2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>
              <a:latin typeface="Arial" panose="020B0604020202020204" pitchFamily="34" charset="0"/>
              <a:cs typeface="Arial" panose="020B0604020202020204" pitchFamily="34" charset="0"/>
            </a:rPr>
            <a:t>4 - Ordonnancer les tâches </a:t>
          </a:r>
        </a:p>
      </dsp:txBody>
      <dsp:txXfrm>
        <a:off x="660447" y="3074157"/>
        <a:ext cx="4125412" cy="327081"/>
      </dsp:txXfrm>
    </dsp:sp>
    <dsp:sp modelId="{F225C199-5BCC-46FA-AE5C-8B4BCCF0D439}">
      <dsp:nvSpPr>
        <dsp:cNvPr id="0" name=""/>
        <dsp:cNvSpPr/>
      </dsp:nvSpPr>
      <dsp:spPr>
        <a:xfrm>
          <a:off x="325405" y="725104"/>
          <a:ext cx="324865" cy="2930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0216"/>
              </a:lnTo>
              <a:lnTo>
                <a:pt x="324865" y="2930216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38A12-ED1F-4D68-A4C7-FDB664825914}">
      <dsp:nvSpPr>
        <dsp:cNvPr id="0" name=""/>
        <dsp:cNvSpPr/>
      </dsp:nvSpPr>
      <dsp:spPr>
        <a:xfrm>
          <a:off x="650271" y="3481604"/>
          <a:ext cx="4145764" cy="347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1083851"/>
              <a:satOff val="-5306"/>
              <a:lumOff val="2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>
              <a:latin typeface="Arial" panose="020B0604020202020204" pitchFamily="34" charset="0"/>
              <a:cs typeface="Arial" panose="020B0604020202020204" pitchFamily="34" charset="0"/>
            </a:rPr>
            <a:t>5 - Utiliser un outil de planification</a:t>
          </a:r>
        </a:p>
      </dsp:txBody>
      <dsp:txXfrm>
        <a:off x="660447" y="3491780"/>
        <a:ext cx="4125412" cy="327081"/>
      </dsp:txXfrm>
    </dsp:sp>
    <dsp:sp modelId="{909C0935-A319-4F75-866D-25BF170A689C}">
      <dsp:nvSpPr>
        <dsp:cNvPr id="0" name=""/>
        <dsp:cNvSpPr/>
      </dsp:nvSpPr>
      <dsp:spPr>
        <a:xfrm>
          <a:off x="325405" y="725104"/>
          <a:ext cx="324865" cy="3314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4500"/>
              </a:lnTo>
              <a:lnTo>
                <a:pt x="324865" y="3314500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BBF6D-79FE-4939-B472-B715F3F29029}">
      <dsp:nvSpPr>
        <dsp:cNvPr id="0" name=""/>
        <dsp:cNvSpPr/>
      </dsp:nvSpPr>
      <dsp:spPr>
        <a:xfrm>
          <a:off x="650271" y="3899226"/>
          <a:ext cx="4144515" cy="280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>
              <a:latin typeface="Arial" panose="020B0604020202020204" pitchFamily="34" charset="0"/>
              <a:cs typeface="Arial" panose="020B0604020202020204" pitchFamily="34" charset="0"/>
            </a:rPr>
            <a:t>6 - Contôler le déroulement du plan</a:t>
          </a:r>
        </a:p>
      </dsp:txBody>
      <dsp:txXfrm>
        <a:off x="658494" y="3907449"/>
        <a:ext cx="4128069" cy="264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84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09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13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275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191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947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309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270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40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36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78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69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02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48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69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74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89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6367CA6-DE09-4763-9ADC-881E8981A047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731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0236200" cy="602474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Chap. 5 – La planification </a:t>
            </a:r>
            <a:r>
              <a:rPr lang="fr-FR" sz="3200" b="1">
                <a:latin typeface="Arial" panose="020B0604020202020204" pitchFamily="34" charset="0"/>
                <a:cs typeface="Arial" panose="020B0604020202020204" pitchFamily="34" charset="0"/>
              </a:rPr>
              <a:t>des activités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et des prestations</a:t>
            </a:r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0067" y="748343"/>
            <a:ext cx="11582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Problématique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A23FB2-E186-EF1F-5E46-839435885FC0}"/>
              </a:ext>
            </a:extLst>
          </p:cNvPr>
          <p:cNvSpPr txBox="1"/>
          <p:nvPr/>
        </p:nvSpPr>
        <p:spPr>
          <a:xfrm>
            <a:off x="519448" y="1687132"/>
            <a:ext cx="11173019" cy="284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nombreuses activités professionnelles exigent une planification des tâches. </a:t>
            </a:r>
          </a:p>
          <a:p>
            <a:pPr algn="ctr">
              <a:spcBef>
                <a:spcPts val="600"/>
              </a:spcBef>
            </a:pPr>
            <a:r>
              <a:rPr lang="fr-FR" sz="2200" i="1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Organiser un chantier, un déplacement, un salon, </a:t>
            </a:r>
            <a:r>
              <a:rPr lang="fr-FR" sz="2200" i="1" dirty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formations…</a:t>
            </a:r>
            <a:endParaRPr lang="fr-FR" sz="2200" i="1" dirty="0">
              <a:solidFill>
                <a:srgbClr val="92D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Cette tâche dépend du contexte, des échéances, des ressources, des contraintes, des outils disponibles... </a:t>
            </a:r>
          </a:p>
          <a:p>
            <a:pPr marL="446088"/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C’est un processus dynamique qui nécessite une attention </a:t>
            </a:r>
          </a:p>
          <a:p>
            <a:pPr marL="446088"/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constante pour s'adapter aux évolutions et aux circonstances </a:t>
            </a:r>
          </a:p>
          <a:p>
            <a:pPr marL="446088"/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changeantes afin d’atteindre les objectifs fixés.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DFDA0CE-E0B3-B8EE-9C76-B3AB22202C41}"/>
              </a:ext>
            </a:extLst>
          </p:cNvPr>
          <p:cNvSpPr txBox="1"/>
          <p:nvPr/>
        </p:nvSpPr>
        <p:spPr>
          <a:xfrm>
            <a:off x="601013" y="5288188"/>
            <a:ext cx="1078820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2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planification des activités exige une bonne compréhension des problèmes et des objectifs à atteindre. Cette capacité à bien gérer le temps est une composante importante de l’efficacité d’une personne et d’un service.</a:t>
            </a:r>
            <a:endParaRPr lang="fr-FR" sz="2200" b="1" dirty="0">
              <a:solidFill>
                <a:srgbClr val="00B0F0"/>
              </a:solidFill>
            </a:endParaRPr>
          </a:p>
        </p:txBody>
      </p:sp>
      <p:pic>
        <p:nvPicPr>
          <p:cNvPr id="9" name="Image 8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967FC03A-680F-933D-4ECC-4A51DFEA5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994" y="3110598"/>
            <a:ext cx="3209409" cy="198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6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0236200" cy="602474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Chap. 5 – La planification </a:t>
            </a:r>
            <a:r>
              <a:rPr lang="fr-FR" sz="3200" b="1">
                <a:latin typeface="Arial" panose="020B0604020202020204" pitchFamily="34" charset="0"/>
                <a:cs typeface="Arial" panose="020B0604020202020204" pitchFamily="34" charset="0"/>
              </a:rPr>
              <a:t>des activités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et des prestations</a:t>
            </a:r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0067" y="748343"/>
            <a:ext cx="11582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Problématique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F2D1D4B-BB21-FA6D-1CB8-AA02FC972EDE}"/>
              </a:ext>
            </a:extLst>
          </p:cNvPr>
          <p:cNvSpPr txBox="1"/>
          <p:nvPr/>
        </p:nvSpPr>
        <p:spPr>
          <a:xfrm>
            <a:off x="330557" y="1649545"/>
            <a:ext cx="63246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Cette maîtrise consiste définir les objectifs à atteindre puis à lister de façon exhaustive les tâches à réaliser, à identifier </a:t>
            </a: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FR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fr-FR" sz="2200" b="1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contraintes de temps, de ressources, </a:t>
            </a:r>
          </a:p>
          <a:p>
            <a:pPr algn="ctr"/>
            <a:r>
              <a:rPr lang="fr-FR" sz="2200" b="1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environnementales  et réglementaires </a:t>
            </a:r>
          </a:p>
          <a:p>
            <a:pPr algn="ctr">
              <a:spcBef>
                <a:spcPts val="1200"/>
              </a:spcBef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puis à les ordonnancer de façon rationnelle tout en respectant </a:t>
            </a:r>
          </a:p>
          <a:p>
            <a:pPr algn="ctr">
              <a:spcBef>
                <a:spcPts val="1200"/>
              </a:spcBef>
            </a:pPr>
            <a:r>
              <a:rPr lang="fr-FR" sz="2200" b="1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contraintes d’antériorités des tâches interdépendantes </a:t>
            </a:r>
          </a:p>
          <a:p>
            <a:pPr algn="ctr"/>
            <a:r>
              <a:rPr lang="fr-FR" sz="2200" b="1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les contraintes de ressources</a:t>
            </a:r>
            <a:r>
              <a:rPr lang="fr-F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58E2B0C0-954E-18C9-1632-297EBBD102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9976129"/>
              </p:ext>
            </p:extLst>
          </p:nvPr>
        </p:nvGraphicFramePr>
        <p:xfrm>
          <a:off x="6958885" y="1417432"/>
          <a:ext cx="4796576" cy="4557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190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138</TotalTime>
  <Words>232</Words>
  <Application>Microsoft Office PowerPoint</Application>
  <PresentationFormat>Grand écran</PresentationFormat>
  <Paragraphs>24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 3</vt:lpstr>
      <vt:lpstr>Ion</vt:lpstr>
      <vt:lpstr>Chap. 5 – La planification des activités et des prestations</vt:lpstr>
      <vt:lpstr>Chap. 5 – La planification des activités et des prestations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   412.  La collecte d'information </dc:title>
  <dc:creator>Claude Terrier</dc:creator>
  <cp:lastModifiedBy>Claude Terrier</cp:lastModifiedBy>
  <cp:revision>16</cp:revision>
  <dcterms:created xsi:type="dcterms:W3CDTF">2014-01-16T23:14:09Z</dcterms:created>
  <dcterms:modified xsi:type="dcterms:W3CDTF">2024-01-28T09:38:50Z</dcterms:modified>
</cp:coreProperties>
</file>