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1647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8528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791633" y="1489370"/>
            <a:ext cx="10714567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répartition des tâches est une source régulière </a:t>
            </a:r>
          </a:p>
          <a:p>
            <a:pPr algn="ctr">
              <a:spcAft>
                <a:spcPts val="12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conflits et de dysfonctionnements.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</a:t>
            </a: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Tableau de Répartition des Taches</a:t>
            </a:r>
            <a:r>
              <a:rPr 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(TRT) 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récapitule l'ensemble des tâches d'un service et leurs répartitions entre les différents opérateurs. C'est un outil de contrôle et d’</a:t>
            </a:r>
            <a:r>
              <a:rPr 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amélioration de l’organisation. </a:t>
            </a: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44E3780-E6E8-4140-BDEF-3B4618E553CC}"/>
              </a:ext>
            </a:extLst>
          </p:cNvPr>
          <p:cNvSpPr txBox="1">
            <a:spLocks/>
          </p:cNvSpPr>
          <p:nvPr/>
        </p:nvSpPr>
        <p:spPr>
          <a:xfrm>
            <a:off x="-1" y="24201"/>
            <a:ext cx="11667067" cy="5007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sz="2800" b="1">
                <a:latin typeface="Arial" panose="020B0604020202020204" pitchFamily="34" charset="0"/>
                <a:cs typeface="Arial" panose="020B0604020202020204" pitchFamily="34" charset="0"/>
              </a:rPr>
              <a:t>Chap. 4 . L’amélioration de l’organisation administrative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AB50BBB-53C1-4B48-AFBE-2A3CF7802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534" y="583242"/>
            <a:ext cx="79544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Améliorer la répartition des tâches</a:t>
            </a: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8528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58280"/>
              </p:ext>
            </p:extLst>
          </p:nvPr>
        </p:nvGraphicFramePr>
        <p:xfrm>
          <a:off x="821266" y="2421468"/>
          <a:ext cx="9643533" cy="4294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5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8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47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0791">
                <a:tc gridSpan="7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TRT : Service commercial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515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Opérateurs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Tâches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Pierre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Lucie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Totaux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95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36,03%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952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Accueil standard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52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Réclamation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952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Suivi courriel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95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Ventes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56,76 %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952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952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Vente guichet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952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Facturation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952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Suivi règlement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95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 stocks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7,21%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221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Suivi approvisionnement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1952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Rangement stocks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197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100,00%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13267" y="724958"/>
            <a:ext cx="111463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TRT est un tableau à double entrée :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colonnes représentent les personnes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lignes représentent les tâches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Le temps consacré à la tâche est indiqué dans la cellule qui est à l’intersection d’une personne et d’une tâche.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1099D8C-1F16-4428-9686-CE6E06B26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9544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Améliorer la répartition des tâches</a:t>
            </a:r>
          </a:p>
        </p:txBody>
      </p:sp>
    </p:spTree>
    <p:extLst>
      <p:ext uri="{BB962C8B-B14F-4D97-AF65-F5344CB8AC3E}">
        <p14:creationId xmlns:p14="http://schemas.microsoft.com/office/powerpoint/2010/main" val="598745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1647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8528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632371"/>
              </p:ext>
            </p:extLst>
          </p:nvPr>
        </p:nvGraphicFramePr>
        <p:xfrm>
          <a:off x="1286933" y="730553"/>
          <a:ext cx="8915400" cy="4578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4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7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63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07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0349">
                <a:tc gridSpan="7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TRT : Service commercial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975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Opérateurs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Tâches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Pierre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Lucie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Totaux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11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36,03%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111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Accueil standard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111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Réclamation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111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Suivi courriel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11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Ventes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56,76 %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111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111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Vente guichet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111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Facturation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111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Suivi règlement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11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 stocks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7,21%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3096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Suivi approvisionnement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4111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Rangement stocks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412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100,00%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53533" y="5375099"/>
            <a:ext cx="110828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tableau met en évidence :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</a:t>
            </a:r>
            <a:r>
              <a:rPr lang="fr-FR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tâches non réalisées ;</a:t>
            </a:r>
            <a:endParaRPr lang="fr-FR" sz="20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</a:t>
            </a:r>
            <a:r>
              <a:rPr lang="fr-FR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tâches partagées entre plusieurs personnes </a:t>
            </a: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(qui peuvent être sources de conflits) ;</a:t>
            </a:r>
            <a:endPara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</a:t>
            </a:r>
            <a:r>
              <a:rPr lang="fr-FR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surcharges ou sous-activités (totaux de colonnes).</a:t>
            </a:r>
            <a:endParaRPr lang="fr-F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506A7407-CE59-4DBC-BA37-69C302051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3010"/>
            <a:ext cx="79544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Améliorer la répartition des tâches</a:t>
            </a:r>
          </a:p>
        </p:txBody>
      </p:sp>
    </p:spTree>
    <p:extLst>
      <p:ext uri="{BB962C8B-B14F-4D97-AF65-F5344CB8AC3E}">
        <p14:creationId xmlns:p14="http://schemas.microsoft.com/office/powerpoint/2010/main" val="239599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25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25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25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25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25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25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1647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8528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8528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5900" y="879014"/>
            <a:ext cx="11654367" cy="469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Méthodologie d’élaboration d'un TRT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Définir le domaine ou le processus analysé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Analyser les activités et 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lister de façon exhaustive les tâches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effectuées dans le service</a:t>
            </a:r>
            <a:r>
              <a:rPr lang="fr-FR" sz="2400" dirty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sz="2400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Créer des 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fiches d’auto-pointage.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Chiffrer le temps consacré à chaque tâche </a:t>
            </a:r>
            <a:r>
              <a:rPr lang="fr-FR" sz="2400" dirty="0">
                <a:ea typeface="Calibri" panose="020F0502020204030204" pitchFamily="34" charset="0"/>
                <a:cs typeface="Arial" panose="020B0604020202020204" pitchFamily="34" charset="0"/>
              </a:rPr>
              <a:t>à l’aide </a:t>
            </a:r>
            <a:r>
              <a:rPr kumimoji="0" lang="fr-FR" sz="2400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des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fiches d'</a:t>
            </a:r>
            <a:r>
              <a:rPr kumimoji="0" lang="fr-FR" sz="2400" b="1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autopointage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par salarié. La collecte peut être faite sur plusieurs semaines afin d'éliminer les variations inhabituelles. 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Récapituler les </a:t>
            </a:r>
            <a:r>
              <a: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fiches d'auto-pointage 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dans 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le tableau de synthèse (TRT) 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en regroupant les tâches par activité et par impor­tance. 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57E29B1-71B9-49F2-9FA6-C8E2FF32B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67" y="0"/>
            <a:ext cx="79544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kumimoji="0" lang="fr-FR" sz="2800" b="1" i="0" u="none" strike="noStrike" cap="none" normalizeH="0" baseline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Améliorer la répartition des tâches</a:t>
            </a:r>
          </a:p>
        </p:txBody>
      </p:sp>
    </p:spTree>
    <p:extLst>
      <p:ext uri="{BB962C8B-B14F-4D97-AF65-F5344CB8AC3E}">
        <p14:creationId xmlns:p14="http://schemas.microsoft.com/office/powerpoint/2010/main" val="2613158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125</TotalTime>
  <Words>436</Words>
  <Application>Microsoft Office PowerPoint</Application>
  <PresentationFormat>Grand écran</PresentationFormat>
  <Paragraphs>185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Symbol</vt:lpstr>
      <vt:lpstr>Times New Roman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22</cp:revision>
  <dcterms:created xsi:type="dcterms:W3CDTF">2014-01-16T23:14:09Z</dcterms:created>
  <dcterms:modified xsi:type="dcterms:W3CDTF">2024-01-24T23:51:44Z</dcterms:modified>
</cp:coreProperties>
</file>