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8" r:id="rId3"/>
    <p:sldId id="269" r:id="rId4"/>
    <p:sldId id="271" r:id="rId5"/>
    <p:sldId id="259" r:id="rId6"/>
    <p:sldId id="272" r:id="rId7"/>
    <p:sldId id="273" r:id="rId8"/>
    <p:sldId id="274" r:id="rId9"/>
    <p:sldId id="275" r:id="rId10"/>
    <p:sldId id="276" r:id="rId11"/>
    <p:sldId id="27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en.wikipedia.org/wiki/File:Bombilla_amarilla_-_yellow_Edison_lamp.svg" TargetMode="External"/><Relationship Id="rId1" Type="http://schemas.openxmlformats.org/officeDocument/2006/relationships/image" Target="../media/image8.png"/><Relationship Id="rId6" Type="http://schemas.openxmlformats.org/officeDocument/2006/relationships/hyperlink" Target="http://informaticaparaeducacionespecial.blogspot.com/2010_04_01_archive.html" TargetMode="External"/><Relationship Id="rId5" Type="http://schemas.openxmlformats.org/officeDocument/2006/relationships/image" Target="../media/image10.jpg"/><Relationship Id="rId4" Type="http://schemas.openxmlformats.org/officeDocument/2006/relationships/hyperlink" Target="https://commons.wikimedia.org/wiki/File:Poign%C3%A9e_de_mains_OnR%C3%A8gle.png" TargetMode="External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en.wikipedia.org/wiki/File:Bombilla_amarilla_-_yellow_Edison_lamp.svg" TargetMode="External"/><Relationship Id="rId1" Type="http://schemas.openxmlformats.org/officeDocument/2006/relationships/image" Target="../media/image8.png"/><Relationship Id="rId6" Type="http://schemas.openxmlformats.org/officeDocument/2006/relationships/hyperlink" Target="http://informaticaparaeducacionespecial.blogspot.com/2010_04_01_archive.html" TargetMode="External"/><Relationship Id="rId5" Type="http://schemas.openxmlformats.org/officeDocument/2006/relationships/image" Target="../media/image10.jpg"/><Relationship Id="rId4" Type="http://schemas.openxmlformats.org/officeDocument/2006/relationships/hyperlink" Target="https://commons.wikimedia.org/wiki/File:Poign%C3%A9e_de_mains_OnR%C3%A8gle.png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BA6384-AB6A-441D-8A39-C2EF6FAD81A8}" type="doc">
      <dgm:prSet loTypeId="urn:microsoft.com/office/officeart/2005/8/layout/cycle5" loCatId="cycle" qsTypeId="urn:microsoft.com/office/officeart/2005/8/quickstyle/3d2" qsCatId="3D" csTypeId="urn:microsoft.com/office/officeart/2005/8/colors/accent1_2" csCatId="accent1" phldr="1"/>
      <dgm:spPr/>
    </dgm:pt>
    <dgm:pt modelId="{7E4810E9-C06B-4C94-BECF-3C60CD6C579E}">
      <dgm:prSet phldrT="[Texte]" custT="1"/>
      <dgm:spPr/>
      <dgm:t>
        <a:bodyPr/>
        <a:lstStyle/>
        <a:p>
          <a:r>
            <a:rPr lang="fr-FR" sz="800"/>
            <a:t>Collecte</a:t>
          </a:r>
        </a:p>
      </dgm:t>
    </dgm:pt>
    <dgm:pt modelId="{D6ACDFB7-3E85-4886-A4B8-3E31AA43350B}" type="parTrans" cxnId="{819390C4-0798-48E5-9CF2-EA2894DDE995}">
      <dgm:prSet/>
      <dgm:spPr/>
      <dgm:t>
        <a:bodyPr/>
        <a:lstStyle/>
        <a:p>
          <a:endParaRPr lang="fr-FR"/>
        </a:p>
      </dgm:t>
    </dgm:pt>
    <dgm:pt modelId="{3F7DD091-2B8B-495A-BA27-F8103EA0DA8E}" type="sibTrans" cxnId="{819390C4-0798-48E5-9CF2-EA2894DDE995}">
      <dgm:prSet/>
      <dgm:spPr/>
      <dgm:t>
        <a:bodyPr/>
        <a:lstStyle/>
        <a:p>
          <a:endParaRPr lang="fr-FR"/>
        </a:p>
      </dgm:t>
    </dgm:pt>
    <dgm:pt modelId="{A26822B2-9151-4323-9C27-E92BF4ACAD4E}">
      <dgm:prSet phldrT="[Texte]" custT="1"/>
      <dgm:spPr/>
      <dgm:t>
        <a:bodyPr/>
        <a:lstStyle/>
        <a:p>
          <a:r>
            <a:rPr lang="fr-FR" sz="800"/>
            <a:t>Saisie</a:t>
          </a:r>
        </a:p>
      </dgm:t>
    </dgm:pt>
    <dgm:pt modelId="{B0955CD6-2A99-44E1-A527-35ED815BDB92}" type="parTrans" cxnId="{BEFF9437-7C8C-4FA4-9399-F361020EE5FD}">
      <dgm:prSet/>
      <dgm:spPr/>
      <dgm:t>
        <a:bodyPr/>
        <a:lstStyle/>
        <a:p>
          <a:endParaRPr lang="fr-FR"/>
        </a:p>
      </dgm:t>
    </dgm:pt>
    <dgm:pt modelId="{5B10AA1D-3E6E-4214-8741-4605CF212F21}" type="sibTrans" cxnId="{BEFF9437-7C8C-4FA4-9399-F361020EE5FD}">
      <dgm:prSet/>
      <dgm:spPr/>
      <dgm:t>
        <a:bodyPr/>
        <a:lstStyle/>
        <a:p>
          <a:endParaRPr lang="fr-FR"/>
        </a:p>
      </dgm:t>
    </dgm:pt>
    <dgm:pt modelId="{DBE1D03D-4E34-4832-BE1F-32A9D9522BA1}">
      <dgm:prSet phldrT="[Texte]" custT="1"/>
      <dgm:spPr/>
      <dgm:t>
        <a:bodyPr/>
        <a:lstStyle/>
        <a:p>
          <a:r>
            <a:rPr lang="fr-FR" sz="800"/>
            <a:t>Traitement</a:t>
          </a:r>
          <a:endParaRPr lang="fr-FR" sz="1100"/>
        </a:p>
      </dgm:t>
    </dgm:pt>
    <dgm:pt modelId="{1A17BAAA-C789-4873-8F86-F8869453265E}" type="parTrans" cxnId="{4061E60A-8420-401F-BB04-743E0E485BE8}">
      <dgm:prSet/>
      <dgm:spPr/>
      <dgm:t>
        <a:bodyPr/>
        <a:lstStyle/>
        <a:p>
          <a:endParaRPr lang="fr-FR"/>
        </a:p>
      </dgm:t>
    </dgm:pt>
    <dgm:pt modelId="{E56FC065-1895-490A-BB94-8DC7B51A4287}" type="sibTrans" cxnId="{4061E60A-8420-401F-BB04-743E0E485BE8}">
      <dgm:prSet/>
      <dgm:spPr/>
      <dgm:t>
        <a:bodyPr/>
        <a:lstStyle/>
        <a:p>
          <a:endParaRPr lang="fr-FR"/>
        </a:p>
      </dgm:t>
    </dgm:pt>
    <dgm:pt modelId="{8E12E176-124E-45C6-9031-E46A7D74B9E5}">
      <dgm:prSet custT="1"/>
      <dgm:spPr/>
      <dgm:t>
        <a:bodyPr/>
        <a:lstStyle/>
        <a:p>
          <a:r>
            <a:rPr lang="fr-FR" sz="800"/>
            <a:t>Diffusion</a:t>
          </a:r>
        </a:p>
      </dgm:t>
    </dgm:pt>
    <dgm:pt modelId="{F491EC08-3AC2-4D56-94E0-35DFA12F7D38}" type="parTrans" cxnId="{2E64E805-AD7E-4875-A725-236EF9BA84F3}">
      <dgm:prSet/>
      <dgm:spPr/>
      <dgm:t>
        <a:bodyPr/>
        <a:lstStyle/>
        <a:p>
          <a:endParaRPr lang="fr-FR"/>
        </a:p>
      </dgm:t>
    </dgm:pt>
    <dgm:pt modelId="{EC2ABCE9-BB84-46E8-8D1B-71536D47F0A0}" type="sibTrans" cxnId="{2E64E805-AD7E-4875-A725-236EF9BA84F3}">
      <dgm:prSet/>
      <dgm:spPr/>
      <dgm:t>
        <a:bodyPr/>
        <a:lstStyle/>
        <a:p>
          <a:endParaRPr lang="fr-FR"/>
        </a:p>
      </dgm:t>
    </dgm:pt>
    <dgm:pt modelId="{DFB5C66B-BF51-4A87-B22F-8F4600829247}" type="pres">
      <dgm:prSet presAssocID="{24BA6384-AB6A-441D-8A39-C2EF6FAD81A8}" presName="cycle" presStyleCnt="0">
        <dgm:presLayoutVars>
          <dgm:dir/>
          <dgm:resizeHandles val="exact"/>
        </dgm:presLayoutVars>
      </dgm:prSet>
      <dgm:spPr/>
    </dgm:pt>
    <dgm:pt modelId="{E22285FC-C0F5-4F19-9674-0722ABB8F10F}" type="pres">
      <dgm:prSet presAssocID="{7E4810E9-C06B-4C94-BECF-3C60CD6C579E}" presName="node" presStyleLbl="node1" presStyleIdx="0" presStyleCnt="4" custScaleX="114777" custScaleY="114470" custRadScaleRad="94676" custRadScaleInc="-7699">
        <dgm:presLayoutVars>
          <dgm:bulletEnabled val="1"/>
        </dgm:presLayoutVars>
      </dgm:prSet>
      <dgm:spPr/>
    </dgm:pt>
    <dgm:pt modelId="{5083D3B9-58D9-4176-A584-9E5BBAAE8F40}" type="pres">
      <dgm:prSet presAssocID="{7E4810E9-C06B-4C94-BECF-3C60CD6C579E}" presName="spNode" presStyleCnt="0"/>
      <dgm:spPr/>
    </dgm:pt>
    <dgm:pt modelId="{5044995E-67D6-43C6-ABB1-17E4C696CD8A}" type="pres">
      <dgm:prSet presAssocID="{3F7DD091-2B8B-495A-BA27-F8103EA0DA8E}" presName="sibTrans" presStyleLbl="sibTrans1D1" presStyleIdx="0" presStyleCnt="4"/>
      <dgm:spPr/>
    </dgm:pt>
    <dgm:pt modelId="{E65AAC1A-E02A-4D85-A649-F8487D4870AD}" type="pres">
      <dgm:prSet presAssocID="{A26822B2-9151-4323-9C27-E92BF4ACAD4E}" presName="node" presStyleLbl="node1" presStyleIdx="1" presStyleCnt="4" custScaleX="113137" custScaleY="104916" custRadScaleRad="80998">
        <dgm:presLayoutVars>
          <dgm:bulletEnabled val="1"/>
        </dgm:presLayoutVars>
      </dgm:prSet>
      <dgm:spPr/>
    </dgm:pt>
    <dgm:pt modelId="{4C0A9391-8A1B-4341-9D6A-C37F611989D6}" type="pres">
      <dgm:prSet presAssocID="{A26822B2-9151-4323-9C27-E92BF4ACAD4E}" presName="spNode" presStyleCnt="0"/>
      <dgm:spPr/>
    </dgm:pt>
    <dgm:pt modelId="{0C890AB1-999D-44B2-B775-1A3C18250562}" type="pres">
      <dgm:prSet presAssocID="{5B10AA1D-3E6E-4214-8741-4605CF212F21}" presName="sibTrans" presStyleLbl="sibTrans1D1" presStyleIdx="1" presStyleCnt="4"/>
      <dgm:spPr/>
    </dgm:pt>
    <dgm:pt modelId="{24B01FC6-DA8C-4FEC-8920-8E2D91E7FEA7}" type="pres">
      <dgm:prSet presAssocID="{DBE1D03D-4E34-4832-BE1F-32A9D9522BA1}" presName="node" presStyleLbl="node1" presStyleIdx="2" presStyleCnt="4" custScaleX="126288" custScaleY="121694" custRadScaleRad="94535">
        <dgm:presLayoutVars>
          <dgm:bulletEnabled val="1"/>
        </dgm:presLayoutVars>
      </dgm:prSet>
      <dgm:spPr/>
    </dgm:pt>
    <dgm:pt modelId="{D95A2729-111B-4346-A1DD-8DB3CF3B9EC5}" type="pres">
      <dgm:prSet presAssocID="{DBE1D03D-4E34-4832-BE1F-32A9D9522BA1}" presName="spNode" presStyleCnt="0"/>
      <dgm:spPr/>
    </dgm:pt>
    <dgm:pt modelId="{543BBAD1-E266-42A1-B6B6-C3926A91ACAD}" type="pres">
      <dgm:prSet presAssocID="{E56FC065-1895-490A-BB94-8DC7B51A4287}" presName="sibTrans" presStyleLbl="sibTrans1D1" presStyleIdx="2" presStyleCnt="4"/>
      <dgm:spPr/>
    </dgm:pt>
    <dgm:pt modelId="{7B1DA764-7B97-41F5-8FA9-919C14766A75}" type="pres">
      <dgm:prSet presAssocID="{8E12E176-124E-45C6-9031-E46A7D74B9E5}" presName="node" presStyleLbl="node1" presStyleIdx="3" presStyleCnt="4" custScaleX="119092" custScaleY="102359" custRadScaleRad="78632" custRadScaleInc="2885">
        <dgm:presLayoutVars>
          <dgm:bulletEnabled val="1"/>
        </dgm:presLayoutVars>
      </dgm:prSet>
      <dgm:spPr/>
    </dgm:pt>
    <dgm:pt modelId="{544214C8-1D22-41EC-BD79-5A975E3F2E8F}" type="pres">
      <dgm:prSet presAssocID="{8E12E176-124E-45C6-9031-E46A7D74B9E5}" presName="spNode" presStyleCnt="0"/>
      <dgm:spPr/>
    </dgm:pt>
    <dgm:pt modelId="{9F351090-7BAA-4F07-AF7F-B9F5AF46AC98}" type="pres">
      <dgm:prSet presAssocID="{EC2ABCE9-BB84-46E8-8D1B-71536D47F0A0}" presName="sibTrans" presStyleLbl="sibTrans1D1" presStyleIdx="3" presStyleCnt="4"/>
      <dgm:spPr/>
    </dgm:pt>
  </dgm:ptLst>
  <dgm:cxnLst>
    <dgm:cxn modelId="{2E64E805-AD7E-4875-A725-236EF9BA84F3}" srcId="{24BA6384-AB6A-441D-8A39-C2EF6FAD81A8}" destId="{8E12E176-124E-45C6-9031-E46A7D74B9E5}" srcOrd="3" destOrd="0" parTransId="{F491EC08-3AC2-4D56-94E0-35DFA12F7D38}" sibTransId="{EC2ABCE9-BB84-46E8-8D1B-71536D47F0A0}"/>
    <dgm:cxn modelId="{4061E60A-8420-401F-BB04-743E0E485BE8}" srcId="{24BA6384-AB6A-441D-8A39-C2EF6FAD81A8}" destId="{DBE1D03D-4E34-4832-BE1F-32A9D9522BA1}" srcOrd="2" destOrd="0" parTransId="{1A17BAAA-C789-4873-8F86-F8869453265E}" sibTransId="{E56FC065-1895-490A-BB94-8DC7B51A4287}"/>
    <dgm:cxn modelId="{22F05A0B-F36E-4819-B1F5-E6325303BB09}" type="presOf" srcId="{24BA6384-AB6A-441D-8A39-C2EF6FAD81A8}" destId="{DFB5C66B-BF51-4A87-B22F-8F4600829247}" srcOrd="0" destOrd="0" presId="urn:microsoft.com/office/officeart/2005/8/layout/cycle5"/>
    <dgm:cxn modelId="{BEFF9437-7C8C-4FA4-9399-F361020EE5FD}" srcId="{24BA6384-AB6A-441D-8A39-C2EF6FAD81A8}" destId="{A26822B2-9151-4323-9C27-E92BF4ACAD4E}" srcOrd="1" destOrd="0" parTransId="{B0955CD6-2A99-44E1-A527-35ED815BDB92}" sibTransId="{5B10AA1D-3E6E-4214-8741-4605CF212F21}"/>
    <dgm:cxn modelId="{310AFC61-10DE-49C5-8965-7BEA72D5388A}" type="presOf" srcId="{7E4810E9-C06B-4C94-BECF-3C60CD6C579E}" destId="{E22285FC-C0F5-4F19-9674-0722ABB8F10F}" srcOrd="0" destOrd="0" presId="urn:microsoft.com/office/officeart/2005/8/layout/cycle5"/>
    <dgm:cxn modelId="{B4F44449-9D59-4587-8953-0EBA7DB3C2CC}" type="presOf" srcId="{3F7DD091-2B8B-495A-BA27-F8103EA0DA8E}" destId="{5044995E-67D6-43C6-ABB1-17E4C696CD8A}" srcOrd="0" destOrd="0" presId="urn:microsoft.com/office/officeart/2005/8/layout/cycle5"/>
    <dgm:cxn modelId="{CE455B7F-236E-4C9D-9B61-F3E288395047}" type="presOf" srcId="{E56FC065-1895-490A-BB94-8DC7B51A4287}" destId="{543BBAD1-E266-42A1-B6B6-C3926A91ACAD}" srcOrd="0" destOrd="0" presId="urn:microsoft.com/office/officeart/2005/8/layout/cycle5"/>
    <dgm:cxn modelId="{4EE0C483-BBE5-4031-B837-7BB6831A468F}" type="presOf" srcId="{5B10AA1D-3E6E-4214-8741-4605CF212F21}" destId="{0C890AB1-999D-44B2-B775-1A3C18250562}" srcOrd="0" destOrd="0" presId="urn:microsoft.com/office/officeart/2005/8/layout/cycle5"/>
    <dgm:cxn modelId="{0BCE4C8E-B1FB-495B-87BB-3EE9F8280388}" type="presOf" srcId="{EC2ABCE9-BB84-46E8-8D1B-71536D47F0A0}" destId="{9F351090-7BAA-4F07-AF7F-B9F5AF46AC98}" srcOrd="0" destOrd="0" presId="urn:microsoft.com/office/officeart/2005/8/layout/cycle5"/>
    <dgm:cxn modelId="{819390C4-0798-48E5-9CF2-EA2894DDE995}" srcId="{24BA6384-AB6A-441D-8A39-C2EF6FAD81A8}" destId="{7E4810E9-C06B-4C94-BECF-3C60CD6C579E}" srcOrd="0" destOrd="0" parTransId="{D6ACDFB7-3E85-4886-A4B8-3E31AA43350B}" sibTransId="{3F7DD091-2B8B-495A-BA27-F8103EA0DA8E}"/>
    <dgm:cxn modelId="{4FAD03DB-0E45-47C4-B753-02E31A2B8D1D}" type="presOf" srcId="{DBE1D03D-4E34-4832-BE1F-32A9D9522BA1}" destId="{24B01FC6-DA8C-4FEC-8920-8E2D91E7FEA7}" srcOrd="0" destOrd="0" presId="urn:microsoft.com/office/officeart/2005/8/layout/cycle5"/>
    <dgm:cxn modelId="{5799EFED-B948-46C3-9724-4F29E639A30D}" type="presOf" srcId="{A26822B2-9151-4323-9C27-E92BF4ACAD4E}" destId="{E65AAC1A-E02A-4D85-A649-F8487D4870AD}" srcOrd="0" destOrd="0" presId="urn:microsoft.com/office/officeart/2005/8/layout/cycle5"/>
    <dgm:cxn modelId="{FDA110FC-A972-42BF-B2F7-B51FA231EC3D}" type="presOf" srcId="{8E12E176-124E-45C6-9031-E46A7D74B9E5}" destId="{7B1DA764-7B97-41F5-8FA9-919C14766A75}" srcOrd="0" destOrd="0" presId="urn:microsoft.com/office/officeart/2005/8/layout/cycle5"/>
    <dgm:cxn modelId="{3F6BA77E-EDB8-4B41-8B7B-1E31239CF4AF}" type="presParOf" srcId="{DFB5C66B-BF51-4A87-B22F-8F4600829247}" destId="{E22285FC-C0F5-4F19-9674-0722ABB8F10F}" srcOrd="0" destOrd="0" presId="urn:microsoft.com/office/officeart/2005/8/layout/cycle5"/>
    <dgm:cxn modelId="{205D2E73-00EA-4181-B02D-91D545F49112}" type="presParOf" srcId="{DFB5C66B-BF51-4A87-B22F-8F4600829247}" destId="{5083D3B9-58D9-4176-A584-9E5BBAAE8F40}" srcOrd="1" destOrd="0" presId="urn:microsoft.com/office/officeart/2005/8/layout/cycle5"/>
    <dgm:cxn modelId="{EA71E205-4AB8-452B-9E67-D0E7944EC9AB}" type="presParOf" srcId="{DFB5C66B-BF51-4A87-B22F-8F4600829247}" destId="{5044995E-67D6-43C6-ABB1-17E4C696CD8A}" srcOrd="2" destOrd="0" presId="urn:microsoft.com/office/officeart/2005/8/layout/cycle5"/>
    <dgm:cxn modelId="{63B4A1CF-298E-49E2-A06C-9882BA9B994D}" type="presParOf" srcId="{DFB5C66B-BF51-4A87-B22F-8F4600829247}" destId="{E65AAC1A-E02A-4D85-A649-F8487D4870AD}" srcOrd="3" destOrd="0" presId="urn:microsoft.com/office/officeart/2005/8/layout/cycle5"/>
    <dgm:cxn modelId="{D24F8627-2101-40F9-BA61-8590984DF88C}" type="presParOf" srcId="{DFB5C66B-BF51-4A87-B22F-8F4600829247}" destId="{4C0A9391-8A1B-4341-9D6A-C37F611989D6}" srcOrd="4" destOrd="0" presId="urn:microsoft.com/office/officeart/2005/8/layout/cycle5"/>
    <dgm:cxn modelId="{21D9E201-6250-4D22-8A08-3027E15D28A0}" type="presParOf" srcId="{DFB5C66B-BF51-4A87-B22F-8F4600829247}" destId="{0C890AB1-999D-44B2-B775-1A3C18250562}" srcOrd="5" destOrd="0" presId="urn:microsoft.com/office/officeart/2005/8/layout/cycle5"/>
    <dgm:cxn modelId="{85004B41-FBA1-4812-B831-E51B794DD984}" type="presParOf" srcId="{DFB5C66B-BF51-4A87-B22F-8F4600829247}" destId="{24B01FC6-DA8C-4FEC-8920-8E2D91E7FEA7}" srcOrd="6" destOrd="0" presId="urn:microsoft.com/office/officeart/2005/8/layout/cycle5"/>
    <dgm:cxn modelId="{C9B07401-530F-4EB1-8CC3-3E22BF4A7EF3}" type="presParOf" srcId="{DFB5C66B-BF51-4A87-B22F-8F4600829247}" destId="{D95A2729-111B-4346-A1DD-8DB3CF3B9EC5}" srcOrd="7" destOrd="0" presId="urn:microsoft.com/office/officeart/2005/8/layout/cycle5"/>
    <dgm:cxn modelId="{4B56DF60-F9AB-4C3E-84C1-04190D0CE46E}" type="presParOf" srcId="{DFB5C66B-BF51-4A87-B22F-8F4600829247}" destId="{543BBAD1-E266-42A1-B6B6-C3926A91ACAD}" srcOrd="8" destOrd="0" presId="urn:microsoft.com/office/officeart/2005/8/layout/cycle5"/>
    <dgm:cxn modelId="{4EF7D11C-1078-484E-9CFF-25A0CC9B3FF1}" type="presParOf" srcId="{DFB5C66B-BF51-4A87-B22F-8F4600829247}" destId="{7B1DA764-7B97-41F5-8FA9-919C14766A75}" srcOrd="9" destOrd="0" presId="urn:microsoft.com/office/officeart/2005/8/layout/cycle5"/>
    <dgm:cxn modelId="{220A7A22-4C9B-4574-98FB-2F868B61EEB2}" type="presParOf" srcId="{DFB5C66B-BF51-4A87-B22F-8F4600829247}" destId="{544214C8-1D22-41EC-BD79-5A975E3F2E8F}" srcOrd="10" destOrd="0" presId="urn:microsoft.com/office/officeart/2005/8/layout/cycle5"/>
    <dgm:cxn modelId="{004742EA-B441-408E-95D9-4FC1B862CF5B}" type="presParOf" srcId="{DFB5C66B-BF51-4A87-B22F-8F4600829247}" destId="{9F351090-7BAA-4F07-AF7F-B9F5AF46AC98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BA6384-AB6A-441D-8A39-C2EF6FAD81A8}" type="doc">
      <dgm:prSet loTypeId="urn:microsoft.com/office/officeart/2005/8/layout/cycle5" loCatId="cycle" qsTypeId="urn:microsoft.com/office/officeart/2005/8/quickstyle/3d2" qsCatId="3D" csTypeId="urn:microsoft.com/office/officeart/2005/8/colors/accent1_2" csCatId="accent1" phldr="1"/>
      <dgm:spPr/>
    </dgm:pt>
    <dgm:pt modelId="{7E4810E9-C06B-4C94-BECF-3C60CD6C579E}">
      <dgm:prSet phldrT="[Texte]" custT="1"/>
      <dgm:spPr/>
      <dgm:t>
        <a:bodyPr/>
        <a:lstStyle/>
        <a:p>
          <a:r>
            <a:rPr lang="fr-FR" sz="800"/>
            <a:t>Collecte</a:t>
          </a:r>
        </a:p>
      </dgm:t>
    </dgm:pt>
    <dgm:pt modelId="{D6ACDFB7-3E85-4886-A4B8-3E31AA43350B}" type="parTrans" cxnId="{819390C4-0798-48E5-9CF2-EA2894DDE995}">
      <dgm:prSet/>
      <dgm:spPr/>
      <dgm:t>
        <a:bodyPr/>
        <a:lstStyle/>
        <a:p>
          <a:endParaRPr lang="fr-FR"/>
        </a:p>
      </dgm:t>
    </dgm:pt>
    <dgm:pt modelId="{3F7DD091-2B8B-495A-BA27-F8103EA0DA8E}" type="sibTrans" cxnId="{819390C4-0798-48E5-9CF2-EA2894DDE995}">
      <dgm:prSet/>
      <dgm:spPr/>
      <dgm:t>
        <a:bodyPr/>
        <a:lstStyle/>
        <a:p>
          <a:endParaRPr lang="fr-FR"/>
        </a:p>
      </dgm:t>
    </dgm:pt>
    <dgm:pt modelId="{A26822B2-9151-4323-9C27-E92BF4ACAD4E}">
      <dgm:prSet phldrT="[Texte]" custT="1"/>
      <dgm:spPr/>
      <dgm:t>
        <a:bodyPr/>
        <a:lstStyle/>
        <a:p>
          <a:r>
            <a:rPr lang="fr-FR" sz="800"/>
            <a:t>Saisie</a:t>
          </a:r>
        </a:p>
      </dgm:t>
    </dgm:pt>
    <dgm:pt modelId="{B0955CD6-2A99-44E1-A527-35ED815BDB92}" type="parTrans" cxnId="{BEFF9437-7C8C-4FA4-9399-F361020EE5FD}">
      <dgm:prSet/>
      <dgm:spPr/>
      <dgm:t>
        <a:bodyPr/>
        <a:lstStyle/>
        <a:p>
          <a:endParaRPr lang="fr-FR"/>
        </a:p>
      </dgm:t>
    </dgm:pt>
    <dgm:pt modelId="{5B10AA1D-3E6E-4214-8741-4605CF212F21}" type="sibTrans" cxnId="{BEFF9437-7C8C-4FA4-9399-F361020EE5FD}">
      <dgm:prSet/>
      <dgm:spPr/>
      <dgm:t>
        <a:bodyPr/>
        <a:lstStyle/>
        <a:p>
          <a:endParaRPr lang="fr-FR"/>
        </a:p>
      </dgm:t>
    </dgm:pt>
    <dgm:pt modelId="{DBE1D03D-4E34-4832-BE1F-32A9D9522BA1}">
      <dgm:prSet phldrT="[Texte]" custT="1"/>
      <dgm:spPr/>
      <dgm:t>
        <a:bodyPr/>
        <a:lstStyle/>
        <a:p>
          <a:r>
            <a:rPr lang="fr-FR" sz="800"/>
            <a:t>Traitement</a:t>
          </a:r>
          <a:endParaRPr lang="fr-FR" sz="1100"/>
        </a:p>
      </dgm:t>
    </dgm:pt>
    <dgm:pt modelId="{1A17BAAA-C789-4873-8F86-F8869453265E}" type="parTrans" cxnId="{4061E60A-8420-401F-BB04-743E0E485BE8}">
      <dgm:prSet/>
      <dgm:spPr/>
      <dgm:t>
        <a:bodyPr/>
        <a:lstStyle/>
        <a:p>
          <a:endParaRPr lang="fr-FR"/>
        </a:p>
      </dgm:t>
    </dgm:pt>
    <dgm:pt modelId="{E56FC065-1895-490A-BB94-8DC7B51A4287}" type="sibTrans" cxnId="{4061E60A-8420-401F-BB04-743E0E485BE8}">
      <dgm:prSet/>
      <dgm:spPr/>
      <dgm:t>
        <a:bodyPr/>
        <a:lstStyle/>
        <a:p>
          <a:endParaRPr lang="fr-FR"/>
        </a:p>
      </dgm:t>
    </dgm:pt>
    <dgm:pt modelId="{8E12E176-124E-45C6-9031-E46A7D74B9E5}">
      <dgm:prSet custT="1"/>
      <dgm:spPr/>
      <dgm:t>
        <a:bodyPr/>
        <a:lstStyle/>
        <a:p>
          <a:r>
            <a:rPr lang="fr-FR" sz="800"/>
            <a:t>Diffusion</a:t>
          </a:r>
        </a:p>
      </dgm:t>
    </dgm:pt>
    <dgm:pt modelId="{F491EC08-3AC2-4D56-94E0-35DFA12F7D38}" type="parTrans" cxnId="{2E64E805-AD7E-4875-A725-236EF9BA84F3}">
      <dgm:prSet/>
      <dgm:spPr/>
      <dgm:t>
        <a:bodyPr/>
        <a:lstStyle/>
        <a:p>
          <a:endParaRPr lang="fr-FR"/>
        </a:p>
      </dgm:t>
    </dgm:pt>
    <dgm:pt modelId="{EC2ABCE9-BB84-46E8-8D1B-71536D47F0A0}" type="sibTrans" cxnId="{2E64E805-AD7E-4875-A725-236EF9BA84F3}">
      <dgm:prSet/>
      <dgm:spPr/>
      <dgm:t>
        <a:bodyPr/>
        <a:lstStyle/>
        <a:p>
          <a:endParaRPr lang="fr-FR"/>
        </a:p>
      </dgm:t>
    </dgm:pt>
    <dgm:pt modelId="{DFB5C66B-BF51-4A87-B22F-8F4600829247}" type="pres">
      <dgm:prSet presAssocID="{24BA6384-AB6A-441D-8A39-C2EF6FAD81A8}" presName="cycle" presStyleCnt="0">
        <dgm:presLayoutVars>
          <dgm:dir/>
          <dgm:resizeHandles val="exact"/>
        </dgm:presLayoutVars>
      </dgm:prSet>
      <dgm:spPr/>
    </dgm:pt>
    <dgm:pt modelId="{E22285FC-C0F5-4F19-9674-0722ABB8F10F}" type="pres">
      <dgm:prSet presAssocID="{7E4810E9-C06B-4C94-BECF-3C60CD6C579E}" presName="node" presStyleLbl="node1" presStyleIdx="0" presStyleCnt="4" custScaleX="114777" custScaleY="114470" custRadScaleRad="94676" custRadScaleInc="-7699">
        <dgm:presLayoutVars>
          <dgm:bulletEnabled val="1"/>
        </dgm:presLayoutVars>
      </dgm:prSet>
      <dgm:spPr/>
    </dgm:pt>
    <dgm:pt modelId="{5083D3B9-58D9-4176-A584-9E5BBAAE8F40}" type="pres">
      <dgm:prSet presAssocID="{7E4810E9-C06B-4C94-BECF-3C60CD6C579E}" presName="spNode" presStyleCnt="0"/>
      <dgm:spPr/>
    </dgm:pt>
    <dgm:pt modelId="{5044995E-67D6-43C6-ABB1-17E4C696CD8A}" type="pres">
      <dgm:prSet presAssocID="{3F7DD091-2B8B-495A-BA27-F8103EA0DA8E}" presName="sibTrans" presStyleLbl="sibTrans1D1" presStyleIdx="0" presStyleCnt="4"/>
      <dgm:spPr/>
    </dgm:pt>
    <dgm:pt modelId="{E65AAC1A-E02A-4D85-A649-F8487D4870AD}" type="pres">
      <dgm:prSet presAssocID="{A26822B2-9151-4323-9C27-E92BF4ACAD4E}" presName="node" presStyleLbl="node1" presStyleIdx="1" presStyleCnt="4" custScaleX="113137" custScaleY="104916" custRadScaleRad="80998">
        <dgm:presLayoutVars>
          <dgm:bulletEnabled val="1"/>
        </dgm:presLayoutVars>
      </dgm:prSet>
      <dgm:spPr/>
    </dgm:pt>
    <dgm:pt modelId="{4C0A9391-8A1B-4341-9D6A-C37F611989D6}" type="pres">
      <dgm:prSet presAssocID="{A26822B2-9151-4323-9C27-E92BF4ACAD4E}" presName="spNode" presStyleCnt="0"/>
      <dgm:spPr/>
    </dgm:pt>
    <dgm:pt modelId="{0C890AB1-999D-44B2-B775-1A3C18250562}" type="pres">
      <dgm:prSet presAssocID="{5B10AA1D-3E6E-4214-8741-4605CF212F21}" presName="sibTrans" presStyleLbl="sibTrans1D1" presStyleIdx="1" presStyleCnt="4"/>
      <dgm:spPr/>
    </dgm:pt>
    <dgm:pt modelId="{24B01FC6-DA8C-4FEC-8920-8E2D91E7FEA7}" type="pres">
      <dgm:prSet presAssocID="{DBE1D03D-4E34-4832-BE1F-32A9D9522BA1}" presName="node" presStyleLbl="node1" presStyleIdx="2" presStyleCnt="4" custScaleX="126288" custScaleY="121694" custRadScaleRad="94535">
        <dgm:presLayoutVars>
          <dgm:bulletEnabled val="1"/>
        </dgm:presLayoutVars>
      </dgm:prSet>
      <dgm:spPr/>
    </dgm:pt>
    <dgm:pt modelId="{D95A2729-111B-4346-A1DD-8DB3CF3B9EC5}" type="pres">
      <dgm:prSet presAssocID="{DBE1D03D-4E34-4832-BE1F-32A9D9522BA1}" presName="spNode" presStyleCnt="0"/>
      <dgm:spPr/>
    </dgm:pt>
    <dgm:pt modelId="{543BBAD1-E266-42A1-B6B6-C3926A91ACAD}" type="pres">
      <dgm:prSet presAssocID="{E56FC065-1895-490A-BB94-8DC7B51A4287}" presName="sibTrans" presStyleLbl="sibTrans1D1" presStyleIdx="2" presStyleCnt="4"/>
      <dgm:spPr/>
    </dgm:pt>
    <dgm:pt modelId="{7B1DA764-7B97-41F5-8FA9-919C14766A75}" type="pres">
      <dgm:prSet presAssocID="{8E12E176-124E-45C6-9031-E46A7D74B9E5}" presName="node" presStyleLbl="node1" presStyleIdx="3" presStyleCnt="4" custScaleX="119092" custScaleY="102359" custRadScaleRad="78632" custRadScaleInc="2885">
        <dgm:presLayoutVars>
          <dgm:bulletEnabled val="1"/>
        </dgm:presLayoutVars>
      </dgm:prSet>
      <dgm:spPr/>
    </dgm:pt>
    <dgm:pt modelId="{544214C8-1D22-41EC-BD79-5A975E3F2E8F}" type="pres">
      <dgm:prSet presAssocID="{8E12E176-124E-45C6-9031-E46A7D74B9E5}" presName="spNode" presStyleCnt="0"/>
      <dgm:spPr/>
    </dgm:pt>
    <dgm:pt modelId="{9F351090-7BAA-4F07-AF7F-B9F5AF46AC98}" type="pres">
      <dgm:prSet presAssocID="{EC2ABCE9-BB84-46E8-8D1B-71536D47F0A0}" presName="sibTrans" presStyleLbl="sibTrans1D1" presStyleIdx="3" presStyleCnt="4"/>
      <dgm:spPr/>
    </dgm:pt>
  </dgm:ptLst>
  <dgm:cxnLst>
    <dgm:cxn modelId="{2E64E805-AD7E-4875-A725-236EF9BA84F3}" srcId="{24BA6384-AB6A-441D-8A39-C2EF6FAD81A8}" destId="{8E12E176-124E-45C6-9031-E46A7D74B9E5}" srcOrd="3" destOrd="0" parTransId="{F491EC08-3AC2-4D56-94E0-35DFA12F7D38}" sibTransId="{EC2ABCE9-BB84-46E8-8D1B-71536D47F0A0}"/>
    <dgm:cxn modelId="{4061E60A-8420-401F-BB04-743E0E485BE8}" srcId="{24BA6384-AB6A-441D-8A39-C2EF6FAD81A8}" destId="{DBE1D03D-4E34-4832-BE1F-32A9D9522BA1}" srcOrd="2" destOrd="0" parTransId="{1A17BAAA-C789-4873-8F86-F8869453265E}" sibTransId="{E56FC065-1895-490A-BB94-8DC7B51A4287}"/>
    <dgm:cxn modelId="{22F05A0B-F36E-4819-B1F5-E6325303BB09}" type="presOf" srcId="{24BA6384-AB6A-441D-8A39-C2EF6FAD81A8}" destId="{DFB5C66B-BF51-4A87-B22F-8F4600829247}" srcOrd="0" destOrd="0" presId="urn:microsoft.com/office/officeart/2005/8/layout/cycle5"/>
    <dgm:cxn modelId="{BEFF9437-7C8C-4FA4-9399-F361020EE5FD}" srcId="{24BA6384-AB6A-441D-8A39-C2EF6FAD81A8}" destId="{A26822B2-9151-4323-9C27-E92BF4ACAD4E}" srcOrd="1" destOrd="0" parTransId="{B0955CD6-2A99-44E1-A527-35ED815BDB92}" sibTransId="{5B10AA1D-3E6E-4214-8741-4605CF212F21}"/>
    <dgm:cxn modelId="{310AFC61-10DE-49C5-8965-7BEA72D5388A}" type="presOf" srcId="{7E4810E9-C06B-4C94-BECF-3C60CD6C579E}" destId="{E22285FC-C0F5-4F19-9674-0722ABB8F10F}" srcOrd="0" destOrd="0" presId="urn:microsoft.com/office/officeart/2005/8/layout/cycle5"/>
    <dgm:cxn modelId="{B4F44449-9D59-4587-8953-0EBA7DB3C2CC}" type="presOf" srcId="{3F7DD091-2B8B-495A-BA27-F8103EA0DA8E}" destId="{5044995E-67D6-43C6-ABB1-17E4C696CD8A}" srcOrd="0" destOrd="0" presId="urn:microsoft.com/office/officeart/2005/8/layout/cycle5"/>
    <dgm:cxn modelId="{CE455B7F-236E-4C9D-9B61-F3E288395047}" type="presOf" srcId="{E56FC065-1895-490A-BB94-8DC7B51A4287}" destId="{543BBAD1-E266-42A1-B6B6-C3926A91ACAD}" srcOrd="0" destOrd="0" presId="urn:microsoft.com/office/officeart/2005/8/layout/cycle5"/>
    <dgm:cxn modelId="{4EE0C483-BBE5-4031-B837-7BB6831A468F}" type="presOf" srcId="{5B10AA1D-3E6E-4214-8741-4605CF212F21}" destId="{0C890AB1-999D-44B2-B775-1A3C18250562}" srcOrd="0" destOrd="0" presId="urn:microsoft.com/office/officeart/2005/8/layout/cycle5"/>
    <dgm:cxn modelId="{0BCE4C8E-B1FB-495B-87BB-3EE9F8280388}" type="presOf" srcId="{EC2ABCE9-BB84-46E8-8D1B-71536D47F0A0}" destId="{9F351090-7BAA-4F07-AF7F-B9F5AF46AC98}" srcOrd="0" destOrd="0" presId="urn:microsoft.com/office/officeart/2005/8/layout/cycle5"/>
    <dgm:cxn modelId="{819390C4-0798-48E5-9CF2-EA2894DDE995}" srcId="{24BA6384-AB6A-441D-8A39-C2EF6FAD81A8}" destId="{7E4810E9-C06B-4C94-BECF-3C60CD6C579E}" srcOrd="0" destOrd="0" parTransId="{D6ACDFB7-3E85-4886-A4B8-3E31AA43350B}" sibTransId="{3F7DD091-2B8B-495A-BA27-F8103EA0DA8E}"/>
    <dgm:cxn modelId="{4FAD03DB-0E45-47C4-B753-02E31A2B8D1D}" type="presOf" srcId="{DBE1D03D-4E34-4832-BE1F-32A9D9522BA1}" destId="{24B01FC6-DA8C-4FEC-8920-8E2D91E7FEA7}" srcOrd="0" destOrd="0" presId="urn:microsoft.com/office/officeart/2005/8/layout/cycle5"/>
    <dgm:cxn modelId="{5799EFED-B948-46C3-9724-4F29E639A30D}" type="presOf" srcId="{A26822B2-9151-4323-9C27-E92BF4ACAD4E}" destId="{E65AAC1A-E02A-4D85-A649-F8487D4870AD}" srcOrd="0" destOrd="0" presId="urn:microsoft.com/office/officeart/2005/8/layout/cycle5"/>
    <dgm:cxn modelId="{FDA110FC-A972-42BF-B2F7-B51FA231EC3D}" type="presOf" srcId="{8E12E176-124E-45C6-9031-E46A7D74B9E5}" destId="{7B1DA764-7B97-41F5-8FA9-919C14766A75}" srcOrd="0" destOrd="0" presId="urn:microsoft.com/office/officeart/2005/8/layout/cycle5"/>
    <dgm:cxn modelId="{3F6BA77E-EDB8-4B41-8B7B-1E31239CF4AF}" type="presParOf" srcId="{DFB5C66B-BF51-4A87-B22F-8F4600829247}" destId="{E22285FC-C0F5-4F19-9674-0722ABB8F10F}" srcOrd="0" destOrd="0" presId="urn:microsoft.com/office/officeart/2005/8/layout/cycle5"/>
    <dgm:cxn modelId="{205D2E73-00EA-4181-B02D-91D545F49112}" type="presParOf" srcId="{DFB5C66B-BF51-4A87-B22F-8F4600829247}" destId="{5083D3B9-58D9-4176-A584-9E5BBAAE8F40}" srcOrd="1" destOrd="0" presId="urn:microsoft.com/office/officeart/2005/8/layout/cycle5"/>
    <dgm:cxn modelId="{EA71E205-4AB8-452B-9E67-D0E7944EC9AB}" type="presParOf" srcId="{DFB5C66B-BF51-4A87-B22F-8F4600829247}" destId="{5044995E-67D6-43C6-ABB1-17E4C696CD8A}" srcOrd="2" destOrd="0" presId="urn:microsoft.com/office/officeart/2005/8/layout/cycle5"/>
    <dgm:cxn modelId="{63B4A1CF-298E-49E2-A06C-9882BA9B994D}" type="presParOf" srcId="{DFB5C66B-BF51-4A87-B22F-8F4600829247}" destId="{E65AAC1A-E02A-4D85-A649-F8487D4870AD}" srcOrd="3" destOrd="0" presId="urn:microsoft.com/office/officeart/2005/8/layout/cycle5"/>
    <dgm:cxn modelId="{D24F8627-2101-40F9-BA61-8590984DF88C}" type="presParOf" srcId="{DFB5C66B-BF51-4A87-B22F-8F4600829247}" destId="{4C0A9391-8A1B-4341-9D6A-C37F611989D6}" srcOrd="4" destOrd="0" presId="urn:microsoft.com/office/officeart/2005/8/layout/cycle5"/>
    <dgm:cxn modelId="{21D9E201-6250-4D22-8A08-3027E15D28A0}" type="presParOf" srcId="{DFB5C66B-BF51-4A87-B22F-8F4600829247}" destId="{0C890AB1-999D-44B2-B775-1A3C18250562}" srcOrd="5" destOrd="0" presId="urn:microsoft.com/office/officeart/2005/8/layout/cycle5"/>
    <dgm:cxn modelId="{85004B41-FBA1-4812-B831-E51B794DD984}" type="presParOf" srcId="{DFB5C66B-BF51-4A87-B22F-8F4600829247}" destId="{24B01FC6-DA8C-4FEC-8920-8E2D91E7FEA7}" srcOrd="6" destOrd="0" presId="urn:microsoft.com/office/officeart/2005/8/layout/cycle5"/>
    <dgm:cxn modelId="{C9B07401-530F-4EB1-8CC3-3E22BF4A7EF3}" type="presParOf" srcId="{DFB5C66B-BF51-4A87-B22F-8F4600829247}" destId="{D95A2729-111B-4346-A1DD-8DB3CF3B9EC5}" srcOrd="7" destOrd="0" presId="urn:microsoft.com/office/officeart/2005/8/layout/cycle5"/>
    <dgm:cxn modelId="{4B56DF60-F9AB-4C3E-84C1-04190D0CE46E}" type="presParOf" srcId="{DFB5C66B-BF51-4A87-B22F-8F4600829247}" destId="{543BBAD1-E266-42A1-B6B6-C3926A91ACAD}" srcOrd="8" destOrd="0" presId="urn:microsoft.com/office/officeart/2005/8/layout/cycle5"/>
    <dgm:cxn modelId="{4EF7D11C-1078-484E-9CFF-25A0CC9B3FF1}" type="presParOf" srcId="{DFB5C66B-BF51-4A87-B22F-8F4600829247}" destId="{7B1DA764-7B97-41F5-8FA9-919C14766A75}" srcOrd="9" destOrd="0" presId="urn:microsoft.com/office/officeart/2005/8/layout/cycle5"/>
    <dgm:cxn modelId="{220A7A22-4C9B-4574-98FB-2F868B61EEB2}" type="presParOf" srcId="{DFB5C66B-BF51-4A87-B22F-8F4600829247}" destId="{544214C8-1D22-41EC-BD79-5A975E3F2E8F}" srcOrd="10" destOrd="0" presId="urn:microsoft.com/office/officeart/2005/8/layout/cycle5"/>
    <dgm:cxn modelId="{004742EA-B441-408E-95D9-4FC1B862CF5B}" type="presParOf" srcId="{DFB5C66B-BF51-4A87-B22F-8F4600829247}" destId="{9F351090-7BAA-4F07-AF7F-B9F5AF46AC98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BA6384-AB6A-441D-8A39-C2EF6FAD81A8}" type="doc">
      <dgm:prSet loTypeId="urn:microsoft.com/office/officeart/2005/8/layout/cycle5" loCatId="cycle" qsTypeId="urn:microsoft.com/office/officeart/2005/8/quickstyle/3d2" qsCatId="3D" csTypeId="urn:microsoft.com/office/officeart/2005/8/colors/accent1_2" csCatId="accent1" phldr="1"/>
      <dgm:spPr/>
    </dgm:pt>
    <dgm:pt modelId="{7E4810E9-C06B-4C94-BECF-3C60CD6C579E}">
      <dgm:prSet phldrT="[Texte]" custT="1"/>
      <dgm:spPr/>
      <dgm:t>
        <a:bodyPr/>
        <a:lstStyle/>
        <a:p>
          <a:r>
            <a:rPr lang="fr-FR" sz="800"/>
            <a:t>Collecte</a:t>
          </a:r>
        </a:p>
      </dgm:t>
    </dgm:pt>
    <dgm:pt modelId="{D6ACDFB7-3E85-4886-A4B8-3E31AA43350B}" type="parTrans" cxnId="{819390C4-0798-48E5-9CF2-EA2894DDE995}">
      <dgm:prSet/>
      <dgm:spPr/>
      <dgm:t>
        <a:bodyPr/>
        <a:lstStyle/>
        <a:p>
          <a:endParaRPr lang="fr-FR"/>
        </a:p>
      </dgm:t>
    </dgm:pt>
    <dgm:pt modelId="{3F7DD091-2B8B-495A-BA27-F8103EA0DA8E}" type="sibTrans" cxnId="{819390C4-0798-48E5-9CF2-EA2894DDE995}">
      <dgm:prSet/>
      <dgm:spPr/>
      <dgm:t>
        <a:bodyPr/>
        <a:lstStyle/>
        <a:p>
          <a:endParaRPr lang="fr-FR"/>
        </a:p>
      </dgm:t>
    </dgm:pt>
    <dgm:pt modelId="{A26822B2-9151-4323-9C27-E92BF4ACAD4E}">
      <dgm:prSet phldrT="[Texte]" custT="1"/>
      <dgm:spPr/>
      <dgm:t>
        <a:bodyPr/>
        <a:lstStyle/>
        <a:p>
          <a:r>
            <a:rPr lang="fr-FR" sz="800"/>
            <a:t>Saisie</a:t>
          </a:r>
        </a:p>
      </dgm:t>
    </dgm:pt>
    <dgm:pt modelId="{B0955CD6-2A99-44E1-A527-35ED815BDB92}" type="parTrans" cxnId="{BEFF9437-7C8C-4FA4-9399-F361020EE5FD}">
      <dgm:prSet/>
      <dgm:spPr/>
      <dgm:t>
        <a:bodyPr/>
        <a:lstStyle/>
        <a:p>
          <a:endParaRPr lang="fr-FR"/>
        </a:p>
      </dgm:t>
    </dgm:pt>
    <dgm:pt modelId="{5B10AA1D-3E6E-4214-8741-4605CF212F21}" type="sibTrans" cxnId="{BEFF9437-7C8C-4FA4-9399-F361020EE5FD}">
      <dgm:prSet/>
      <dgm:spPr/>
      <dgm:t>
        <a:bodyPr/>
        <a:lstStyle/>
        <a:p>
          <a:endParaRPr lang="fr-FR"/>
        </a:p>
      </dgm:t>
    </dgm:pt>
    <dgm:pt modelId="{DBE1D03D-4E34-4832-BE1F-32A9D9522BA1}">
      <dgm:prSet phldrT="[Texte]" custT="1"/>
      <dgm:spPr/>
      <dgm:t>
        <a:bodyPr/>
        <a:lstStyle/>
        <a:p>
          <a:r>
            <a:rPr lang="fr-FR" sz="800"/>
            <a:t>Traitement</a:t>
          </a:r>
          <a:endParaRPr lang="fr-FR" sz="1100"/>
        </a:p>
      </dgm:t>
    </dgm:pt>
    <dgm:pt modelId="{1A17BAAA-C789-4873-8F86-F8869453265E}" type="parTrans" cxnId="{4061E60A-8420-401F-BB04-743E0E485BE8}">
      <dgm:prSet/>
      <dgm:spPr/>
      <dgm:t>
        <a:bodyPr/>
        <a:lstStyle/>
        <a:p>
          <a:endParaRPr lang="fr-FR"/>
        </a:p>
      </dgm:t>
    </dgm:pt>
    <dgm:pt modelId="{E56FC065-1895-490A-BB94-8DC7B51A4287}" type="sibTrans" cxnId="{4061E60A-8420-401F-BB04-743E0E485BE8}">
      <dgm:prSet/>
      <dgm:spPr/>
      <dgm:t>
        <a:bodyPr/>
        <a:lstStyle/>
        <a:p>
          <a:endParaRPr lang="fr-FR"/>
        </a:p>
      </dgm:t>
    </dgm:pt>
    <dgm:pt modelId="{8E12E176-124E-45C6-9031-E46A7D74B9E5}">
      <dgm:prSet custT="1"/>
      <dgm:spPr/>
      <dgm:t>
        <a:bodyPr/>
        <a:lstStyle/>
        <a:p>
          <a:r>
            <a:rPr lang="fr-FR" sz="800"/>
            <a:t>Diffusion</a:t>
          </a:r>
        </a:p>
      </dgm:t>
    </dgm:pt>
    <dgm:pt modelId="{F491EC08-3AC2-4D56-94E0-35DFA12F7D38}" type="parTrans" cxnId="{2E64E805-AD7E-4875-A725-236EF9BA84F3}">
      <dgm:prSet/>
      <dgm:spPr/>
      <dgm:t>
        <a:bodyPr/>
        <a:lstStyle/>
        <a:p>
          <a:endParaRPr lang="fr-FR"/>
        </a:p>
      </dgm:t>
    </dgm:pt>
    <dgm:pt modelId="{EC2ABCE9-BB84-46E8-8D1B-71536D47F0A0}" type="sibTrans" cxnId="{2E64E805-AD7E-4875-A725-236EF9BA84F3}">
      <dgm:prSet/>
      <dgm:spPr/>
      <dgm:t>
        <a:bodyPr/>
        <a:lstStyle/>
        <a:p>
          <a:endParaRPr lang="fr-FR"/>
        </a:p>
      </dgm:t>
    </dgm:pt>
    <dgm:pt modelId="{DFB5C66B-BF51-4A87-B22F-8F4600829247}" type="pres">
      <dgm:prSet presAssocID="{24BA6384-AB6A-441D-8A39-C2EF6FAD81A8}" presName="cycle" presStyleCnt="0">
        <dgm:presLayoutVars>
          <dgm:dir/>
          <dgm:resizeHandles val="exact"/>
        </dgm:presLayoutVars>
      </dgm:prSet>
      <dgm:spPr/>
    </dgm:pt>
    <dgm:pt modelId="{E22285FC-C0F5-4F19-9674-0722ABB8F10F}" type="pres">
      <dgm:prSet presAssocID="{7E4810E9-C06B-4C94-BECF-3C60CD6C579E}" presName="node" presStyleLbl="node1" presStyleIdx="0" presStyleCnt="4" custScaleX="114777" custScaleY="114470" custRadScaleRad="94676" custRadScaleInc="-7699">
        <dgm:presLayoutVars>
          <dgm:bulletEnabled val="1"/>
        </dgm:presLayoutVars>
      </dgm:prSet>
      <dgm:spPr/>
    </dgm:pt>
    <dgm:pt modelId="{5083D3B9-58D9-4176-A584-9E5BBAAE8F40}" type="pres">
      <dgm:prSet presAssocID="{7E4810E9-C06B-4C94-BECF-3C60CD6C579E}" presName="spNode" presStyleCnt="0"/>
      <dgm:spPr/>
    </dgm:pt>
    <dgm:pt modelId="{5044995E-67D6-43C6-ABB1-17E4C696CD8A}" type="pres">
      <dgm:prSet presAssocID="{3F7DD091-2B8B-495A-BA27-F8103EA0DA8E}" presName="sibTrans" presStyleLbl="sibTrans1D1" presStyleIdx="0" presStyleCnt="4"/>
      <dgm:spPr/>
    </dgm:pt>
    <dgm:pt modelId="{E65AAC1A-E02A-4D85-A649-F8487D4870AD}" type="pres">
      <dgm:prSet presAssocID="{A26822B2-9151-4323-9C27-E92BF4ACAD4E}" presName="node" presStyleLbl="node1" presStyleIdx="1" presStyleCnt="4" custScaleX="113137" custScaleY="104916" custRadScaleRad="80998">
        <dgm:presLayoutVars>
          <dgm:bulletEnabled val="1"/>
        </dgm:presLayoutVars>
      </dgm:prSet>
      <dgm:spPr/>
    </dgm:pt>
    <dgm:pt modelId="{4C0A9391-8A1B-4341-9D6A-C37F611989D6}" type="pres">
      <dgm:prSet presAssocID="{A26822B2-9151-4323-9C27-E92BF4ACAD4E}" presName="spNode" presStyleCnt="0"/>
      <dgm:spPr/>
    </dgm:pt>
    <dgm:pt modelId="{0C890AB1-999D-44B2-B775-1A3C18250562}" type="pres">
      <dgm:prSet presAssocID="{5B10AA1D-3E6E-4214-8741-4605CF212F21}" presName="sibTrans" presStyleLbl="sibTrans1D1" presStyleIdx="1" presStyleCnt="4"/>
      <dgm:spPr/>
    </dgm:pt>
    <dgm:pt modelId="{24B01FC6-DA8C-4FEC-8920-8E2D91E7FEA7}" type="pres">
      <dgm:prSet presAssocID="{DBE1D03D-4E34-4832-BE1F-32A9D9522BA1}" presName="node" presStyleLbl="node1" presStyleIdx="2" presStyleCnt="4" custScaleX="126288" custScaleY="121694" custRadScaleRad="94535">
        <dgm:presLayoutVars>
          <dgm:bulletEnabled val="1"/>
        </dgm:presLayoutVars>
      </dgm:prSet>
      <dgm:spPr/>
    </dgm:pt>
    <dgm:pt modelId="{D95A2729-111B-4346-A1DD-8DB3CF3B9EC5}" type="pres">
      <dgm:prSet presAssocID="{DBE1D03D-4E34-4832-BE1F-32A9D9522BA1}" presName="spNode" presStyleCnt="0"/>
      <dgm:spPr/>
    </dgm:pt>
    <dgm:pt modelId="{543BBAD1-E266-42A1-B6B6-C3926A91ACAD}" type="pres">
      <dgm:prSet presAssocID="{E56FC065-1895-490A-BB94-8DC7B51A4287}" presName="sibTrans" presStyleLbl="sibTrans1D1" presStyleIdx="2" presStyleCnt="4"/>
      <dgm:spPr/>
    </dgm:pt>
    <dgm:pt modelId="{7B1DA764-7B97-41F5-8FA9-919C14766A75}" type="pres">
      <dgm:prSet presAssocID="{8E12E176-124E-45C6-9031-E46A7D74B9E5}" presName="node" presStyleLbl="node1" presStyleIdx="3" presStyleCnt="4" custScaleX="119092" custScaleY="102359" custRadScaleRad="78632" custRadScaleInc="2885">
        <dgm:presLayoutVars>
          <dgm:bulletEnabled val="1"/>
        </dgm:presLayoutVars>
      </dgm:prSet>
      <dgm:spPr/>
    </dgm:pt>
    <dgm:pt modelId="{544214C8-1D22-41EC-BD79-5A975E3F2E8F}" type="pres">
      <dgm:prSet presAssocID="{8E12E176-124E-45C6-9031-E46A7D74B9E5}" presName="spNode" presStyleCnt="0"/>
      <dgm:spPr/>
    </dgm:pt>
    <dgm:pt modelId="{9F351090-7BAA-4F07-AF7F-B9F5AF46AC98}" type="pres">
      <dgm:prSet presAssocID="{EC2ABCE9-BB84-46E8-8D1B-71536D47F0A0}" presName="sibTrans" presStyleLbl="sibTrans1D1" presStyleIdx="3" presStyleCnt="4"/>
      <dgm:spPr/>
    </dgm:pt>
  </dgm:ptLst>
  <dgm:cxnLst>
    <dgm:cxn modelId="{2E64E805-AD7E-4875-A725-236EF9BA84F3}" srcId="{24BA6384-AB6A-441D-8A39-C2EF6FAD81A8}" destId="{8E12E176-124E-45C6-9031-E46A7D74B9E5}" srcOrd="3" destOrd="0" parTransId="{F491EC08-3AC2-4D56-94E0-35DFA12F7D38}" sibTransId="{EC2ABCE9-BB84-46E8-8D1B-71536D47F0A0}"/>
    <dgm:cxn modelId="{4061E60A-8420-401F-BB04-743E0E485BE8}" srcId="{24BA6384-AB6A-441D-8A39-C2EF6FAD81A8}" destId="{DBE1D03D-4E34-4832-BE1F-32A9D9522BA1}" srcOrd="2" destOrd="0" parTransId="{1A17BAAA-C789-4873-8F86-F8869453265E}" sibTransId="{E56FC065-1895-490A-BB94-8DC7B51A4287}"/>
    <dgm:cxn modelId="{22F05A0B-F36E-4819-B1F5-E6325303BB09}" type="presOf" srcId="{24BA6384-AB6A-441D-8A39-C2EF6FAD81A8}" destId="{DFB5C66B-BF51-4A87-B22F-8F4600829247}" srcOrd="0" destOrd="0" presId="urn:microsoft.com/office/officeart/2005/8/layout/cycle5"/>
    <dgm:cxn modelId="{BEFF9437-7C8C-4FA4-9399-F361020EE5FD}" srcId="{24BA6384-AB6A-441D-8A39-C2EF6FAD81A8}" destId="{A26822B2-9151-4323-9C27-E92BF4ACAD4E}" srcOrd="1" destOrd="0" parTransId="{B0955CD6-2A99-44E1-A527-35ED815BDB92}" sibTransId="{5B10AA1D-3E6E-4214-8741-4605CF212F21}"/>
    <dgm:cxn modelId="{310AFC61-10DE-49C5-8965-7BEA72D5388A}" type="presOf" srcId="{7E4810E9-C06B-4C94-BECF-3C60CD6C579E}" destId="{E22285FC-C0F5-4F19-9674-0722ABB8F10F}" srcOrd="0" destOrd="0" presId="urn:microsoft.com/office/officeart/2005/8/layout/cycle5"/>
    <dgm:cxn modelId="{B4F44449-9D59-4587-8953-0EBA7DB3C2CC}" type="presOf" srcId="{3F7DD091-2B8B-495A-BA27-F8103EA0DA8E}" destId="{5044995E-67D6-43C6-ABB1-17E4C696CD8A}" srcOrd="0" destOrd="0" presId="urn:microsoft.com/office/officeart/2005/8/layout/cycle5"/>
    <dgm:cxn modelId="{CE455B7F-236E-4C9D-9B61-F3E288395047}" type="presOf" srcId="{E56FC065-1895-490A-BB94-8DC7B51A4287}" destId="{543BBAD1-E266-42A1-B6B6-C3926A91ACAD}" srcOrd="0" destOrd="0" presId="urn:microsoft.com/office/officeart/2005/8/layout/cycle5"/>
    <dgm:cxn modelId="{4EE0C483-BBE5-4031-B837-7BB6831A468F}" type="presOf" srcId="{5B10AA1D-3E6E-4214-8741-4605CF212F21}" destId="{0C890AB1-999D-44B2-B775-1A3C18250562}" srcOrd="0" destOrd="0" presId="urn:microsoft.com/office/officeart/2005/8/layout/cycle5"/>
    <dgm:cxn modelId="{0BCE4C8E-B1FB-495B-87BB-3EE9F8280388}" type="presOf" srcId="{EC2ABCE9-BB84-46E8-8D1B-71536D47F0A0}" destId="{9F351090-7BAA-4F07-AF7F-B9F5AF46AC98}" srcOrd="0" destOrd="0" presId="urn:microsoft.com/office/officeart/2005/8/layout/cycle5"/>
    <dgm:cxn modelId="{819390C4-0798-48E5-9CF2-EA2894DDE995}" srcId="{24BA6384-AB6A-441D-8A39-C2EF6FAD81A8}" destId="{7E4810E9-C06B-4C94-BECF-3C60CD6C579E}" srcOrd="0" destOrd="0" parTransId="{D6ACDFB7-3E85-4886-A4B8-3E31AA43350B}" sibTransId="{3F7DD091-2B8B-495A-BA27-F8103EA0DA8E}"/>
    <dgm:cxn modelId="{4FAD03DB-0E45-47C4-B753-02E31A2B8D1D}" type="presOf" srcId="{DBE1D03D-4E34-4832-BE1F-32A9D9522BA1}" destId="{24B01FC6-DA8C-4FEC-8920-8E2D91E7FEA7}" srcOrd="0" destOrd="0" presId="urn:microsoft.com/office/officeart/2005/8/layout/cycle5"/>
    <dgm:cxn modelId="{5799EFED-B948-46C3-9724-4F29E639A30D}" type="presOf" srcId="{A26822B2-9151-4323-9C27-E92BF4ACAD4E}" destId="{E65AAC1A-E02A-4D85-A649-F8487D4870AD}" srcOrd="0" destOrd="0" presId="urn:microsoft.com/office/officeart/2005/8/layout/cycle5"/>
    <dgm:cxn modelId="{FDA110FC-A972-42BF-B2F7-B51FA231EC3D}" type="presOf" srcId="{8E12E176-124E-45C6-9031-E46A7D74B9E5}" destId="{7B1DA764-7B97-41F5-8FA9-919C14766A75}" srcOrd="0" destOrd="0" presId="urn:microsoft.com/office/officeart/2005/8/layout/cycle5"/>
    <dgm:cxn modelId="{3F6BA77E-EDB8-4B41-8B7B-1E31239CF4AF}" type="presParOf" srcId="{DFB5C66B-BF51-4A87-B22F-8F4600829247}" destId="{E22285FC-C0F5-4F19-9674-0722ABB8F10F}" srcOrd="0" destOrd="0" presId="urn:microsoft.com/office/officeart/2005/8/layout/cycle5"/>
    <dgm:cxn modelId="{205D2E73-00EA-4181-B02D-91D545F49112}" type="presParOf" srcId="{DFB5C66B-BF51-4A87-B22F-8F4600829247}" destId="{5083D3B9-58D9-4176-A584-9E5BBAAE8F40}" srcOrd="1" destOrd="0" presId="urn:microsoft.com/office/officeart/2005/8/layout/cycle5"/>
    <dgm:cxn modelId="{EA71E205-4AB8-452B-9E67-D0E7944EC9AB}" type="presParOf" srcId="{DFB5C66B-BF51-4A87-B22F-8F4600829247}" destId="{5044995E-67D6-43C6-ABB1-17E4C696CD8A}" srcOrd="2" destOrd="0" presId="urn:microsoft.com/office/officeart/2005/8/layout/cycle5"/>
    <dgm:cxn modelId="{63B4A1CF-298E-49E2-A06C-9882BA9B994D}" type="presParOf" srcId="{DFB5C66B-BF51-4A87-B22F-8F4600829247}" destId="{E65AAC1A-E02A-4D85-A649-F8487D4870AD}" srcOrd="3" destOrd="0" presId="urn:microsoft.com/office/officeart/2005/8/layout/cycle5"/>
    <dgm:cxn modelId="{D24F8627-2101-40F9-BA61-8590984DF88C}" type="presParOf" srcId="{DFB5C66B-BF51-4A87-B22F-8F4600829247}" destId="{4C0A9391-8A1B-4341-9D6A-C37F611989D6}" srcOrd="4" destOrd="0" presId="urn:microsoft.com/office/officeart/2005/8/layout/cycle5"/>
    <dgm:cxn modelId="{21D9E201-6250-4D22-8A08-3027E15D28A0}" type="presParOf" srcId="{DFB5C66B-BF51-4A87-B22F-8F4600829247}" destId="{0C890AB1-999D-44B2-B775-1A3C18250562}" srcOrd="5" destOrd="0" presId="urn:microsoft.com/office/officeart/2005/8/layout/cycle5"/>
    <dgm:cxn modelId="{85004B41-FBA1-4812-B831-E51B794DD984}" type="presParOf" srcId="{DFB5C66B-BF51-4A87-B22F-8F4600829247}" destId="{24B01FC6-DA8C-4FEC-8920-8E2D91E7FEA7}" srcOrd="6" destOrd="0" presId="urn:microsoft.com/office/officeart/2005/8/layout/cycle5"/>
    <dgm:cxn modelId="{C9B07401-530F-4EB1-8CC3-3E22BF4A7EF3}" type="presParOf" srcId="{DFB5C66B-BF51-4A87-B22F-8F4600829247}" destId="{D95A2729-111B-4346-A1DD-8DB3CF3B9EC5}" srcOrd="7" destOrd="0" presId="urn:microsoft.com/office/officeart/2005/8/layout/cycle5"/>
    <dgm:cxn modelId="{4B56DF60-F9AB-4C3E-84C1-04190D0CE46E}" type="presParOf" srcId="{DFB5C66B-BF51-4A87-B22F-8F4600829247}" destId="{543BBAD1-E266-42A1-B6B6-C3926A91ACAD}" srcOrd="8" destOrd="0" presId="urn:microsoft.com/office/officeart/2005/8/layout/cycle5"/>
    <dgm:cxn modelId="{4EF7D11C-1078-484E-9CFF-25A0CC9B3FF1}" type="presParOf" srcId="{DFB5C66B-BF51-4A87-B22F-8F4600829247}" destId="{7B1DA764-7B97-41F5-8FA9-919C14766A75}" srcOrd="9" destOrd="0" presId="urn:microsoft.com/office/officeart/2005/8/layout/cycle5"/>
    <dgm:cxn modelId="{220A7A22-4C9B-4574-98FB-2F868B61EEB2}" type="presParOf" srcId="{DFB5C66B-BF51-4A87-B22F-8F4600829247}" destId="{544214C8-1D22-41EC-BD79-5A975E3F2E8F}" srcOrd="10" destOrd="0" presId="urn:microsoft.com/office/officeart/2005/8/layout/cycle5"/>
    <dgm:cxn modelId="{004742EA-B441-408E-95D9-4FC1B862CF5B}" type="presParOf" srcId="{DFB5C66B-BF51-4A87-B22F-8F4600829247}" destId="{9F351090-7BAA-4F07-AF7F-B9F5AF46AC98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BA6384-AB6A-441D-8A39-C2EF6FAD81A8}" type="doc">
      <dgm:prSet loTypeId="urn:microsoft.com/office/officeart/2005/8/layout/cycle5" loCatId="cycle" qsTypeId="urn:microsoft.com/office/officeart/2005/8/quickstyle/3d2" qsCatId="3D" csTypeId="urn:microsoft.com/office/officeart/2005/8/colors/accent1_2" csCatId="accent1" phldr="1"/>
      <dgm:spPr/>
    </dgm:pt>
    <dgm:pt modelId="{7E4810E9-C06B-4C94-BECF-3C60CD6C579E}">
      <dgm:prSet phldrT="[Texte]" custT="1"/>
      <dgm:spPr/>
      <dgm:t>
        <a:bodyPr/>
        <a:lstStyle/>
        <a:p>
          <a:r>
            <a:rPr lang="fr-FR" sz="800"/>
            <a:t>Collecte</a:t>
          </a:r>
        </a:p>
      </dgm:t>
    </dgm:pt>
    <dgm:pt modelId="{D6ACDFB7-3E85-4886-A4B8-3E31AA43350B}" type="parTrans" cxnId="{819390C4-0798-48E5-9CF2-EA2894DDE995}">
      <dgm:prSet/>
      <dgm:spPr/>
      <dgm:t>
        <a:bodyPr/>
        <a:lstStyle/>
        <a:p>
          <a:endParaRPr lang="fr-FR"/>
        </a:p>
      </dgm:t>
    </dgm:pt>
    <dgm:pt modelId="{3F7DD091-2B8B-495A-BA27-F8103EA0DA8E}" type="sibTrans" cxnId="{819390C4-0798-48E5-9CF2-EA2894DDE995}">
      <dgm:prSet/>
      <dgm:spPr/>
      <dgm:t>
        <a:bodyPr/>
        <a:lstStyle/>
        <a:p>
          <a:endParaRPr lang="fr-FR"/>
        </a:p>
      </dgm:t>
    </dgm:pt>
    <dgm:pt modelId="{A26822B2-9151-4323-9C27-E92BF4ACAD4E}">
      <dgm:prSet phldrT="[Texte]" custT="1"/>
      <dgm:spPr/>
      <dgm:t>
        <a:bodyPr/>
        <a:lstStyle/>
        <a:p>
          <a:r>
            <a:rPr lang="fr-FR" sz="800"/>
            <a:t>Saisie</a:t>
          </a:r>
        </a:p>
      </dgm:t>
    </dgm:pt>
    <dgm:pt modelId="{B0955CD6-2A99-44E1-A527-35ED815BDB92}" type="parTrans" cxnId="{BEFF9437-7C8C-4FA4-9399-F361020EE5FD}">
      <dgm:prSet/>
      <dgm:spPr/>
      <dgm:t>
        <a:bodyPr/>
        <a:lstStyle/>
        <a:p>
          <a:endParaRPr lang="fr-FR"/>
        </a:p>
      </dgm:t>
    </dgm:pt>
    <dgm:pt modelId="{5B10AA1D-3E6E-4214-8741-4605CF212F21}" type="sibTrans" cxnId="{BEFF9437-7C8C-4FA4-9399-F361020EE5FD}">
      <dgm:prSet/>
      <dgm:spPr/>
      <dgm:t>
        <a:bodyPr/>
        <a:lstStyle/>
        <a:p>
          <a:endParaRPr lang="fr-FR"/>
        </a:p>
      </dgm:t>
    </dgm:pt>
    <dgm:pt modelId="{DBE1D03D-4E34-4832-BE1F-32A9D9522BA1}">
      <dgm:prSet phldrT="[Texte]" custT="1"/>
      <dgm:spPr/>
      <dgm:t>
        <a:bodyPr/>
        <a:lstStyle/>
        <a:p>
          <a:r>
            <a:rPr lang="fr-FR" sz="800"/>
            <a:t>Traitement</a:t>
          </a:r>
          <a:endParaRPr lang="fr-FR" sz="1100"/>
        </a:p>
      </dgm:t>
    </dgm:pt>
    <dgm:pt modelId="{1A17BAAA-C789-4873-8F86-F8869453265E}" type="parTrans" cxnId="{4061E60A-8420-401F-BB04-743E0E485BE8}">
      <dgm:prSet/>
      <dgm:spPr/>
      <dgm:t>
        <a:bodyPr/>
        <a:lstStyle/>
        <a:p>
          <a:endParaRPr lang="fr-FR"/>
        </a:p>
      </dgm:t>
    </dgm:pt>
    <dgm:pt modelId="{E56FC065-1895-490A-BB94-8DC7B51A4287}" type="sibTrans" cxnId="{4061E60A-8420-401F-BB04-743E0E485BE8}">
      <dgm:prSet/>
      <dgm:spPr/>
      <dgm:t>
        <a:bodyPr/>
        <a:lstStyle/>
        <a:p>
          <a:endParaRPr lang="fr-FR"/>
        </a:p>
      </dgm:t>
    </dgm:pt>
    <dgm:pt modelId="{8E12E176-124E-45C6-9031-E46A7D74B9E5}">
      <dgm:prSet custT="1"/>
      <dgm:spPr/>
      <dgm:t>
        <a:bodyPr/>
        <a:lstStyle/>
        <a:p>
          <a:r>
            <a:rPr lang="fr-FR" sz="800"/>
            <a:t>Diffusion</a:t>
          </a:r>
        </a:p>
      </dgm:t>
    </dgm:pt>
    <dgm:pt modelId="{F491EC08-3AC2-4D56-94E0-35DFA12F7D38}" type="parTrans" cxnId="{2E64E805-AD7E-4875-A725-236EF9BA84F3}">
      <dgm:prSet/>
      <dgm:spPr/>
      <dgm:t>
        <a:bodyPr/>
        <a:lstStyle/>
        <a:p>
          <a:endParaRPr lang="fr-FR"/>
        </a:p>
      </dgm:t>
    </dgm:pt>
    <dgm:pt modelId="{EC2ABCE9-BB84-46E8-8D1B-71536D47F0A0}" type="sibTrans" cxnId="{2E64E805-AD7E-4875-A725-236EF9BA84F3}">
      <dgm:prSet/>
      <dgm:spPr/>
      <dgm:t>
        <a:bodyPr/>
        <a:lstStyle/>
        <a:p>
          <a:endParaRPr lang="fr-FR"/>
        </a:p>
      </dgm:t>
    </dgm:pt>
    <dgm:pt modelId="{DFB5C66B-BF51-4A87-B22F-8F4600829247}" type="pres">
      <dgm:prSet presAssocID="{24BA6384-AB6A-441D-8A39-C2EF6FAD81A8}" presName="cycle" presStyleCnt="0">
        <dgm:presLayoutVars>
          <dgm:dir/>
          <dgm:resizeHandles val="exact"/>
        </dgm:presLayoutVars>
      </dgm:prSet>
      <dgm:spPr/>
    </dgm:pt>
    <dgm:pt modelId="{E22285FC-C0F5-4F19-9674-0722ABB8F10F}" type="pres">
      <dgm:prSet presAssocID="{7E4810E9-C06B-4C94-BECF-3C60CD6C579E}" presName="node" presStyleLbl="node1" presStyleIdx="0" presStyleCnt="4" custScaleX="114777" custScaleY="114470" custRadScaleRad="94676" custRadScaleInc="-7699">
        <dgm:presLayoutVars>
          <dgm:bulletEnabled val="1"/>
        </dgm:presLayoutVars>
      </dgm:prSet>
      <dgm:spPr/>
    </dgm:pt>
    <dgm:pt modelId="{5083D3B9-58D9-4176-A584-9E5BBAAE8F40}" type="pres">
      <dgm:prSet presAssocID="{7E4810E9-C06B-4C94-BECF-3C60CD6C579E}" presName="spNode" presStyleCnt="0"/>
      <dgm:spPr/>
    </dgm:pt>
    <dgm:pt modelId="{5044995E-67D6-43C6-ABB1-17E4C696CD8A}" type="pres">
      <dgm:prSet presAssocID="{3F7DD091-2B8B-495A-BA27-F8103EA0DA8E}" presName="sibTrans" presStyleLbl="sibTrans1D1" presStyleIdx="0" presStyleCnt="4"/>
      <dgm:spPr/>
    </dgm:pt>
    <dgm:pt modelId="{E65AAC1A-E02A-4D85-A649-F8487D4870AD}" type="pres">
      <dgm:prSet presAssocID="{A26822B2-9151-4323-9C27-E92BF4ACAD4E}" presName="node" presStyleLbl="node1" presStyleIdx="1" presStyleCnt="4" custScaleX="113137" custScaleY="104916" custRadScaleRad="80998">
        <dgm:presLayoutVars>
          <dgm:bulletEnabled val="1"/>
        </dgm:presLayoutVars>
      </dgm:prSet>
      <dgm:spPr/>
    </dgm:pt>
    <dgm:pt modelId="{4C0A9391-8A1B-4341-9D6A-C37F611989D6}" type="pres">
      <dgm:prSet presAssocID="{A26822B2-9151-4323-9C27-E92BF4ACAD4E}" presName="spNode" presStyleCnt="0"/>
      <dgm:spPr/>
    </dgm:pt>
    <dgm:pt modelId="{0C890AB1-999D-44B2-B775-1A3C18250562}" type="pres">
      <dgm:prSet presAssocID="{5B10AA1D-3E6E-4214-8741-4605CF212F21}" presName="sibTrans" presStyleLbl="sibTrans1D1" presStyleIdx="1" presStyleCnt="4"/>
      <dgm:spPr/>
    </dgm:pt>
    <dgm:pt modelId="{24B01FC6-DA8C-4FEC-8920-8E2D91E7FEA7}" type="pres">
      <dgm:prSet presAssocID="{DBE1D03D-4E34-4832-BE1F-32A9D9522BA1}" presName="node" presStyleLbl="node1" presStyleIdx="2" presStyleCnt="4" custScaleX="126288" custScaleY="121694" custRadScaleRad="94535">
        <dgm:presLayoutVars>
          <dgm:bulletEnabled val="1"/>
        </dgm:presLayoutVars>
      </dgm:prSet>
      <dgm:spPr/>
    </dgm:pt>
    <dgm:pt modelId="{D95A2729-111B-4346-A1DD-8DB3CF3B9EC5}" type="pres">
      <dgm:prSet presAssocID="{DBE1D03D-4E34-4832-BE1F-32A9D9522BA1}" presName="spNode" presStyleCnt="0"/>
      <dgm:spPr/>
    </dgm:pt>
    <dgm:pt modelId="{543BBAD1-E266-42A1-B6B6-C3926A91ACAD}" type="pres">
      <dgm:prSet presAssocID="{E56FC065-1895-490A-BB94-8DC7B51A4287}" presName="sibTrans" presStyleLbl="sibTrans1D1" presStyleIdx="2" presStyleCnt="4"/>
      <dgm:spPr/>
    </dgm:pt>
    <dgm:pt modelId="{7B1DA764-7B97-41F5-8FA9-919C14766A75}" type="pres">
      <dgm:prSet presAssocID="{8E12E176-124E-45C6-9031-E46A7D74B9E5}" presName="node" presStyleLbl="node1" presStyleIdx="3" presStyleCnt="4" custScaleX="119092" custScaleY="102359" custRadScaleRad="78632" custRadScaleInc="2885">
        <dgm:presLayoutVars>
          <dgm:bulletEnabled val="1"/>
        </dgm:presLayoutVars>
      </dgm:prSet>
      <dgm:spPr/>
    </dgm:pt>
    <dgm:pt modelId="{544214C8-1D22-41EC-BD79-5A975E3F2E8F}" type="pres">
      <dgm:prSet presAssocID="{8E12E176-124E-45C6-9031-E46A7D74B9E5}" presName="spNode" presStyleCnt="0"/>
      <dgm:spPr/>
    </dgm:pt>
    <dgm:pt modelId="{9F351090-7BAA-4F07-AF7F-B9F5AF46AC98}" type="pres">
      <dgm:prSet presAssocID="{EC2ABCE9-BB84-46E8-8D1B-71536D47F0A0}" presName="sibTrans" presStyleLbl="sibTrans1D1" presStyleIdx="3" presStyleCnt="4"/>
      <dgm:spPr/>
    </dgm:pt>
  </dgm:ptLst>
  <dgm:cxnLst>
    <dgm:cxn modelId="{2E64E805-AD7E-4875-A725-236EF9BA84F3}" srcId="{24BA6384-AB6A-441D-8A39-C2EF6FAD81A8}" destId="{8E12E176-124E-45C6-9031-E46A7D74B9E5}" srcOrd="3" destOrd="0" parTransId="{F491EC08-3AC2-4D56-94E0-35DFA12F7D38}" sibTransId="{EC2ABCE9-BB84-46E8-8D1B-71536D47F0A0}"/>
    <dgm:cxn modelId="{4061E60A-8420-401F-BB04-743E0E485BE8}" srcId="{24BA6384-AB6A-441D-8A39-C2EF6FAD81A8}" destId="{DBE1D03D-4E34-4832-BE1F-32A9D9522BA1}" srcOrd="2" destOrd="0" parTransId="{1A17BAAA-C789-4873-8F86-F8869453265E}" sibTransId="{E56FC065-1895-490A-BB94-8DC7B51A4287}"/>
    <dgm:cxn modelId="{22F05A0B-F36E-4819-B1F5-E6325303BB09}" type="presOf" srcId="{24BA6384-AB6A-441D-8A39-C2EF6FAD81A8}" destId="{DFB5C66B-BF51-4A87-B22F-8F4600829247}" srcOrd="0" destOrd="0" presId="urn:microsoft.com/office/officeart/2005/8/layout/cycle5"/>
    <dgm:cxn modelId="{BEFF9437-7C8C-4FA4-9399-F361020EE5FD}" srcId="{24BA6384-AB6A-441D-8A39-C2EF6FAD81A8}" destId="{A26822B2-9151-4323-9C27-E92BF4ACAD4E}" srcOrd="1" destOrd="0" parTransId="{B0955CD6-2A99-44E1-A527-35ED815BDB92}" sibTransId="{5B10AA1D-3E6E-4214-8741-4605CF212F21}"/>
    <dgm:cxn modelId="{310AFC61-10DE-49C5-8965-7BEA72D5388A}" type="presOf" srcId="{7E4810E9-C06B-4C94-BECF-3C60CD6C579E}" destId="{E22285FC-C0F5-4F19-9674-0722ABB8F10F}" srcOrd="0" destOrd="0" presId="urn:microsoft.com/office/officeart/2005/8/layout/cycle5"/>
    <dgm:cxn modelId="{B4F44449-9D59-4587-8953-0EBA7DB3C2CC}" type="presOf" srcId="{3F7DD091-2B8B-495A-BA27-F8103EA0DA8E}" destId="{5044995E-67D6-43C6-ABB1-17E4C696CD8A}" srcOrd="0" destOrd="0" presId="urn:microsoft.com/office/officeart/2005/8/layout/cycle5"/>
    <dgm:cxn modelId="{CE455B7F-236E-4C9D-9B61-F3E288395047}" type="presOf" srcId="{E56FC065-1895-490A-BB94-8DC7B51A4287}" destId="{543BBAD1-E266-42A1-B6B6-C3926A91ACAD}" srcOrd="0" destOrd="0" presId="urn:microsoft.com/office/officeart/2005/8/layout/cycle5"/>
    <dgm:cxn modelId="{4EE0C483-BBE5-4031-B837-7BB6831A468F}" type="presOf" srcId="{5B10AA1D-3E6E-4214-8741-4605CF212F21}" destId="{0C890AB1-999D-44B2-B775-1A3C18250562}" srcOrd="0" destOrd="0" presId="urn:microsoft.com/office/officeart/2005/8/layout/cycle5"/>
    <dgm:cxn modelId="{0BCE4C8E-B1FB-495B-87BB-3EE9F8280388}" type="presOf" srcId="{EC2ABCE9-BB84-46E8-8D1B-71536D47F0A0}" destId="{9F351090-7BAA-4F07-AF7F-B9F5AF46AC98}" srcOrd="0" destOrd="0" presId="urn:microsoft.com/office/officeart/2005/8/layout/cycle5"/>
    <dgm:cxn modelId="{819390C4-0798-48E5-9CF2-EA2894DDE995}" srcId="{24BA6384-AB6A-441D-8A39-C2EF6FAD81A8}" destId="{7E4810E9-C06B-4C94-BECF-3C60CD6C579E}" srcOrd="0" destOrd="0" parTransId="{D6ACDFB7-3E85-4886-A4B8-3E31AA43350B}" sibTransId="{3F7DD091-2B8B-495A-BA27-F8103EA0DA8E}"/>
    <dgm:cxn modelId="{4FAD03DB-0E45-47C4-B753-02E31A2B8D1D}" type="presOf" srcId="{DBE1D03D-4E34-4832-BE1F-32A9D9522BA1}" destId="{24B01FC6-DA8C-4FEC-8920-8E2D91E7FEA7}" srcOrd="0" destOrd="0" presId="urn:microsoft.com/office/officeart/2005/8/layout/cycle5"/>
    <dgm:cxn modelId="{5799EFED-B948-46C3-9724-4F29E639A30D}" type="presOf" srcId="{A26822B2-9151-4323-9C27-E92BF4ACAD4E}" destId="{E65AAC1A-E02A-4D85-A649-F8487D4870AD}" srcOrd="0" destOrd="0" presId="urn:microsoft.com/office/officeart/2005/8/layout/cycle5"/>
    <dgm:cxn modelId="{FDA110FC-A972-42BF-B2F7-B51FA231EC3D}" type="presOf" srcId="{8E12E176-124E-45C6-9031-E46A7D74B9E5}" destId="{7B1DA764-7B97-41F5-8FA9-919C14766A75}" srcOrd="0" destOrd="0" presId="urn:microsoft.com/office/officeart/2005/8/layout/cycle5"/>
    <dgm:cxn modelId="{3F6BA77E-EDB8-4B41-8B7B-1E31239CF4AF}" type="presParOf" srcId="{DFB5C66B-BF51-4A87-B22F-8F4600829247}" destId="{E22285FC-C0F5-4F19-9674-0722ABB8F10F}" srcOrd="0" destOrd="0" presId="urn:microsoft.com/office/officeart/2005/8/layout/cycle5"/>
    <dgm:cxn modelId="{205D2E73-00EA-4181-B02D-91D545F49112}" type="presParOf" srcId="{DFB5C66B-BF51-4A87-B22F-8F4600829247}" destId="{5083D3B9-58D9-4176-A584-9E5BBAAE8F40}" srcOrd="1" destOrd="0" presId="urn:microsoft.com/office/officeart/2005/8/layout/cycle5"/>
    <dgm:cxn modelId="{EA71E205-4AB8-452B-9E67-D0E7944EC9AB}" type="presParOf" srcId="{DFB5C66B-BF51-4A87-B22F-8F4600829247}" destId="{5044995E-67D6-43C6-ABB1-17E4C696CD8A}" srcOrd="2" destOrd="0" presId="urn:microsoft.com/office/officeart/2005/8/layout/cycle5"/>
    <dgm:cxn modelId="{63B4A1CF-298E-49E2-A06C-9882BA9B994D}" type="presParOf" srcId="{DFB5C66B-BF51-4A87-B22F-8F4600829247}" destId="{E65AAC1A-E02A-4D85-A649-F8487D4870AD}" srcOrd="3" destOrd="0" presId="urn:microsoft.com/office/officeart/2005/8/layout/cycle5"/>
    <dgm:cxn modelId="{D24F8627-2101-40F9-BA61-8590984DF88C}" type="presParOf" srcId="{DFB5C66B-BF51-4A87-B22F-8F4600829247}" destId="{4C0A9391-8A1B-4341-9D6A-C37F611989D6}" srcOrd="4" destOrd="0" presId="urn:microsoft.com/office/officeart/2005/8/layout/cycle5"/>
    <dgm:cxn modelId="{21D9E201-6250-4D22-8A08-3027E15D28A0}" type="presParOf" srcId="{DFB5C66B-BF51-4A87-B22F-8F4600829247}" destId="{0C890AB1-999D-44B2-B775-1A3C18250562}" srcOrd="5" destOrd="0" presId="urn:microsoft.com/office/officeart/2005/8/layout/cycle5"/>
    <dgm:cxn modelId="{85004B41-FBA1-4812-B831-E51B794DD984}" type="presParOf" srcId="{DFB5C66B-BF51-4A87-B22F-8F4600829247}" destId="{24B01FC6-DA8C-4FEC-8920-8E2D91E7FEA7}" srcOrd="6" destOrd="0" presId="urn:microsoft.com/office/officeart/2005/8/layout/cycle5"/>
    <dgm:cxn modelId="{C9B07401-530F-4EB1-8CC3-3E22BF4A7EF3}" type="presParOf" srcId="{DFB5C66B-BF51-4A87-B22F-8F4600829247}" destId="{D95A2729-111B-4346-A1DD-8DB3CF3B9EC5}" srcOrd="7" destOrd="0" presId="urn:microsoft.com/office/officeart/2005/8/layout/cycle5"/>
    <dgm:cxn modelId="{4B56DF60-F9AB-4C3E-84C1-04190D0CE46E}" type="presParOf" srcId="{DFB5C66B-BF51-4A87-B22F-8F4600829247}" destId="{543BBAD1-E266-42A1-B6B6-C3926A91ACAD}" srcOrd="8" destOrd="0" presId="urn:microsoft.com/office/officeart/2005/8/layout/cycle5"/>
    <dgm:cxn modelId="{4EF7D11C-1078-484E-9CFF-25A0CC9B3FF1}" type="presParOf" srcId="{DFB5C66B-BF51-4A87-B22F-8F4600829247}" destId="{7B1DA764-7B97-41F5-8FA9-919C14766A75}" srcOrd="9" destOrd="0" presId="urn:microsoft.com/office/officeart/2005/8/layout/cycle5"/>
    <dgm:cxn modelId="{220A7A22-4C9B-4574-98FB-2F868B61EEB2}" type="presParOf" srcId="{DFB5C66B-BF51-4A87-B22F-8F4600829247}" destId="{544214C8-1D22-41EC-BD79-5A975E3F2E8F}" srcOrd="10" destOrd="0" presId="urn:microsoft.com/office/officeart/2005/8/layout/cycle5"/>
    <dgm:cxn modelId="{004742EA-B441-408E-95D9-4FC1B862CF5B}" type="presParOf" srcId="{DFB5C66B-BF51-4A87-B22F-8F4600829247}" destId="{9F351090-7BAA-4F07-AF7F-B9F5AF46AC98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4AFAAB-06DD-477D-AACC-6D7888BE21C1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4917E42-7031-4EAE-9246-5EE465ADE3F7}">
      <dgm:prSet phldrT="[Texte]" custT="1"/>
      <dgm:spPr/>
      <dgm:t>
        <a:bodyPr/>
        <a:lstStyle/>
        <a:p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L’objectif n’est pas de rechercher </a:t>
          </a:r>
          <a:r>
            <a:rPr lang="fr-FR" sz="20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LA </a:t>
          </a:r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solution, mais </a:t>
          </a:r>
          <a:r>
            <a:rPr lang="fr-FR" sz="20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des solutions à chaque cause</a:t>
          </a:r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fr-FR" sz="2000" dirty="0"/>
        </a:p>
      </dgm:t>
    </dgm:pt>
    <dgm:pt modelId="{F3E0F393-0A62-42F9-B7DC-DAEF889CAF2A}" type="parTrans" cxnId="{4B4D33AD-4F48-4562-BB05-B86FF5715C8D}">
      <dgm:prSet/>
      <dgm:spPr/>
      <dgm:t>
        <a:bodyPr/>
        <a:lstStyle/>
        <a:p>
          <a:endParaRPr lang="fr-FR"/>
        </a:p>
      </dgm:t>
    </dgm:pt>
    <dgm:pt modelId="{0714C3AE-D323-47F0-96D3-AB15DCF58788}" type="sibTrans" cxnId="{4B4D33AD-4F48-4562-BB05-B86FF5715C8D}">
      <dgm:prSet/>
      <dgm:spPr/>
      <dgm:t>
        <a:bodyPr/>
        <a:lstStyle/>
        <a:p>
          <a:endParaRPr lang="fr-FR"/>
        </a:p>
      </dgm:t>
    </dgm:pt>
    <dgm:pt modelId="{6BBB3B05-5354-470C-AFA8-608CC23167CD}">
      <dgm:prSet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Ce n’est pas toujours possible et il faut parfois faire des choix ou trouver des compromis. </a:t>
          </a:r>
        </a:p>
      </dgm:t>
    </dgm:pt>
    <dgm:pt modelId="{E09B27BB-1B73-4EB7-8116-5A3DE3C3EA08}" type="parTrans" cxnId="{395DF871-A88F-4A60-9117-0A0CE8F7857A}">
      <dgm:prSet/>
      <dgm:spPr/>
      <dgm:t>
        <a:bodyPr/>
        <a:lstStyle/>
        <a:p>
          <a:endParaRPr lang="fr-FR"/>
        </a:p>
      </dgm:t>
    </dgm:pt>
    <dgm:pt modelId="{12D63A7A-ABEB-4666-A0A5-7EA68991F217}" type="sibTrans" cxnId="{395DF871-A88F-4A60-9117-0A0CE8F7857A}">
      <dgm:prSet/>
      <dgm:spPr/>
      <dgm:t>
        <a:bodyPr/>
        <a:lstStyle/>
        <a:p>
          <a:endParaRPr lang="fr-FR"/>
        </a:p>
      </dgm:t>
    </dgm:pt>
    <dgm:pt modelId="{D51AEEF8-EBEB-4896-9674-E1926A6B4869}">
      <dgm:prSet custT="1"/>
      <dgm:spPr/>
      <dgm:t>
        <a:bodyPr/>
        <a:lstStyle/>
        <a:p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Il est important d’apporter les bonnes réponses aux vraies causes. (</a:t>
          </a:r>
          <a:r>
            <a:rPr lang="fr-FR" sz="2000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Si des fiches clients contiennent des erreurs, l’informatisation du fichier clients n’aura aucun effet sur la qualité des mises à jour).</a:t>
          </a:r>
          <a:endParaRPr lang="fr-FR" sz="20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A14D320-AC5B-447B-9F68-05346AD147C5}" type="parTrans" cxnId="{FA064F70-65D3-47F3-A0E4-D4A7D8E0D629}">
      <dgm:prSet/>
      <dgm:spPr/>
      <dgm:t>
        <a:bodyPr/>
        <a:lstStyle/>
        <a:p>
          <a:endParaRPr lang="fr-FR"/>
        </a:p>
      </dgm:t>
    </dgm:pt>
    <dgm:pt modelId="{58E31B18-F83A-4E7A-A0B4-9B5E8846DE67}" type="sibTrans" cxnId="{FA064F70-65D3-47F3-A0E4-D4A7D8E0D629}">
      <dgm:prSet/>
      <dgm:spPr/>
      <dgm:t>
        <a:bodyPr/>
        <a:lstStyle/>
        <a:p>
          <a:endParaRPr lang="fr-FR"/>
        </a:p>
      </dgm:t>
    </dgm:pt>
    <dgm:pt modelId="{D11402C5-8BAA-44AC-9FAD-B66B1B9329C3}" type="pres">
      <dgm:prSet presAssocID="{7D4AFAAB-06DD-477D-AACC-6D7888BE21C1}" presName="Name0" presStyleCnt="0">
        <dgm:presLayoutVars>
          <dgm:dir/>
          <dgm:resizeHandles val="exact"/>
        </dgm:presLayoutVars>
      </dgm:prSet>
      <dgm:spPr/>
    </dgm:pt>
    <dgm:pt modelId="{DC87B9D8-61F9-4A85-AB18-D6E2A4516F87}" type="pres">
      <dgm:prSet presAssocID="{F4917E42-7031-4EAE-9246-5EE465ADE3F7}" presName="composite" presStyleCnt="0"/>
      <dgm:spPr/>
    </dgm:pt>
    <dgm:pt modelId="{5A555141-3765-41BF-9AB8-4919DBD1FA25}" type="pres">
      <dgm:prSet presAssocID="{F4917E42-7031-4EAE-9246-5EE465ADE3F7}" presName="rect1" presStyleLbl="trAlignAcc1" presStyleIdx="0" presStyleCnt="3">
        <dgm:presLayoutVars>
          <dgm:bulletEnabled val="1"/>
        </dgm:presLayoutVars>
      </dgm:prSet>
      <dgm:spPr/>
    </dgm:pt>
    <dgm:pt modelId="{861ADA63-C21E-40DE-8338-071CFA435490}" type="pres">
      <dgm:prSet presAssocID="{F4917E42-7031-4EAE-9246-5EE465ADE3F7}" presName="rect2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25000" r="-25000"/>
          </a:stretch>
        </a:blipFill>
      </dgm:spPr>
    </dgm:pt>
    <dgm:pt modelId="{980F1BC8-841E-4FAC-B0E1-B2A5FC3E8C32}" type="pres">
      <dgm:prSet presAssocID="{0714C3AE-D323-47F0-96D3-AB15DCF58788}" presName="sibTrans" presStyleCnt="0"/>
      <dgm:spPr/>
    </dgm:pt>
    <dgm:pt modelId="{740E31A8-7694-4B5D-AA4E-565EDAB1D483}" type="pres">
      <dgm:prSet presAssocID="{6BBB3B05-5354-470C-AFA8-608CC23167CD}" presName="composite" presStyleCnt="0"/>
      <dgm:spPr/>
    </dgm:pt>
    <dgm:pt modelId="{D0223376-47E9-4B8D-B513-4329DB02DF1D}" type="pres">
      <dgm:prSet presAssocID="{6BBB3B05-5354-470C-AFA8-608CC23167CD}" presName="rect1" presStyleLbl="trAlignAcc1" presStyleIdx="1" presStyleCnt="3">
        <dgm:presLayoutVars>
          <dgm:bulletEnabled val="1"/>
        </dgm:presLayoutVars>
      </dgm:prSet>
      <dgm:spPr/>
    </dgm:pt>
    <dgm:pt modelId="{CC37F08F-12CF-4892-8D40-E983E819DA17}" type="pres">
      <dgm:prSet presAssocID="{6BBB3B05-5354-470C-AFA8-608CC23167CD}" presName="rect2" presStyleLbl="fgImgPlac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l="-25000" r="-25000"/>
          </a:stretch>
        </a:blipFill>
      </dgm:spPr>
    </dgm:pt>
    <dgm:pt modelId="{5EC099C0-1BD3-407C-9FAC-2276CF3367EA}" type="pres">
      <dgm:prSet presAssocID="{12D63A7A-ABEB-4666-A0A5-7EA68991F217}" presName="sibTrans" presStyleCnt="0"/>
      <dgm:spPr/>
    </dgm:pt>
    <dgm:pt modelId="{9FBF79D1-647F-46A3-A2D3-B1DADE4ECCD2}" type="pres">
      <dgm:prSet presAssocID="{D51AEEF8-EBEB-4896-9674-E1926A6B4869}" presName="composite" presStyleCnt="0"/>
      <dgm:spPr/>
    </dgm:pt>
    <dgm:pt modelId="{7226591C-BCA5-4957-991C-DA635A1B4E8B}" type="pres">
      <dgm:prSet presAssocID="{D51AEEF8-EBEB-4896-9674-E1926A6B4869}" presName="rect1" presStyleLbl="trAlignAcc1" presStyleIdx="2" presStyleCnt="3" custScaleX="167349">
        <dgm:presLayoutVars>
          <dgm:bulletEnabled val="1"/>
        </dgm:presLayoutVars>
      </dgm:prSet>
      <dgm:spPr/>
    </dgm:pt>
    <dgm:pt modelId="{4DD2A71D-D31D-4A38-BD11-3F4A36192740}" type="pres">
      <dgm:prSet presAssocID="{D51AEEF8-EBEB-4896-9674-E1926A6B4869}" presName="rect2" presStyleLbl="fgImgPlace1" presStyleIdx="2" presStyleCnt="3" custLinFactX="-49557" custLinFactNeighborX="-100000" custLinFactNeighborY="-257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l="-25000" r="-25000"/>
          </a:stretch>
        </a:blipFill>
      </dgm:spPr>
    </dgm:pt>
  </dgm:ptLst>
  <dgm:cxnLst>
    <dgm:cxn modelId="{145D2E39-2142-4F2D-9CE5-11DDB4826F05}" type="presOf" srcId="{D51AEEF8-EBEB-4896-9674-E1926A6B4869}" destId="{7226591C-BCA5-4957-991C-DA635A1B4E8B}" srcOrd="0" destOrd="0" presId="urn:microsoft.com/office/officeart/2008/layout/PictureStrips"/>
    <dgm:cxn modelId="{FA064F70-65D3-47F3-A0E4-D4A7D8E0D629}" srcId="{7D4AFAAB-06DD-477D-AACC-6D7888BE21C1}" destId="{D51AEEF8-EBEB-4896-9674-E1926A6B4869}" srcOrd="2" destOrd="0" parTransId="{2A14D320-AC5B-447B-9F68-05346AD147C5}" sibTransId="{58E31B18-F83A-4E7A-A0B4-9B5E8846DE67}"/>
    <dgm:cxn modelId="{395DF871-A88F-4A60-9117-0A0CE8F7857A}" srcId="{7D4AFAAB-06DD-477D-AACC-6D7888BE21C1}" destId="{6BBB3B05-5354-470C-AFA8-608CC23167CD}" srcOrd="1" destOrd="0" parTransId="{E09B27BB-1B73-4EB7-8116-5A3DE3C3EA08}" sibTransId="{12D63A7A-ABEB-4666-A0A5-7EA68991F217}"/>
    <dgm:cxn modelId="{45FA7678-5A3D-4E6B-917B-783E54B2D8F4}" type="presOf" srcId="{7D4AFAAB-06DD-477D-AACC-6D7888BE21C1}" destId="{D11402C5-8BAA-44AC-9FAD-B66B1B9329C3}" srcOrd="0" destOrd="0" presId="urn:microsoft.com/office/officeart/2008/layout/PictureStrips"/>
    <dgm:cxn modelId="{4B4D33AD-4F48-4562-BB05-B86FF5715C8D}" srcId="{7D4AFAAB-06DD-477D-AACC-6D7888BE21C1}" destId="{F4917E42-7031-4EAE-9246-5EE465ADE3F7}" srcOrd="0" destOrd="0" parTransId="{F3E0F393-0A62-42F9-B7DC-DAEF889CAF2A}" sibTransId="{0714C3AE-D323-47F0-96D3-AB15DCF58788}"/>
    <dgm:cxn modelId="{7304D6D0-09F4-49D5-A4D3-19F2636B8B0F}" type="presOf" srcId="{F4917E42-7031-4EAE-9246-5EE465ADE3F7}" destId="{5A555141-3765-41BF-9AB8-4919DBD1FA25}" srcOrd="0" destOrd="0" presId="urn:microsoft.com/office/officeart/2008/layout/PictureStrips"/>
    <dgm:cxn modelId="{E19D49F7-5971-49AE-8E86-76F02F431CB3}" type="presOf" srcId="{6BBB3B05-5354-470C-AFA8-608CC23167CD}" destId="{D0223376-47E9-4B8D-B513-4329DB02DF1D}" srcOrd="0" destOrd="0" presId="urn:microsoft.com/office/officeart/2008/layout/PictureStrips"/>
    <dgm:cxn modelId="{A90A466B-3AC2-402B-A5F0-3FCB3AFABDBC}" type="presParOf" srcId="{D11402C5-8BAA-44AC-9FAD-B66B1B9329C3}" destId="{DC87B9D8-61F9-4A85-AB18-D6E2A4516F87}" srcOrd="0" destOrd="0" presId="urn:microsoft.com/office/officeart/2008/layout/PictureStrips"/>
    <dgm:cxn modelId="{BEB58D52-2E6C-4BC9-BC45-6C3FBDD2B722}" type="presParOf" srcId="{DC87B9D8-61F9-4A85-AB18-D6E2A4516F87}" destId="{5A555141-3765-41BF-9AB8-4919DBD1FA25}" srcOrd="0" destOrd="0" presId="urn:microsoft.com/office/officeart/2008/layout/PictureStrips"/>
    <dgm:cxn modelId="{46E3E1EF-E9D4-4032-99B4-D9CB37C125A9}" type="presParOf" srcId="{DC87B9D8-61F9-4A85-AB18-D6E2A4516F87}" destId="{861ADA63-C21E-40DE-8338-071CFA435490}" srcOrd="1" destOrd="0" presId="urn:microsoft.com/office/officeart/2008/layout/PictureStrips"/>
    <dgm:cxn modelId="{5AFB6733-5109-4619-A49E-D7BED85C02F6}" type="presParOf" srcId="{D11402C5-8BAA-44AC-9FAD-B66B1B9329C3}" destId="{980F1BC8-841E-4FAC-B0E1-B2A5FC3E8C32}" srcOrd="1" destOrd="0" presId="urn:microsoft.com/office/officeart/2008/layout/PictureStrips"/>
    <dgm:cxn modelId="{92505866-D6E0-4B39-A942-7DAA1FE91D09}" type="presParOf" srcId="{D11402C5-8BAA-44AC-9FAD-B66B1B9329C3}" destId="{740E31A8-7694-4B5D-AA4E-565EDAB1D483}" srcOrd="2" destOrd="0" presId="urn:microsoft.com/office/officeart/2008/layout/PictureStrips"/>
    <dgm:cxn modelId="{1ECD609D-1637-432D-985A-718ABF3EB079}" type="presParOf" srcId="{740E31A8-7694-4B5D-AA4E-565EDAB1D483}" destId="{D0223376-47E9-4B8D-B513-4329DB02DF1D}" srcOrd="0" destOrd="0" presId="urn:microsoft.com/office/officeart/2008/layout/PictureStrips"/>
    <dgm:cxn modelId="{9AE68995-E291-48EA-B76B-D4BD4B1E27B0}" type="presParOf" srcId="{740E31A8-7694-4B5D-AA4E-565EDAB1D483}" destId="{CC37F08F-12CF-4892-8D40-E983E819DA17}" srcOrd="1" destOrd="0" presId="urn:microsoft.com/office/officeart/2008/layout/PictureStrips"/>
    <dgm:cxn modelId="{1476AEA2-EAFB-4E94-8526-4B818EA77B43}" type="presParOf" srcId="{D11402C5-8BAA-44AC-9FAD-B66B1B9329C3}" destId="{5EC099C0-1BD3-407C-9FAC-2276CF3367EA}" srcOrd="3" destOrd="0" presId="urn:microsoft.com/office/officeart/2008/layout/PictureStrips"/>
    <dgm:cxn modelId="{5C79FDC5-0802-4F88-B72E-4C3A587F6FED}" type="presParOf" srcId="{D11402C5-8BAA-44AC-9FAD-B66B1B9329C3}" destId="{9FBF79D1-647F-46A3-A2D3-B1DADE4ECCD2}" srcOrd="4" destOrd="0" presId="urn:microsoft.com/office/officeart/2008/layout/PictureStrips"/>
    <dgm:cxn modelId="{C3AF9E9C-608A-4D84-AD29-78C8177F9FBD}" type="presParOf" srcId="{9FBF79D1-647F-46A3-A2D3-B1DADE4ECCD2}" destId="{7226591C-BCA5-4957-991C-DA635A1B4E8B}" srcOrd="0" destOrd="0" presId="urn:microsoft.com/office/officeart/2008/layout/PictureStrips"/>
    <dgm:cxn modelId="{5960A724-5923-44B2-AA39-14876B4FEAE5}" type="presParOf" srcId="{9FBF79D1-647F-46A3-A2D3-B1DADE4ECCD2}" destId="{4DD2A71D-D31D-4A38-BD11-3F4A36192740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BC78B0-D6F6-4B16-B892-C8BE5315E07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688D24E-EEBB-421F-9C74-C08C6D4569AD}">
      <dgm:prSet phldrT="[Texte]" custT="1"/>
      <dgm:spPr/>
      <dgm:t>
        <a:bodyPr/>
        <a:lstStyle/>
        <a:p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est important de procéder à des </a:t>
          </a:r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essais</a:t>
          </a:r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afin de vérifier la qualité des solutions et de procéder aux ultimes corrections. </a:t>
          </a:r>
          <a:endParaRPr lang="fr-FR" sz="2000" dirty="0"/>
        </a:p>
      </dgm:t>
    </dgm:pt>
    <dgm:pt modelId="{6DC219FF-6A51-4653-A98B-70C403A1F865}" type="parTrans" cxnId="{5A246A2C-F30F-4726-B7C8-67FD8D9C132C}">
      <dgm:prSet/>
      <dgm:spPr/>
      <dgm:t>
        <a:bodyPr/>
        <a:lstStyle/>
        <a:p>
          <a:endParaRPr lang="fr-FR" sz="2000"/>
        </a:p>
      </dgm:t>
    </dgm:pt>
    <dgm:pt modelId="{0D062BCD-AF14-4267-95AC-A56B4E32C282}" type="sibTrans" cxnId="{5A246A2C-F30F-4726-B7C8-67FD8D9C132C}">
      <dgm:prSet/>
      <dgm:spPr/>
      <dgm:t>
        <a:bodyPr/>
        <a:lstStyle/>
        <a:p>
          <a:endParaRPr lang="fr-FR" sz="2000"/>
        </a:p>
      </dgm:t>
    </dgm:pt>
    <dgm:pt modelId="{7791F8E1-7794-4C3D-94B9-E383D1E2DFAA}">
      <dgm:prSet custT="1"/>
      <dgm:spPr/>
      <dgm:t>
        <a:bodyPr/>
        <a:lstStyle/>
        <a:p>
          <a:r>
            <a:rPr lang="fr-FR" sz="20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faut définir les</a:t>
          </a:r>
          <a:r>
            <a:rPr lang="fr-FR" sz="2000" b="1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nouvelles normes de travail </a:t>
          </a:r>
          <a:r>
            <a:rPr lang="fr-FR" sz="20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</a:t>
          </a:r>
          <a:r>
            <a:rPr lang="fr-FR" sz="2000" b="1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fr-FR" sz="20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chaque</a:t>
          </a:r>
          <a:r>
            <a:rPr lang="fr-FR" sz="2000" b="1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fr-FR" sz="20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exécutant. </a:t>
          </a:r>
          <a:endParaRPr lang="fr-FR" sz="20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7D964D1B-D8B1-469F-A05C-ADF529D0DA05}" type="parTrans" cxnId="{3872E408-F0EF-4606-B7F0-C8D0A18D07B6}">
      <dgm:prSet/>
      <dgm:spPr/>
      <dgm:t>
        <a:bodyPr/>
        <a:lstStyle/>
        <a:p>
          <a:endParaRPr lang="fr-FR" sz="2000"/>
        </a:p>
      </dgm:t>
    </dgm:pt>
    <dgm:pt modelId="{A18C24FC-B5B7-400E-9FA8-E4478243CF9A}" type="sibTrans" cxnId="{3872E408-F0EF-4606-B7F0-C8D0A18D07B6}">
      <dgm:prSet/>
      <dgm:spPr/>
      <dgm:t>
        <a:bodyPr/>
        <a:lstStyle/>
        <a:p>
          <a:endParaRPr lang="fr-FR" sz="2000"/>
        </a:p>
      </dgm:t>
    </dgm:pt>
    <dgm:pt modelId="{6BB671E4-82E2-4FD8-97FA-1AB5DE01B270}">
      <dgm:prSet custT="1"/>
      <dgm:spPr/>
      <dgm:t>
        <a:bodyPr/>
        <a:lstStyle/>
        <a:p>
          <a:r>
            <a:rPr lang="fr-FR" sz="20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mise en route doit être échelonnée dans le temps. </a:t>
          </a:r>
          <a:endParaRPr lang="fr-FR" sz="20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F728113-C601-4507-BAAF-B78793A74F6A}" type="parTrans" cxnId="{FA9EC469-23DB-4AC2-BDDF-B0701D9D23AB}">
      <dgm:prSet/>
      <dgm:spPr/>
      <dgm:t>
        <a:bodyPr/>
        <a:lstStyle/>
        <a:p>
          <a:endParaRPr lang="fr-FR" sz="2000"/>
        </a:p>
      </dgm:t>
    </dgm:pt>
    <dgm:pt modelId="{CE3FB004-3854-4171-9D3F-3068B52C5C0D}" type="sibTrans" cxnId="{FA9EC469-23DB-4AC2-BDDF-B0701D9D23AB}">
      <dgm:prSet/>
      <dgm:spPr/>
      <dgm:t>
        <a:bodyPr/>
        <a:lstStyle/>
        <a:p>
          <a:endParaRPr lang="fr-FR" sz="2000"/>
        </a:p>
      </dgm:t>
    </dgm:pt>
    <dgm:pt modelId="{A01E6A4D-25C0-4329-88E1-8C6DBE917144}">
      <dgm:prSet custT="1"/>
      <dgm:spPr/>
      <dgm:t>
        <a:bodyPr/>
        <a:lstStyle/>
        <a:p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est important et prévoir </a:t>
          </a:r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l'information</a:t>
          </a:r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et </a:t>
          </a:r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formation</a:t>
          </a:r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des personnes concernées par la nouvelle organisation. </a:t>
          </a:r>
        </a:p>
      </dgm:t>
    </dgm:pt>
    <dgm:pt modelId="{D6A55DF9-F99D-402A-9226-F5324B4FEEEA}" type="parTrans" cxnId="{9B9A0427-498A-465A-9B8E-6CEDFFC4CD11}">
      <dgm:prSet/>
      <dgm:spPr/>
      <dgm:t>
        <a:bodyPr/>
        <a:lstStyle/>
        <a:p>
          <a:endParaRPr lang="fr-FR" sz="2000"/>
        </a:p>
      </dgm:t>
    </dgm:pt>
    <dgm:pt modelId="{F0AA22D0-CC7A-4D9F-9F8C-4AE1E830BD49}" type="sibTrans" cxnId="{9B9A0427-498A-465A-9B8E-6CEDFFC4CD11}">
      <dgm:prSet/>
      <dgm:spPr/>
      <dgm:t>
        <a:bodyPr/>
        <a:lstStyle/>
        <a:p>
          <a:endParaRPr lang="fr-FR" sz="2000"/>
        </a:p>
      </dgm:t>
    </dgm:pt>
    <dgm:pt modelId="{987EA81D-7AC3-4EDA-8C69-82D01501CD4E}">
      <dgm:prSet custT="1"/>
      <dgm:spPr/>
      <dgm:t>
        <a:bodyPr/>
        <a:lstStyle/>
        <a:p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faut prévoir des</a:t>
          </a:r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contrôles </a:t>
          </a:r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afin de vérifier ce qui marche et ce qui ne marche pas.</a:t>
          </a:r>
        </a:p>
      </dgm:t>
    </dgm:pt>
    <dgm:pt modelId="{5992C1DD-C17A-4ADC-BA48-517CB79F5215}" type="parTrans" cxnId="{9438B1D3-9F2B-46DC-A9DE-EA08E8D48A99}">
      <dgm:prSet/>
      <dgm:spPr/>
      <dgm:t>
        <a:bodyPr/>
        <a:lstStyle/>
        <a:p>
          <a:endParaRPr lang="fr-FR" sz="2000"/>
        </a:p>
      </dgm:t>
    </dgm:pt>
    <dgm:pt modelId="{56AE7456-AFC3-4E8F-989D-154249284A75}" type="sibTrans" cxnId="{9438B1D3-9F2B-46DC-A9DE-EA08E8D48A99}">
      <dgm:prSet/>
      <dgm:spPr/>
      <dgm:t>
        <a:bodyPr/>
        <a:lstStyle/>
        <a:p>
          <a:endParaRPr lang="fr-FR" sz="2000"/>
        </a:p>
      </dgm:t>
    </dgm:pt>
    <dgm:pt modelId="{F56C2B60-0CC8-4BDA-94EF-1739A0F0158F}" type="pres">
      <dgm:prSet presAssocID="{63BC78B0-D6F6-4B16-B892-C8BE5315E07B}" presName="Name0" presStyleCnt="0">
        <dgm:presLayoutVars>
          <dgm:chMax val="7"/>
          <dgm:chPref val="7"/>
          <dgm:dir/>
        </dgm:presLayoutVars>
      </dgm:prSet>
      <dgm:spPr/>
    </dgm:pt>
    <dgm:pt modelId="{5472F83D-996C-4775-88CF-D40B954C9572}" type="pres">
      <dgm:prSet presAssocID="{63BC78B0-D6F6-4B16-B892-C8BE5315E07B}" presName="Name1" presStyleCnt="0"/>
      <dgm:spPr/>
    </dgm:pt>
    <dgm:pt modelId="{9BF4E87A-644F-4538-AD38-9D6465FE49BC}" type="pres">
      <dgm:prSet presAssocID="{63BC78B0-D6F6-4B16-B892-C8BE5315E07B}" presName="cycle" presStyleCnt="0"/>
      <dgm:spPr/>
    </dgm:pt>
    <dgm:pt modelId="{AA402CE4-85C6-4B40-AB00-C8EC84729B34}" type="pres">
      <dgm:prSet presAssocID="{63BC78B0-D6F6-4B16-B892-C8BE5315E07B}" presName="srcNode" presStyleLbl="node1" presStyleIdx="0" presStyleCnt="5"/>
      <dgm:spPr/>
    </dgm:pt>
    <dgm:pt modelId="{E8E9AC47-E544-4234-91B7-ABFC1B0349CE}" type="pres">
      <dgm:prSet presAssocID="{63BC78B0-D6F6-4B16-B892-C8BE5315E07B}" presName="conn" presStyleLbl="parChTrans1D2" presStyleIdx="0" presStyleCnt="1"/>
      <dgm:spPr/>
    </dgm:pt>
    <dgm:pt modelId="{36EF49B9-7FA7-4C1D-B7B8-72EA5E40DA45}" type="pres">
      <dgm:prSet presAssocID="{63BC78B0-D6F6-4B16-B892-C8BE5315E07B}" presName="extraNode" presStyleLbl="node1" presStyleIdx="0" presStyleCnt="5"/>
      <dgm:spPr/>
    </dgm:pt>
    <dgm:pt modelId="{A128A89A-AED4-4414-9E6A-3D281EB13F8C}" type="pres">
      <dgm:prSet presAssocID="{63BC78B0-D6F6-4B16-B892-C8BE5315E07B}" presName="dstNode" presStyleLbl="node1" presStyleIdx="0" presStyleCnt="5"/>
      <dgm:spPr/>
    </dgm:pt>
    <dgm:pt modelId="{A4DD7B86-CE1F-43CF-900B-B461E91104C5}" type="pres">
      <dgm:prSet presAssocID="{3688D24E-EEBB-421F-9C74-C08C6D4569AD}" presName="text_1" presStyleLbl="node1" presStyleIdx="0" presStyleCnt="5" custScaleY="122883">
        <dgm:presLayoutVars>
          <dgm:bulletEnabled val="1"/>
        </dgm:presLayoutVars>
      </dgm:prSet>
      <dgm:spPr/>
    </dgm:pt>
    <dgm:pt modelId="{EEEFE9F1-7B9E-4840-91F3-8AD9ACE49BFA}" type="pres">
      <dgm:prSet presAssocID="{3688D24E-EEBB-421F-9C74-C08C6D4569AD}" presName="accent_1" presStyleCnt="0"/>
      <dgm:spPr/>
    </dgm:pt>
    <dgm:pt modelId="{15C62B9F-948E-49C6-BD7E-B17926905B1E}" type="pres">
      <dgm:prSet presAssocID="{3688D24E-EEBB-421F-9C74-C08C6D4569AD}" presName="accentRepeatNode" presStyleLbl="solidFgAcc1" presStyleIdx="0" presStyleCnt="5"/>
      <dgm:spPr/>
    </dgm:pt>
    <dgm:pt modelId="{B72CC17E-AF57-4680-9BF9-D377384D1748}" type="pres">
      <dgm:prSet presAssocID="{7791F8E1-7794-4C3D-94B9-E383D1E2DFAA}" presName="text_2" presStyleLbl="node1" presStyleIdx="1" presStyleCnt="5" custScaleY="85139">
        <dgm:presLayoutVars>
          <dgm:bulletEnabled val="1"/>
        </dgm:presLayoutVars>
      </dgm:prSet>
      <dgm:spPr/>
    </dgm:pt>
    <dgm:pt modelId="{5892BB78-754E-4E7B-AE49-290D5E3A43EC}" type="pres">
      <dgm:prSet presAssocID="{7791F8E1-7794-4C3D-94B9-E383D1E2DFAA}" presName="accent_2" presStyleCnt="0"/>
      <dgm:spPr/>
    </dgm:pt>
    <dgm:pt modelId="{DA4CBFE5-6311-4321-A567-A3278E2DD7DA}" type="pres">
      <dgm:prSet presAssocID="{7791F8E1-7794-4C3D-94B9-E383D1E2DFAA}" presName="accentRepeatNode" presStyleLbl="solidFgAcc1" presStyleIdx="1" presStyleCnt="5"/>
      <dgm:spPr/>
    </dgm:pt>
    <dgm:pt modelId="{205374D3-C792-41B4-AECB-FDF13C9DF5A8}" type="pres">
      <dgm:prSet presAssocID="{6BB671E4-82E2-4FD8-97FA-1AB5DE01B270}" presName="text_3" presStyleLbl="node1" presStyleIdx="2" presStyleCnt="5" custScaleY="80384">
        <dgm:presLayoutVars>
          <dgm:bulletEnabled val="1"/>
        </dgm:presLayoutVars>
      </dgm:prSet>
      <dgm:spPr/>
    </dgm:pt>
    <dgm:pt modelId="{6876DB5F-F5A5-46D2-A5F9-7D465C4FC240}" type="pres">
      <dgm:prSet presAssocID="{6BB671E4-82E2-4FD8-97FA-1AB5DE01B270}" presName="accent_3" presStyleCnt="0"/>
      <dgm:spPr/>
    </dgm:pt>
    <dgm:pt modelId="{C1CA77CA-E8E4-4ACA-85AA-3CF81BE03EE4}" type="pres">
      <dgm:prSet presAssocID="{6BB671E4-82E2-4FD8-97FA-1AB5DE01B270}" presName="accentRepeatNode" presStyleLbl="solidFgAcc1" presStyleIdx="2" presStyleCnt="5"/>
      <dgm:spPr/>
    </dgm:pt>
    <dgm:pt modelId="{53A236FC-36E7-4108-BBFF-3E704352838F}" type="pres">
      <dgm:prSet presAssocID="{A01E6A4D-25C0-4329-88E1-8C6DBE917144}" presName="text_4" presStyleLbl="node1" presStyleIdx="3" presStyleCnt="5" custScaleY="127478">
        <dgm:presLayoutVars>
          <dgm:bulletEnabled val="1"/>
        </dgm:presLayoutVars>
      </dgm:prSet>
      <dgm:spPr/>
    </dgm:pt>
    <dgm:pt modelId="{FB815F06-DA34-45F3-BF55-BF0F4AB8ECB4}" type="pres">
      <dgm:prSet presAssocID="{A01E6A4D-25C0-4329-88E1-8C6DBE917144}" presName="accent_4" presStyleCnt="0"/>
      <dgm:spPr/>
    </dgm:pt>
    <dgm:pt modelId="{B042D56B-F419-4C26-8280-CC5D0ACC22BC}" type="pres">
      <dgm:prSet presAssocID="{A01E6A4D-25C0-4329-88E1-8C6DBE917144}" presName="accentRepeatNode" presStyleLbl="solidFgAcc1" presStyleIdx="3" presStyleCnt="5"/>
      <dgm:spPr/>
    </dgm:pt>
    <dgm:pt modelId="{EFE65DBD-B133-4FAA-9416-D98AEDDEC982}" type="pres">
      <dgm:prSet presAssocID="{987EA81D-7AC3-4EDA-8C69-82D01501CD4E}" presName="text_5" presStyleLbl="node1" presStyleIdx="4" presStyleCnt="5" custScaleY="105379">
        <dgm:presLayoutVars>
          <dgm:bulletEnabled val="1"/>
        </dgm:presLayoutVars>
      </dgm:prSet>
      <dgm:spPr/>
    </dgm:pt>
    <dgm:pt modelId="{39309F28-8041-4E20-8106-954BA98FEEB1}" type="pres">
      <dgm:prSet presAssocID="{987EA81D-7AC3-4EDA-8C69-82D01501CD4E}" presName="accent_5" presStyleCnt="0"/>
      <dgm:spPr/>
    </dgm:pt>
    <dgm:pt modelId="{CE7D36BD-EFAD-4E10-B640-A7658756730E}" type="pres">
      <dgm:prSet presAssocID="{987EA81D-7AC3-4EDA-8C69-82D01501CD4E}" presName="accentRepeatNode" presStyleLbl="solidFgAcc1" presStyleIdx="4" presStyleCnt="5"/>
      <dgm:spPr/>
    </dgm:pt>
  </dgm:ptLst>
  <dgm:cxnLst>
    <dgm:cxn modelId="{3872E408-F0EF-4606-B7F0-C8D0A18D07B6}" srcId="{63BC78B0-D6F6-4B16-B892-C8BE5315E07B}" destId="{7791F8E1-7794-4C3D-94B9-E383D1E2DFAA}" srcOrd="1" destOrd="0" parTransId="{7D964D1B-D8B1-469F-A05C-ADF529D0DA05}" sibTransId="{A18C24FC-B5B7-400E-9FA8-E4478243CF9A}"/>
    <dgm:cxn modelId="{9B9A0427-498A-465A-9B8E-6CEDFFC4CD11}" srcId="{63BC78B0-D6F6-4B16-B892-C8BE5315E07B}" destId="{A01E6A4D-25C0-4329-88E1-8C6DBE917144}" srcOrd="3" destOrd="0" parTransId="{D6A55DF9-F99D-402A-9226-F5324B4FEEEA}" sibTransId="{F0AA22D0-CC7A-4D9F-9F8C-4AE1E830BD49}"/>
    <dgm:cxn modelId="{5A246A2C-F30F-4726-B7C8-67FD8D9C132C}" srcId="{63BC78B0-D6F6-4B16-B892-C8BE5315E07B}" destId="{3688D24E-EEBB-421F-9C74-C08C6D4569AD}" srcOrd="0" destOrd="0" parTransId="{6DC219FF-6A51-4653-A98B-70C403A1F865}" sibTransId="{0D062BCD-AF14-4267-95AC-A56B4E32C282}"/>
    <dgm:cxn modelId="{C26A1444-E74D-4EE6-AD1D-EBD9430801DB}" type="presOf" srcId="{63BC78B0-D6F6-4B16-B892-C8BE5315E07B}" destId="{F56C2B60-0CC8-4BDA-94EF-1739A0F0158F}" srcOrd="0" destOrd="0" presId="urn:microsoft.com/office/officeart/2008/layout/VerticalCurvedList"/>
    <dgm:cxn modelId="{FA9EC469-23DB-4AC2-BDDF-B0701D9D23AB}" srcId="{63BC78B0-D6F6-4B16-B892-C8BE5315E07B}" destId="{6BB671E4-82E2-4FD8-97FA-1AB5DE01B270}" srcOrd="2" destOrd="0" parTransId="{CF728113-C601-4507-BAAF-B78793A74F6A}" sibTransId="{CE3FB004-3854-4171-9D3F-3068B52C5C0D}"/>
    <dgm:cxn modelId="{B6CB3F6A-A048-4C32-AF74-BF205639C8C0}" type="presOf" srcId="{0D062BCD-AF14-4267-95AC-A56B4E32C282}" destId="{E8E9AC47-E544-4234-91B7-ABFC1B0349CE}" srcOrd="0" destOrd="0" presId="urn:microsoft.com/office/officeart/2008/layout/VerticalCurvedList"/>
    <dgm:cxn modelId="{5BFC8B90-6EEA-44AD-A971-8F79558BC182}" type="presOf" srcId="{A01E6A4D-25C0-4329-88E1-8C6DBE917144}" destId="{53A236FC-36E7-4108-BBFF-3E704352838F}" srcOrd="0" destOrd="0" presId="urn:microsoft.com/office/officeart/2008/layout/VerticalCurvedList"/>
    <dgm:cxn modelId="{B93994C5-2CD8-4EDE-B97E-4E2FBFBE57D3}" type="presOf" srcId="{987EA81D-7AC3-4EDA-8C69-82D01501CD4E}" destId="{EFE65DBD-B133-4FAA-9416-D98AEDDEC982}" srcOrd="0" destOrd="0" presId="urn:microsoft.com/office/officeart/2008/layout/VerticalCurvedList"/>
    <dgm:cxn modelId="{9438B1D3-9F2B-46DC-A9DE-EA08E8D48A99}" srcId="{63BC78B0-D6F6-4B16-B892-C8BE5315E07B}" destId="{987EA81D-7AC3-4EDA-8C69-82D01501CD4E}" srcOrd="4" destOrd="0" parTransId="{5992C1DD-C17A-4ADC-BA48-517CB79F5215}" sibTransId="{56AE7456-AFC3-4E8F-989D-154249284A75}"/>
    <dgm:cxn modelId="{19B126D7-5B7B-46DC-8B1D-EE483A6A6CC1}" type="presOf" srcId="{3688D24E-EEBB-421F-9C74-C08C6D4569AD}" destId="{A4DD7B86-CE1F-43CF-900B-B461E91104C5}" srcOrd="0" destOrd="0" presId="urn:microsoft.com/office/officeart/2008/layout/VerticalCurvedList"/>
    <dgm:cxn modelId="{40B990DE-FAFA-4926-862B-0B6028F830CB}" type="presOf" srcId="{7791F8E1-7794-4C3D-94B9-E383D1E2DFAA}" destId="{B72CC17E-AF57-4680-9BF9-D377384D1748}" srcOrd="0" destOrd="0" presId="urn:microsoft.com/office/officeart/2008/layout/VerticalCurvedList"/>
    <dgm:cxn modelId="{EA1996F4-9B33-4680-BA34-905DCB53338D}" type="presOf" srcId="{6BB671E4-82E2-4FD8-97FA-1AB5DE01B270}" destId="{205374D3-C792-41B4-AECB-FDF13C9DF5A8}" srcOrd="0" destOrd="0" presId="urn:microsoft.com/office/officeart/2008/layout/VerticalCurvedList"/>
    <dgm:cxn modelId="{2D66B377-48EA-40A5-89BD-8F39F1E3F60E}" type="presParOf" srcId="{F56C2B60-0CC8-4BDA-94EF-1739A0F0158F}" destId="{5472F83D-996C-4775-88CF-D40B954C9572}" srcOrd="0" destOrd="0" presId="urn:microsoft.com/office/officeart/2008/layout/VerticalCurvedList"/>
    <dgm:cxn modelId="{6521CD44-5B97-4F75-BC81-2BA53F6769EA}" type="presParOf" srcId="{5472F83D-996C-4775-88CF-D40B954C9572}" destId="{9BF4E87A-644F-4538-AD38-9D6465FE49BC}" srcOrd="0" destOrd="0" presId="urn:microsoft.com/office/officeart/2008/layout/VerticalCurvedList"/>
    <dgm:cxn modelId="{0A06B1CB-2152-458E-97B2-9A1D2BEC3225}" type="presParOf" srcId="{9BF4E87A-644F-4538-AD38-9D6465FE49BC}" destId="{AA402CE4-85C6-4B40-AB00-C8EC84729B34}" srcOrd="0" destOrd="0" presId="urn:microsoft.com/office/officeart/2008/layout/VerticalCurvedList"/>
    <dgm:cxn modelId="{B126C79C-D0DA-4EB1-8B9B-660D6EBD0C93}" type="presParOf" srcId="{9BF4E87A-644F-4538-AD38-9D6465FE49BC}" destId="{E8E9AC47-E544-4234-91B7-ABFC1B0349CE}" srcOrd="1" destOrd="0" presId="urn:microsoft.com/office/officeart/2008/layout/VerticalCurvedList"/>
    <dgm:cxn modelId="{54B8472F-1CDD-4DC2-B627-36328B26BF87}" type="presParOf" srcId="{9BF4E87A-644F-4538-AD38-9D6465FE49BC}" destId="{36EF49B9-7FA7-4C1D-B7B8-72EA5E40DA45}" srcOrd="2" destOrd="0" presId="urn:microsoft.com/office/officeart/2008/layout/VerticalCurvedList"/>
    <dgm:cxn modelId="{CF52D410-6BAD-4E68-9444-240D964D0451}" type="presParOf" srcId="{9BF4E87A-644F-4538-AD38-9D6465FE49BC}" destId="{A128A89A-AED4-4414-9E6A-3D281EB13F8C}" srcOrd="3" destOrd="0" presId="urn:microsoft.com/office/officeart/2008/layout/VerticalCurvedList"/>
    <dgm:cxn modelId="{09FE751D-FAB7-41A3-9973-C455F7EEC696}" type="presParOf" srcId="{5472F83D-996C-4775-88CF-D40B954C9572}" destId="{A4DD7B86-CE1F-43CF-900B-B461E91104C5}" srcOrd="1" destOrd="0" presId="urn:microsoft.com/office/officeart/2008/layout/VerticalCurvedList"/>
    <dgm:cxn modelId="{73DCDEC8-DB05-4956-8B91-21A7C7A7E805}" type="presParOf" srcId="{5472F83D-996C-4775-88CF-D40B954C9572}" destId="{EEEFE9F1-7B9E-4840-91F3-8AD9ACE49BFA}" srcOrd="2" destOrd="0" presId="urn:microsoft.com/office/officeart/2008/layout/VerticalCurvedList"/>
    <dgm:cxn modelId="{52DB5207-CD75-43A3-A411-0A3EBE0F19C8}" type="presParOf" srcId="{EEEFE9F1-7B9E-4840-91F3-8AD9ACE49BFA}" destId="{15C62B9F-948E-49C6-BD7E-B17926905B1E}" srcOrd="0" destOrd="0" presId="urn:microsoft.com/office/officeart/2008/layout/VerticalCurvedList"/>
    <dgm:cxn modelId="{C43F35D5-C31F-43D5-8278-D55F464E7F09}" type="presParOf" srcId="{5472F83D-996C-4775-88CF-D40B954C9572}" destId="{B72CC17E-AF57-4680-9BF9-D377384D1748}" srcOrd="3" destOrd="0" presId="urn:microsoft.com/office/officeart/2008/layout/VerticalCurvedList"/>
    <dgm:cxn modelId="{91EA4F0D-0466-4210-8B86-5E7C52564E48}" type="presParOf" srcId="{5472F83D-996C-4775-88CF-D40B954C9572}" destId="{5892BB78-754E-4E7B-AE49-290D5E3A43EC}" srcOrd="4" destOrd="0" presId="urn:microsoft.com/office/officeart/2008/layout/VerticalCurvedList"/>
    <dgm:cxn modelId="{FC1049E1-FB4B-4A2D-B0B5-E27A2263F5BC}" type="presParOf" srcId="{5892BB78-754E-4E7B-AE49-290D5E3A43EC}" destId="{DA4CBFE5-6311-4321-A567-A3278E2DD7DA}" srcOrd="0" destOrd="0" presId="urn:microsoft.com/office/officeart/2008/layout/VerticalCurvedList"/>
    <dgm:cxn modelId="{280845B8-A667-4AB6-8D0A-E30B2875A51E}" type="presParOf" srcId="{5472F83D-996C-4775-88CF-D40B954C9572}" destId="{205374D3-C792-41B4-AECB-FDF13C9DF5A8}" srcOrd="5" destOrd="0" presId="urn:microsoft.com/office/officeart/2008/layout/VerticalCurvedList"/>
    <dgm:cxn modelId="{F215D30B-1D5E-42B6-842A-24994591742C}" type="presParOf" srcId="{5472F83D-996C-4775-88CF-D40B954C9572}" destId="{6876DB5F-F5A5-46D2-A5F9-7D465C4FC240}" srcOrd="6" destOrd="0" presId="urn:microsoft.com/office/officeart/2008/layout/VerticalCurvedList"/>
    <dgm:cxn modelId="{F775FE96-01E7-46E8-B283-C31FBB214CB1}" type="presParOf" srcId="{6876DB5F-F5A5-46D2-A5F9-7D465C4FC240}" destId="{C1CA77CA-E8E4-4ACA-85AA-3CF81BE03EE4}" srcOrd="0" destOrd="0" presId="urn:microsoft.com/office/officeart/2008/layout/VerticalCurvedList"/>
    <dgm:cxn modelId="{4F80C870-C075-40D4-9637-1911D1C68A17}" type="presParOf" srcId="{5472F83D-996C-4775-88CF-D40B954C9572}" destId="{53A236FC-36E7-4108-BBFF-3E704352838F}" srcOrd="7" destOrd="0" presId="urn:microsoft.com/office/officeart/2008/layout/VerticalCurvedList"/>
    <dgm:cxn modelId="{FFCD2FEB-714F-4248-BE2D-23A9D4CC431B}" type="presParOf" srcId="{5472F83D-996C-4775-88CF-D40B954C9572}" destId="{FB815F06-DA34-45F3-BF55-BF0F4AB8ECB4}" srcOrd="8" destOrd="0" presId="urn:microsoft.com/office/officeart/2008/layout/VerticalCurvedList"/>
    <dgm:cxn modelId="{4A7B3B54-C96D-4FAF-88B3-FA948E588698}" type="presParOf" srcId="{FB815F06-DA34-45F3-BF55-BF0F4AB8ECB4}" destId="{B042D56B-F419-4C26-8280-CC5D0ACC22BC}" srcOrd="0" destOrd="0" presId="urn:microsoft.com/office/officeart/2008/layout/VerticalCurvedList"/>
    <dgm:cxn modelId="{AA89DA2B-85D4-49CF-A51A-20270861874D}" type="presParOf" srcId="{5472F83D-996C-4775-88CF-D40B954C9572}" destId="{EFE65DBD-B133-4FAA-9416-D98AEDDEC982}" srcOrd="9" destOrd="0" presId="urn:microsoft.com/office/officeart/2008/layout/VerticalCurvedList"/>
    <dgm:cxn modelId="{44B9C24B-D0B6-40A6-9DB0-5C2A785F4AC0}" type="presParOf" srcId="{5472F83D-996C-4775-88CF-D40B954C9572}" destId="{39309F28-8041-4E20-8106-954BA98FEEB1}" srcOrd="10" destOrd="0" presId="urn:microsoft.com/office/officeart/2008/layout/VerticalCurvedList"/>
    <dgm:cxn modelId="{8FA9A003-2D5B-4158-B78E-F9CDA3B0EFE9}" type="presParOf" srcId="{39309F28-8041-4E20-8106-954BA98FEEB1}" destId="{CE7D36BD-EFAD-4E10-B640-A7658756730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E27D4EF-7CC0-47E9-8CD7-14AC4BCAD10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EB5FA80-7673-4066-9676-E11D56C80AC9}">
      <dgm:prSet phldrT="[Texte]" custT="1"/>
      <dgm:spPr/>
      <dgm:t>
        <a:bodyPr/>
        <a:lstStyle/>
        <a:p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 changement est toujours déstabilisant, car il est une porte ouverte sur l’inconnu. </a:t>
          </a:r>
          <a:endParaRPr lang="fr-FR" sz="2200" dirty="0"/>
        </a:p>
      </dgm:t>
    </dgm:pt>
    <dgm:pt modelId="{EA69C59D-57BB-4FDD-9DF1-C1C696714F40}" type="parTrans" cxnId="{9C2053C0-DDC3-4B7F-B1F7-F4919061B297}">
      <dgm:prSet/>
      <dgm:spPr/>
      <dgm:t>
        <a:bodyPr/>
        <a:lstStyle/>
        <a:p>
          <a:endParaRPr lang="fr-FR" sz="2200"/>
        </a:p>
      </dgm:t>
    </dgm:pt>
    <dgm:pt modelId="{0A48F17F-94C2-4C43-BFDD-5E7F6D386C93}" type="sibTrans" cxnId="{9C2053C0-DDC3-4B7F-B1F7-F4919061B297}">
      <dgm:prSet/>
      <dgm:spPr/>
      <dgm:t>
        <a:bodyPr/>
        <a:lstStyle/>
        <a:p>
          <a:endParaRPr lang="fr-FR" sz="2200"/>
        </a:p>
      </dgm:t>
    </dgm:pt>
    <dgm:pt modelId="{1776682D-3EFB-4D8B-BF00-C6A8F36ECC2E}">
      <dgm:prSet custT="1"/>
      <dgm:spPr/>
      <dgm:t>
        <a:bodyPr/>
        <a:lstStyle/>
        <a:p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modifie le rapport avantages/inconvénients vécus ou ressentis par les personnes.</a:t>
          </a:r>
        </a:p>
      </dgm:t>
    </dgm:pt>
    <dgm:pt modelId="{C69F9178-FBE3-494F-8D7F-9A13203AD92E}" type="parTrans" cxnId="{FD837CEF-B530-48E7-9CFC-40A6FFAFB349}">
      <dgm:prSet/>
      <dgm:spPr/>
      <dgm:t>
        <a:bodyPr/>
        <a:lstStyle/>
        <a:p>
          <a:endParaRPr lang="fr-FR" sz="2200"/>
        </a:p>
      </dgm:t>
    </dgm:pt>
    <dgm:pt modelId="{82508D67-7A8B-4D5C-A355-9FE6E048276D}" type="sibTrans" cxnId="{FD837CEF-B530-48E7-9CFC-40A6FFAFB349}">
      <dgm:prSet/>
      <dgm:spPr/>
      <dgm:t>
        <a:bodyPr/>
        <a:lstStyle/>
        <a:p>
          <a:endParaRPr lang="fr-FR" sz="2200"/>
        </a:p>
      </dgm:t>
    </dgm:pt>
    <dgm:pt modelId="{8F383B4D-846A-4101-AE87-236A2FDD88F7}">
      <dgm:prSet custT="1"/>
      <dgm:spPr/>
      <dgm:t>
        <a:bodyPr/>
        <a:lstStyle/>
        <a:p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modifie les rapports de forces entre les personnes.</a:t>
          </a:r>
        </a:p>
      </dgm:t>
    </dgm:pt>
    <dgm:pt modelId="{87777ED9-97B9-43A2-9686-818D822B433F}" type="parTrans" cxnId="{2E30A09B-03A6-4D71-841D-5192FC3AB969}">
      <dgm:prSet/>
      <dgm:spPr/>
      <dgm:t>
        <a:bodyPr/>
        <a:lstStyle/>
        <a:p>
          <a:endParaRPr lang="fr-FR" sz="2200"/>
        </a:p>
      </dgm:t>
    </dgm:pt>
    <dgm:pt modelId="{834E11A3-1E12-4609-8CA5-37CC8B54FAC7}" type="sibTrans" cxnId="{2E30A09B-03A6-4D71-841D-5192FC3AB969}">
      <dgm:prSet/>
      <dgm:spPr/>
      <dgm:t>
        <a:bodyPr/>
        <a:lstStyle/>
        <a:p>
          <a:endParaRPr lang="fr-FR" sz="2200"/>
        </a:p>
      </dgm:t>
    </dgm:pt>
    <dgm:pt modelId="{B7E65F19-0C39-4B76-9AB0-A27A18B30040}">
      <dgm:prSet custT="1"/>
      <dgm:spPr/>
      <dgm:t>
        <a:bodyPr/>
        <a:lstStyle/>
        <a:p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crée une situation nouvelle dont les conséquences sont parfois difficiles à évaluer.</a:t>
          </a:r>
        </a:p>
      </dgm:t>
    </dgm:pt>
    <dgm:pt modelId="{2CC414D1-5E57-4A60-AE5C-9C47320B7A91}" type="parTrans" cxnId="{E5C26CCC-7F4A-403D-BA43-8251C8576540}">
      <dgm:prSet/>
      <dgm:spPr/>
      <dgm:t>
        <a:bodyPr/>
        <a:lstStyle/>
        <a:p>
          <a:endParaRPr lang="fr-FR" sz="2200"/>
        </a:p>
      </dgm:t>
    </dgm:pt>
    <dgm:pt modelId="{3FF15DBC-7385-4BC4-8C4E-0C5E965B432E}" type="sibTrans" cxnId="{E5C26CCC-7F4A-403D-BA43-8251C8576540}">
      <dgm:prSet/>
      <dgm:spPr/>
      <dgm:t>
        <a:bodyPr/>
        <a:lstStyle/>
        <a:p>
          <a:endParaRPr lang="fr-FR" sz="2200"/>
        </a:p>
      </dgm:t>
    </dgm:pt>
    <dgm:pt modelId="{CA51304C-1078-4F45-8824-5A936A1856D7}">
      <dgm:prSet custT="1"/>
      <dgm:spPr/>
      <dgm:t>
        <a:bodyPr/>
        <a:lstStyle/>
        <a:p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génère un stress chez les personnes qui doutent de leur capacité à évoluer.</a:t>
          </a:r>
        </a:p>
      </dgm:t>
    </dgm:pt>
    <dgm:pt modelId="{FC613098-10D8-4976-9928-062FF2811463}" type="parTrans" cxnId="{084DE1EB-D3EC-46E4-A112-A78E170B248C}">
      <dgm:prSet/>
      <dgm:spPr/>
      <dgm:t>
        <a:bodyPr/>
        <a:lstStyle/>
        <a:p>
          <a:endParaRPr lang="fr-FR" sz="2200"/>
        </a:p>
      </dgm:t>
    </dgm:pt>
    <dgm:pt modelId="{911DDC68-C8A1-4704-BB5C-0D2B8BEA89F4}" type="sibTrans" cxnId="{084DE1EB-D3EC-46E4-A112-A78E170B248C}">
      <dgm:prSet/>
      <dgm:spPr/>
      <dgm:t>
        <a:bodyPr/>
        <a:lstStyle/>
        <a:p>
          <a:endParaRPr lang="fr-FR" sz="2200"/>
        </a:p>
      </dgm:t>
    </dgm:pt>
    <dgm:pt modelId="{EF1B9D84-FE15-4CFE-996E-6C467EB66699}" type="pres">
      <dgm:prSet presAssocID="{6E27D4EF-7CC0-47E9-8CD7-14AC4BCAD10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55B7A86-5507-4459-8078-92141304B870}" type="pres">
      <dgm:prSet presAssocID="{DEB5FA80-7673-4066-9676-E11D56C80AC9}" presName="root" presStyleCnt="0"/>
      <dgm:spPr/>
    </dgm:pt>
    <dgm:pt modelId="{C97779A5-3BD3-4346-A6B9-F84F28D86CB5}" type="pres">
      <dgm:prSet presAssocID="{DEB5FA80-7673-4066-9676-E11D56C80AC9}" presName="rootComposite" presStyleCnt="0"/>
      <dgm:spPr/>
    </dgm:pt>
    <dgm:pt modelId="{97AF2A76-E8FD-4594-B354-221E897CF058}" type="pres">
      <dgm:prSet presAssocID="{DEB5FA80-7673-4066-9676-E11D56C80AC9}" presName="rootText" presStyleLbl="node1" presStyleIdx="0" presStyleCnt="1" custScaleX="573225" custLinFactNeighborX="-863"/>
      <dgm:spPr/>
    </dgm:pt>
    <dgm:pt modelId="{E6D023B3-DB42-4279-8509-4D32F103A45C}" type="pres">
      <dgm:prSet presAssocID="{DEB5FA80-7673-4066-9676-E11D56C80AC9}" presName="rootConnector" presStyleLbl="node1" presStyleIdx="0" presStyleCnt="1"/>
      <dgm:spPr/>
    </dgm:pt>
    <dgm:pt modelId="{E207DAF5-884E-4F14-8C1A-022ABC6B74B7}" type="pres">
      <dgm:prSet presAssocID="{DEB5FA80-7673-4066-9676-E11D56C80AC9}" presName="childShape" presStyleCnt="0"/>
      <dgm:spPr/>
    </dgm:pt>
    <dgm:pt modelId="{CC91B743-27CF-4504-84C5-A580A95730E1}" type="pres">
      <dgm:prSet presAssocID="{C69F9178-FBE3-494F-8D7F-9A13203AD92E}" presName="Name13" presStyleLbl="parChTrans1D2" presStyleIdx="0" presStyleCnt="4"/>
      <dgm:spPr/>
    </dgm:pt>
    <dgm:pt modelId="{4580E100-4A2E-4B12-BC27-63F5E423F2AC}" type="pres">
      <dgm:prSet presAssocID="{1776682D-3EFB-4D8B-BF00-C6A8F36ECC2E}" presName="childText" presStyleLbl="bgAcc1" presStyleIdx="0" presStyleCnt="4" custScaleX="701801">
        <dgm:presLayoutVars>
          <dgm:bulletEnabled val="1"/>
        </dgm:presLayoutVars>
      </dgm:prSet>
      <dgm:spPr/>
    </dgm:pt>
    <dgm:pt modelId="{630CAA0B-4FF5-40EE-A628-3B2EF18EA442}" type="pres">
      <dgm:prSet presAssocID="{87777ED9-97B9-43A2-9686-818D822B433F}" presName="Name13" presStyleLbl="parChTrans1D2" presStyleIdx="1" presStyleCnt="4"/>
      <dgm:spPr/>
    </dgm:pt>
    <dgm:pt modelId="{DE11D02F-9842-450F-9D95-0B4481CC760D}" type="pres">
      <dgm:prSet presAssocID="{8F383B4D-846A-4101-AE87-236A2FDD88F7}" presName="childText" presStyleLbl="bgAcc1" presStyleIdx="1" presStyleCnt="4" custScaleX="701801">
        <dgm:presLayoutVars>
          <dgm:bulletEnabled val="1"/>
        </dgm:presLayoutVars>
      </dgm:prSet>
      <dgm:spPr/>
    </dgm:pt>
    <dgm:pt modelId="{BE4D9A93-BDC3-4C4C-9DE5-79D90CB157D2}" type="pres">
      <dgm:prSet presAssocID="{2CC414D1-5E57-4A60-AE5C-9C47320B7A91}" presName="Name13" presStyleLbl="parChTrans1D2" presStyleIdx="2" presStyleCnt="4"/>
      <dgm:spPr/>
    </dgm:pt>
    <dgm:pt modelId="{A5568011-0427-4ACF-A8E9-4049C0E49B26}" type="pres">
      <dgm:prSet presAssocID="{B7E65F19-0C39-4B76-9AB0-A27A18B30040}" presName="childText" presStyleLbl="bgAcc1" presStyleIdx="2" presStyleCnt="4" custScaleX="701801">
        <dgm:presLayoutVars>
          <dgm:bulletEnabled val="1"/>
        </dgm:presLayoutVars>
      </dgm:prSet>
      <dgm:spPr/>
    </dgm:pt>
    <dgm:pt modelId="{CA1DDD76-EF86-449A-920F-431099947F76}" type="pres">
      <dgm:prSet presAssocID="{FC613098-10D8-4976-9928-062FF2811463}" presName="Name13" presStyleLbl="parChTrans1D2" presStyleIdx="3" presStyleCnt="4"/>
      <dgm:spPr/>
    </dgm:pt>
    <dgm:pt modelId="{1A6E2102-EF31-4D00-AE79-0C0760D59831}" type="pres">
      <dgm:prSet presAssocID="{CA51304C-1078-4F45-8824-5A936A1856D7}" presName="childText" presStyleLbl="bgAcc1" presStyleIdx="3" presStyleCnt="4" custScaleX="701801">
        <dgm:presLayoutVars>
          <dgm:bulletEnabled val="1"/>
        </dgm:presLayoutVars>
      </dgm:prSet>
      <dgm:spPr/>
    </dgm:pt>
  </dgm:ptLst>
  <dgm:cxnLst>
    <dgm:cxn modelId="{A5554013-347B-43C0-815F-BC5F706C0D9C}" type="presOf" srcId="{2CC414D1-5E57-4A60-AE5C-9C47320B7A91}" destId="{BE4D9A93-BDC3-4C4C-9DE5-79D90CB157D2}" srcOrd="0" destOrd="0" presId="urn:microsoft.com/office/officeart/2005/8/layout/hierarchy3"/>
    <dgm:cxn modelId="{4713DE3A-84DE-438C-869A-076577532374}" type="presOf" srcId="{1776682D-3EFB-4D8B-BF00-C6A8F36ECC2E}" destId="{4580E100-4A2E-4B12-BC27-63F5E423F2AC}" srcOrd="0" destOrd="0" presId="urn:microsoft.com/office/officeart/2005/8/layout/hierarchy3"/>
    <dgm:cxn modelId="{5E04975F-70AC-4D94-AE6D-C2DC2854024B}" type="presOf" srcId="{6E27D4EF-7CC0-47E9-8CD7-14AC4BCAD10D}" destId="{EF1B9D84-FE15-4CFE-996E-6C467EB66699}" srcOrd="0" destOrd="0" presId="urn:microsoft.com/office/officeart/2005/8/layout/hierarchy3"/>
    <dgm:cxn modelId="{9A4BC64D-8AF1-43CC-B61B-688E192F50C7}" type="presOf" srcId="{DEB5FA80-7673-4066-9676-E11D56C80AC9}" destId="{E6D023B3-DB42-4279-8509-4D32F103A45C}" srcOrd="1" destOrd="0" presId="urn:microsoft.com/office/officeart/2005/8/layout/hierarchy3"/>
    <dgm:cxn modelId="{83C74B54-C283-4C98-A9D7-F9A5D0986A90}" type="presOf" srcId="{8F383B4D-846A-4101-AE87-236A2FDD88F7}" destId="{DE11D02F-9842-450F-9D95-0B4481CC760D}" srcOrd="0" destOrd="0" presId="urn:microsoft.com/office/officeart/2005/8/layout/hierarchy3"/>
    <dgm:cxn modelId="{103C9481-D381-4DF7-A1D8-2984849E00DD}" type="presOf" srcId="{FC613098-10D8-4976-9928-062FF2811463}" destId="{CA1DDD76-EF86-449A-920F-431099947F76}" srcOrd="0" destOrd="0" presId="urn:microsoft.com/office/officeart/2005/8/layout/hierarchy3"/>
    <dgm:cxn modelId="{2E30A09B-03A6-4D71-841D-5192FC3AB969}" srcId="{DEB5FA80-7673-4066-9676-E11D56C80AC9}" destId="{8F383B4D-846A-4101-AE87-236A2FDD88F7}" srcOrd="1" destOrd="0" parTransId="{87777ED9-97B9-43A2-9686-818D822B433F}" sibTransId="{834E11A3-1E12-4609-8CA5-37CC8B54FAC7}"/>
    <dgm:cxn modelId="{D366E09C-940F-41D2-BE1C-0234626B2167}" type="presOf" srcId="{CA51304C-1078-4F45-8824-5A936A1856D7}" destId="{1A6E2102-EF31-4D00-AE79-0C0760D59831}" srcOrd="0" destOrd="0" presId="urn:microsoft.com/office/officeart/2005/8/layout/hierarchy3"/>
    <dgm:cxn modelId="{23A0E8A5-D677-4407-828B-7D443ABB55A7}" type="presOf" srcId="{B7E65F19-0C39-4B76-9AB0-A27A18B30040}" destId="{A5568011-0427-4ACF-A8E9-4049C0E49B26}" srcOrd="0" destOrd="0" presId="urn:microsoft.com/office/officeart/2005/8/layout/hierarchy3"/>
    <dgm:cxn modelId="{9C2053C0-DDC3-4B7F-B1F7-F4919061B297}" srcId="{6E27D4EF-7CC0-47E9-8CD7-14AC4BCAD10D}" destId="{DEB5FA80-7673-4066-9676-E11D56C80AC9}" srcOrd="0" destOrd="0" parTransId="{EA69C59D-57BB-4FDD-9DF1-C1C696714F40}" sibTransId="{0A48F17F-94C2-4C43-BFDD-5E7F6D386C93}"/>
    <dgm:cxn modelId="{E5C26CCC-7F4A-403D-BA43-8251C8576540}" srcId="{DEB5FA80-7673-4066-9676-E11D56C80AC9}" destId="{B7E65F19-0C39-4B76-9AB0-A27A18B30040}" srcOrd="2" destOrd="0" parTransId="{2CC414D1-5E57-4A60-AE5C-9C47320B7A91}" sibTransId="{3FF15DBC-7385-4BC4-8C4E-0C5E965B432E}"/>
    <dgm:cxn modelId="{B3847ECE-7C11-48D8-9B64-2245597EBF55}" type="presOf" srcId="{DEB5FA80-7673-4066-9676-E11D56C80AC9}" destId="{97AF2A76-E8FD-4594-B354-221E897CF058}" srcOrd="0" destOrd="0" presId="urn:microsoft.com/office/officeart/2005/8/layout/hierarchy3"/>
    <dgm:cxn modelId="{084DE1EB-D3EC-46E4-A112-A78E170B248C}" srcId="{DEB5FA80-7673-4066-9676-E11D56C80AC9}" destId="{CA51304C-1078-4F45-8824-5A936A1856D7}" srcOrd="3" destOrd="0" parTransId="{FC613098-10D8-4976-9928-062FF2811463}" sibTransId="{911DDC68-C8A1-4704-BB5C-0D2B8BEA89F4}"/>
    <dgm:cxn modelId="{FD837CEF-B530-48E7-9CFC-40A6FFAFB349}" srcId="{DEB5FA80-7673-4066-9676-E11D56C80AC9}" destId="{1776682D-3EFB-4D8B-BF00-C6A8F36ECC2E}" srcOrd="0" destOrd="0" parTransId="{C69F9178-FBE3-494F-8D7F-9A13203AD92E}" sibTransId="{82508D67-7A8B-4D5C-A355-9FE6E048276D}"/>
    <dgm:cxn modelId="{86EC50F2-BF2C-4463-90E8-99B01AACAC83}" type="presOf" srcId="{C69F9178-FBE3-494F-8D7F-9A13203AD92E}" destId="{CC91B743-27CF-4504-84C5-A580A95730E1}" srcOrd="0" destOrd="0" presId="urn:microsoft.com/office/officeart/2005/8/layout/hierarchy3"/>
    <dgm:cxn modelId="{AE3EB0FE-688F-4567-B940-6B7F09ADAE28}" type="presOf" srcId="{87777ED9-97B9-43A2-9686-818D822B433F}" destId="{630CAA0B-4FF5-40EE-A628-3B2EF18EA442}" srcOrd="0" destOrd="0" presId="urn:microsoft.com/office/officeart/2005/8/layout/hierarchy3"/>
    <dgm:cxn modelId="{B877207B-770C-49BD-943F-F9D4CABF1859}" type="presParOf" srcId="{EF1B9D84-FE15-4CFE-996E-6C467EB66699}" destId="{455B7A86-5507-4459-8078-92141304B870}" srcOrd="0" destOrd="0" presId="urn:microsoft.com/office/officeart/2005/8/layout/hierarchy3"/>
    <dgm:cxn modelId="{D9EF1910-0749-4001-86EB-2C6E29037A91}" type="presParOf" srcId="{455B7A86-5507-4459-8078-92141304B870}" destId="{C97779A5-3BD3-4346-A6B9-F84F28D86CB5}" srcOrd="0" destOrd="0" presId="urn:microsoft.com/office/officeart/2005/8/layout/hierarchy3"/>
    <dgm:cxn modelId="{D4488D62-0EF7-4493-B954-DE5001D099DA}" type="presParOf" srcId="{C97779A5-3BD3-4346-A6B9-F84F28D86CB5}" destId="{97AF2A76-E8FD-4594-B354-221E897CF058}" srcOrd="0" destOrd="0" presId="urn:microsoft.com/office/officeart/2005/8/layout/hierarchy3"/>
    <dgm:cxn modelId="{D2E6FF9B-DFE4-4944-83D7-00F3104087A0}" type="presParOf" srcId="{C97779A5-3BD3-4346-A6B9-F84F28D86CB5}" destId="{E6D023B3-DB42-4279-8509-4D32F103A45C}" srcOrd="1" destOrd="0" presId="urn:microsoft.com/office/officeart/2005/8/layout/hierarchy3"/>
    <dgm:cxn modelId="{16C5E3AF-D0C5-4318-BCAC-1D7B1E7A910D}" type="presParOf" srcId="{455B7A86-5507-4459-8078-92141304B870}" destId="{E207DAF5-884E-4F14-8C1A-022ABC6B74B7}" srcOrd="1" destOrd="0" presId="urn:microsoft.com/office/officeart/2005/8/layout/hierarchy3"/>
    <dgm:cxn modelId="{4F5A9037-009A-4C7D-AF38-CAC70E3E76FD}" type="presParOf" srcId="{E207DAF5-884E-4F14-8C1A-022ABC6B74B7}" destId="{CC91B743-27CF-4504-84C5-A580A95730E1}" srcOrd="0" destOrd="0" presId="urn:microsoft.com/office/officeart/2005/8/layout/hierarchy3"/>
    <dgm:cxn modelId="{6A79D6EA-D443-484B-829E-EFB5401D0B1F}" type="presParOf" srcId="{E207DAF5-884E-4F14-8C1A-022ABC6B74B7}" destId="{4580E100-4A2E-4B12-BC27-63F5E423F2AC}" srcOrd="1" destOrd="0" presId="urn:microsoft.com/office/officeart/2005/8/layout/hierarchy3"/>
    <dgm:cxn modelId="{2A385C46-2065-4FAB-B432-CB33E45F5B43}" type="presParOf" srcId="{E207DAF5-884E-4F14-8C1A-022ABC6B74B7}" destId="{630CAA0B-4FF5-40EE-A628-3B2EF18EA442}" srcOrd="2" destOrd="0" presId="urn:microsoft.com/office/officeart/2005/8/layout/hierarchy3"/>
    <dgm:cxn modelId="{A98C2837-89D8-41CE-99A2-09F72673D5D1}" type="presParOf" srcId="{E207DAF5-884E-4F14-8C1A-022ABC6B74B7}" destId="{DE11D02F-9842-450F-9D95-0B4481CC760D}" srcOrd="3" destOrd="0" presId="urn:microsoft.com/office/officeart/2005/8/layout/hierarchy3"/>
    <dgm:cxn modelId="{CBA58541-3566-4227-878A-2C5D6100A257}" type="presParOf" srcId="{E207DAF5-884E-4F14-8C1A-022ABC6B74B7}" destId="{BE4D9A93-BDC3-4C4C-9DE5-79D90CB157D2}" srcOrd="4" destOrd="0" presId="urn:microsoft.com/office/officeart/2005/8/layout/hierarchy3"/>
    <dgm:cxn modelId="{F300340F-C048-48AC-9E20-AAAD1F49914F}" type="presParOf" srcId="{E207DAF5-884E-4F14-8C1A-022ABC6B74B7}" destId="{A5568011-0427-4ACF-A8E9-4049C0E49B26}" srcOrd="5" destOrd="0" presId="urn:microsoft.com/office/officeart/2005/8/layout/hierarchy3"/>
    <dgm:cxn modelId="{14A7D2FE-920F-47C0-B827-189F67553191}" type="presParOf" srcId="{E207DAF5-884E-4F14-8C1A-022ABC6B74B7}" destId="{CA1DDD76-EF86-449A-920F-431099947F76}" srcOrd="6" destOrd="0" presId="urn:microsoft.com/office/officeart/2005/8/layout/hierarchy3"/>
    <dgm:cxn modelId="{38D542A9-180D-49FA-A802-46691A6148EF}" type="presParOf" srcId="{E207DAF5-884E-4F14-8C1A-022ABC6B74B7}" destId="{1A6E2102-EF31-4D00-AE79-0C0760D59831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2285FC-C0F5-4F19-9674-0722ABB8F10F}">
      <dsp:nvSpPr>
        <dsp:cNvPr id="0" name=""/>
        <dsp:cNvSpPr/>
      </dsp:nvSpPr>
      <dsp:spPr>
        <a:xfrm>
          <a:off x="509857" y="-135"/>
          <a:ext cx="542493" cy="3516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/>
            <a:t>Collecte</a:t>
          </a:r>
        </a:p>
      </dsp:txBody>
      <dsp:txXfrm>
        <a:off x="527024" y="17032"/>
        <a:ext cx="508159" cy="317343"/>
      </dsp:txXfrm>
    </dsp:sp>
    <dsp:sp modelId="{5044995E-67D6-43C6-ABB1-17E4C696CD8A}">
      <dsp:nvSpPr>
        <dsp:cNvPr id="0" name=""/>
        <dsp:cNvSpPr/>
      </dsp:nvSpPr>
      <dsp:spPr>
        <a:xfrm>
          <a:off x="173053" y="84573"/>
          <a:ext cx="1015022" cy="1015022"/>
        </a:xfrm>
        <a:custGeom>
          <a:avLst/>
          <a:gdLst/>
          <a:ahLst/>
          <a:cxnLst/>
          <a:rect l="0" t="0" r="0" b="0"/>
          <a:pathLst>
            <a:path>
              <a:moveTo>
                <a:pt x="914877" y="204822"/>
              </a:moveTo>
              <a:arcTo wR="507511" hR="507511" stAng="19403175" swAng="1155597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5AAC1A-E02A-4D85-A649-F8487D4870AD}">
      <dsp:nvSpPr>
        <dsp:cNvPr id="0" name=""/>
        <dsp:cNvSpPr/>
      </dsp:nvSpPr>
      <dsp:spPr>
        <a:xfrm>
          <a:off x="944172" y="494641"/>
          <a:ext cx="534742" cy="3223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/>
            <a:t>Saisie</a:t>
          </a:r>
        </a:p>
      </dsp:txBody>
      <dsp:txXfrm>
        <a:off x="959907" y="510376"/>
        <a:ext cx="503272" cy="290855"/>
      </dsp:txXfrm>
    </dsp:sp>
    <dsp:sp modelId="{0C890AB1-999D-44B2-B775-1A3C18250562}">
      <dsp:nvSpPr>
        <dsp:cNvPr id="0" name=""/>
        <dsp:cNvSpPr/>
      </dsp:nvSpPr>
      <dsp:spPr>
        <a:xfrm>
          <a:off x="167791" y="244447"/>
          <a:ext cx="1015022" cy="1015022"/>
        </a:xfrm>
        <a:custGeom>
          <a:avLst/>
          <a:gdLst/>
          <a:ahLst/>
          <a:cxnLst/>
          <a:rect l="0" t="0" r="0" b="0"/>
          <a:pathLst>
            <a:path>
              <a:moveTo>
                <a:pt x="1002943" y="617580"/>
              </a:moveTo>
              <a:arcTo wR="507511" hR="507511" stAng="751552" swAng="943419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B01FC6-DA8C-4FEC-8920-8E2D91E7FEA7}">
      <dsp:nvSpPr>
        <dsp:cNvPr id="0" name=""/>
        <dsp:cNvSpPr/>
      </dsp:nvSpPr>
      <dsp:spPr>
        <a:xfrm>
          <a:off x="502018" y="948644"/>
          <a:ext cx="596900" cy="3738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/>
            <a:t>Traitement</a:t>
          </a:r>
          <a:endParaRPr lang="fr-FR" sz="1100" kern="1200"/>
        </a:p>
      </dsp:txBody>
      <dsp:txXfrm>
        <a:off x="520269" y="966895"/>
        <a:ext cx="560398" cy="337369"/>
      </dsp:txXfrm>
    </dsp:sp>
    <dsp:sp modelId="{543BBAD1-E266-42A1-B6B6-C3926A91ACAD}">
      <dsp:nvSpPr>
        <dsp:cNvPr id="0" name=""/>
        <dsp:cNvSpPr/>
      </dsp:nvSpPr>
      <dsp:spPr>
        <a:xfrm>
          <a:off x="429850" y="263089"/>
          <a:ext cx="1015022" cy="1015022"/>
        </a:xfrm>
        <a:custGeom>
          <a:avLst/>
          <a:gdLst/>
          <a:ahLst/>
          <a:cxnLst/>
          <a:rect l="0" t="0" r="0" b="0"/>
          <a:pathLst>
            <a:path>
              <a:moveTo>
                <a:pt x="49879" y="726921"/>
              </a:moveTo>
              <a:arcTo wR="507511" hR="507511" stAng="9263082" swAng="971214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1DA764-7B97-41F5-8FA9-919C14766A75}">
      <dsp:nvSpPr>
        <dsp:cNvPr id="0" name=""/>
        <dsp:cNvSpPr/>
      </dsp:nvSpPr>
      <dsp:spPr>
        <a:xfrm>
          <a:off x="120003" y="492541"/>
          <a:ext cx="562888" cy="3144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/>
            <a:t>Diffusion</a:t>
          </a:r>
        </a:p>
      </dsp:txBody>
      <dsp:txXfrm>
        <a:off x="135354" y="507892"/>
        <a:ext cx="532186" cy="283768"/>
      </dsp:txXfrm>
    </dsp:sp>
    <dsp:sp modelId="{9F351090-7BAA-4F07-AF7F-B9F5AF46AC98}">
      <dsp:nvSpPr>
        <dsp:cNvPr id="0" name=""/>
        <dsp:cNvSpPr/>
      </dsp:nvSpPr>
      <dsp:spPr>
        <a:xfrm>
          <a:off x="434113" y="32377"/>
          <a:ext cx="1015022" cy="1015022"/>
        </a:xfrm>
        <a:custGeom>
          <a:avLst/>
          <a:gdLst/>
          <a:ahLst/>
          <a:cxnLst/>
          <a:rect l="0" t="0" r="0" b="0"/>
          <a:pathLst>
            <a:path>
              <a:moveTo>
                <a:pt x="8623" y="414350"/>
              </a:moveTo>
              <a:arcTo wR="507511" hR="507511" stAng="11434644" swAng="954272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2285FC-C0F5-4F19-9674-0722ABB8F10F}">
      <dsp:nvSpPr>
        <dsp:cNvPr id="0" name=""/>
        <dsp:cNvSpPr/>
      </dsp:nvSpPr>
      <dsp:spPr>
        <a:xfrm>
          <a:off x="509857" y="-135"/>
          <a:ext cx="542493" cy="3516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/>
            <a:t>Collecte</a:t>
          </a:r>
        </a:p>
      </dsp:txBody>
      <dsp:txXfrm>
        <a:off x="527024" y="17032"/>
        <a:ext cx="508159" cy="317343"/>
      </dsp:txXfrm>
    </dsp:sp>
    <dsp:sp modelId="{5044995E-67D6-43C6-ABB1-17E4C696CD8A}">
      <dsp:nvSpPr>
        <dsp:cNvPr id="0" name=""/>
        <dsp:cNvSpPr/>
      </dsp:nvSpPr>
      <dsp:spPr>
        <a:xfrm>
          <a:off x="173053" y="84573"/>
          <a:ext cx="1015022" cy="1015022"/>
        </a:xfrm>
        <a:custGeom>
          <a:avLst/>
          <a:gdLst/>
          <a:ahLst/>
          <a:cxnLst/>
          <a:rect l="0" t="0" r="0" b="0"/>
          <a:pathLst>
            <a:path>
              <a:moveTo>
                <a:pt x="914877" y="204822"/>
              </a:moveTo>
              <a:arcTo wR="507511" hR="507511" stAng="19403175" swAng="1155597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5AAC1A-E02A-4D85-A649-F8487D4870AD}">
      <dsp:nvSpPr>
        <dsp:cNvPr id="0" name=""/>
        <dsp:cNvSpPr/>
      </dsp:nvSpPr>
      <dsp:spPr>
        <a:xfrm>
          <a:off x="944172" y="494641"/>
          <a:ext cx="534742" cy="3223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/>
            <a:t>Saisie</a:t>
          </a:r>
        </a:p>
      </dsp:txBody>
      <dsp:txXfrm>
        <a:off x="959907" y="510376"/>
        <a:ext cx="503272" cy="290855"/>
      </dsp:txXfrm>
    </dsp:sp>
    <dsp:sp modelId="{0C890AB1-999D-44B2-B775-1A3C18250562}">
      <dsp:nvSpPr>
        <dsp:cNvPr id="0" name=""/>
        <dsp:cNvSpPr/>
      </dsp:nvSpPr>
      <dsp:spPr>
        <a:xfrm>
          <a:off x="167791" y="244447"/>
          <a:ext cx="1015022" cy="1015022"/>
        </a:xfrm>
        <a:custGeom>
          <a:avLst/>
          <a:gdLst/>
          <a:ahLst/>
          <a:cxnLst/>
          <a:rect l="0" t="0" r="0" b="0"/>
          <a:pathLst>
            <a:path>
              <a:moveTo>
                <a:pt x="1002943" y="617580"/>
              </a:moveTo>
              <a:arcTo wR="507511" hR="507511" stAng="751552" swAng="943419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B01FC6-DA8C-4FEC-8920-8E2D91E7FEA7}">
      <dsp:nvSpPr>
        <dsp:cNvPr id="0" name=""/>
        <dsp:cNvSpPr/>
      </dsp:nvSpPr>
      <dsp:spPr>
        <a:xfrm>
          <a:off x="502018" y="948644"/>
          <a:ext cx="596900" cy="3738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/>
            <a:t>Traitement</a:t>
          </a:r>
          <a:endParaRPr lang="fr-FR" sz="1100" kern="1200"/>
        </a:p>
      </dsp:txBody>
      <dsp:txXfrm>
        <a:off x="520269" y="966895"/>
        <a:ext cx="560398" cy="337369"/>
      </dsp:txXfrm>
    </dsp:sp>
    <dsp:sp modelId="{543BBAD1-E266-42A1-B6B6-C3926A91ACAD}">
      <dsp:nvSpPr>
        <dsp:cNvPr id="0" name=""/>
        <dsp:cNvSpPr/>
      </dsp:nvSpPr>
      <dsp:spPr>
        <a:xfrm>
          <a:off x="429850" y="263089"/>
          <a:ext cx="1015022" cy="1015022"/>
        </a:xfrm>
        <a:custGeom>
          <a:avLst/>
          <a:gdLst/>
          <a:ahLst/>
          <a:cxnLst/>
          <a:rect l="0" t="0" r="0" b="0"/>
          <a:pathLst>
            <a:path>
              <a:moveTo>
                <a:pt x="49879" y="726921"/>
              </a:moveTo>
              <a:arcTo wR="507511" hR="507511" stAng="9263082" swAng="971214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1DA764-7B97-41F5-8FA9-919C14766A75}">
      <dsp:nvSpPr>
        <dsp:cNvPr id="0" name=""/>
        <dsp:cNvSpPr/>
      </dsp:nvSpPr>
      <dsp:spPr>
        <a:xfrm>
          <a:off x="120003" y="492541"/>
          <a:ext cx="562888" cy="3144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/>
            <a:t>Diffusion</a:t>
          </a:r>
        </a:p>
      </dsp:txBody>
      <dsp:txXfrm>
        <a:off x="135354" y="507892"/>
        <a:ext cx="532186" cy="283768"/>
      </dsp:txXfrm>
    </dsp:sp>
    <dsp:sp modelId="{9F351090-7BAA-4F07-AF7F-B9F5AF46AC98}">
      <dsp:nvSpPr>
        <dsp:cNvPr id="0" name=""/>
        <dsp:cNvSpPr/>
      </dsp:nvSpPr>
      <dsp:spPr>
        <a:xfrm>
          <a:off x="434113" y="32377"/>
          <a:ext cx="1015022" cy="1015022"/>
        </a:xfrm>
        <a:custGeom>
          <a:avLst/>
          <a:gdLst/>
          <a:ahLst/>
          <a:cxnLst/>
          <a:rect l="0" t="0" r="0" b="0"/>
          <a:pathLst>
            <a:path>
              <a:moveTo>
                <a:pt x="8623" y="414350"/>
              </a:moveTo>
              <a:arcTo wR="507511" hR="507511" stAng="11434644" swAng="954272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2285FC-C0F5-4F19-9674-0722ABB8F10F}">
      <dsp:nvSpPr>
        <dsp:cNvPr id="0" name=""/>
        <dsp:cNvSpPr/>
      </dsp:nvSpPr>
      <dsp:spPr>
        <a:xfrm>
          <a:off x="509857" y="-135"/>
          <a:ext cx="542493" cy="3516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/>
            <a:t>Collecte</a:t>
          </a:r>
        </a:p>
      </dsp:txBody>
      <dsp:txXfrm>
        <a:off x="527024" y="17032"/>
        <a:ext cx="508159" cy="317343"/>
      </dsp:txXfrm>
    </dsp:sp>
    <dsp:sp modelId="{5044995E-67D6-43C6-ABB1-17E4C696CD8A}">
      <dsp:nvSpPr>
        <dsp:cNvPr id="0" name=""/>
        <dsp:cNvSpPr/>
      </dsp:nvSpPr>
      <dsp:spPr>
        <a:xfrm>
          <a:off x="173053" y="84573"/>
          <a:ext cx="1015022" cy="1015022"/>
        </a:xfrm>
        <a:custGeom>
          <a:avLst/>
          <a:gdLst/>
          <a:ahLst/>
          <a:cxnLst/>
          <a:rect l="0" t="0" r="0" b="0"/>
          <a:pathLst>
            <a:path>
              <a:moveTo>
                <a:pt x="914877" y="204822"/>
              </a:moveTo>
              <a:arcTo wR="507511" hR="507511" stAng="19403175" swAng="1155597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5AAC1A-E02A-4D85-A649-F8487D4870AD}">
      <dsp:nvSpPr>
        <dsp:cNvPr id="0" name=""/>
        <dsp:cNvSpPr/>
      </dsp:nvSpPr>
      <dsp:spPr>
        <a:xfrm>
          <a:off x="944172" y="494641"/>
          <a:ext cx="534742" cy="3223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/>
            <a:t>Saisie</a:t>
          </a:r>
        </a:p>
      </dsp:txBody>
      <dsp:txXfrm>
        <a:off x="959907" y="510376"/>
        <a:ext cx="503272" cy="290855"/>
      </dsp:txXfrm>
    </dsp:sp>
    <dsp:sp modelId="{0C890AB1-999D-44B2-B775-1A3C18250562}">
      <dsp:nvSpPr>
        <dsp:cNvPr id="0" name=""/>
        <dsp:cNvSpPr/>
      </dsp:nvSpPr>
      <dsp:spPr>
        <a:xfrm>
          <a:off x="167791" y="244447"/>
          <a:ext cx="1015022" cy="1015022"/>
        </a:xfrm>
        <a:custGeom>
          <a:avLst/>
          <a:gdLst/>
          <a:ahLst/>
          <a:cxnLst/>
          <a:rect l="0" t="0" r="0" b="0"/>
          <a:pathLst>
            <a:path>
              <a:moveTo>
                <a:pt x="1002943" y="617580"/>
              </a:moveTo>
              <a:arcTo wR="507511" hR="507511" stAng="751552" swAng="943419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B01FC6-DA8C-4FEC-8920-8E2D91E7FEA7}">
      <dsp:nvSpPr>
        <dsp:cNvPr id="0" name=""/>
        <dsp:cNvSpPr/>
      </dsp:nvSpPr>
      <dsp:spPr>
        <a:xfrm>
          <a:off x="502018" y="948644"/>
          <a:ext cx="596900" cy="3738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/>
            <a:t>Traitement</a:t>
          </a:r>
          <a:endParaRPr lang="fr-FR" sz="1100" kern="1200"/>
        </a:p>
      </dsp:txBody>
      <dsp:txXfrm>
        <a:off x="520269" y="966895"/>
        <a:ext cx="560398" cy="337369"/>
      </dsp:txXfrm>
    </dsp:sp>
    <dsp:sp modelId="{543BBAD1-E266-42A1-B6B6-C3926A91ACAD}">
      <dsp:nvSpPr>
        <dsp:cNvPr id="0" name=""/>
        <dsp:cNvSpPr/>
      </dsp:nvSpPr>
      <dsp:spPr>
        <a:xfrm>
          <a:off x="429850" y="263089"/>
          <a:ext cx="1015022" cy="1015022"/>
        </a:xfrm>
        <a:custGeom>
          <a:avLst/>
          <a:gdLst/>
          <a:ahLst/>
          <a:cxnLst/>
          <a:rect l="0" t="0" r="0" b="0"/>
          <a:pathLst>
            <a:path>
              <a:moveTo>
                <a:pt x="49879" y="726921"/>
              </a:moveTo>
              <a:arcTo wR="507511" hR="507511" stAng="9263082" swAng="971214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1DA764-7B97-41F5-8FA9-919C14766A75}">
      <dsp:nvSpPr>
        <dsp:cNvPr id="0" name=""/>
        <dsp:cNvSpPr/>
      </dsp:nvSpPr>
      <dsp:spPr>
        <a:xfrm>
          <a:off x="120003" y="492541"/>
          <a:ext cx="562888" cy="3144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/>
            <a:t>Diffusion</a:t>
          </a:r>
        </a:p>
      </dsp:txBody>
      <dsp:txXfrm>
        <a:off x="135354" y="507892"/>
        <a:ext cx="532186" cy="283768"/>
      </dsp:txXfrm>
    </dsp:sp>
    <dsp:sp modelId="{9F351090-7BAA-4F07-AF7F-B9F5AF46AC98}">
      <dsp:nvSpPr>
        <dsp:cNvPr id="0" name=""/>
        <dsp:cNvSpPr/>
      </dsp:nvSpPr>
      <dsp:spPr>
        <a:xfrm>
          <a:off x="434113" y="32377"/>
          <a:ext cx="1015022" cy="1015022"/>
        </a:xfrm>
        <a:custGeom>
          <a:avLst/>
          <a:gdLst/>
          <a:ahLst/>
          <a:cxnLst/>
          <a:rect l="0" t="0" r="0" b="0"/>
          <a:pathLst>
            <a:path>
              <a:moveTo>
                <a:pt x="8623" y="414350"/>
              </a:moveTo>
              <a:arcTo wR="507511" hR="507511" stAng="11434644" swAng="954272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2285FC-C0F5-4F19-9674-0722ABB8F10F}">
      <dsp:nvSpPr>
        <dsp:cNvPr id="0" name=""/>
        <dsp:cNvSpPr/>
      </dsp:nvSpPr>
      <dsp:spPr>
        <a:xfrm>
          <a:off x="509857" y="-135"/>
          <a:ext cx="542493" cy="3516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/>
            <a:t>Collecte</a:t>
          </a:r>
        </a:p>
      </dsp:txBody>
      <dsp:txXfrm>
        <a:off x="527024" y="17032"/>
        <a:ext cx="508159" cy="317343"/>
      </dsp:txXfrm>
    </dsp:sp>
    <dsp:sp modelId="{5044995E-67D6-43C6-ABB1-17E4C696CD8A}">
      <dsp:nvSpPr>
        <dsp:cNvPr id="0" name=""/>
        <dsp:cNvSpPr/>
      </dsp:nvSpPr>
      <dsp:spPr>
        <a:xfrm>
          <a:off x="173053" y="84573"/>
          <a:ext cx="1015022" cy="1015022"/>
        </a:xfrm>
        <a:custGeom>
          <a:avLst/>
          <a:gdLst/>
          <a:ahLst/>
          <a:cxnLst/>
          <a:rect l="0" t="0" r="0" b="0"/>
          <a:pathLst>
            <a:path>
              <a:moveTo>
                <a:pt x="914877" y="204822"/>
              </a:moveTo>
              <a:arcTo wR="507511" hR="507511" stAng="19403175" swAng="1155597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5AAC1A-E02A-4D85-A649-F8487D4870AD}">
      <dsp:nvSpPr>
        <dsp:cNvPr id="0" name=""/>
        <dsp:cNvSpPr/>
      </dsp:nvSpPr>
      <dsp:spPr>
        <a:xfrm>
          <a:off x="944172" y="494641"/>
          <a:ext cx="534742" cy="3223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/>
            <a:t>Saisie</a:t>
          </a:r>
        </a:p>
      </dsp:txBody>
      <dsp:txXfrm>
        <a:off x="959907" y="510376"/>
        <a:ext cx="503272" cy="290855"/>
      </dsp:txXfrm>
    </dsp:sp>
    <dsp:sp modelId="{0C890AB1-999D-44B2-B775-1A3C18250562}">
      <dsp:nvSpPr>
        <dsp:cNvPr id="0" name=""/>
        <dsp:cNvSpPr/>
      </dsp:nvSpPr>
      <dsp:spPr>
        <a:xfrm>
          <a:off x="167791" y="244447"/>
          <a:ext cx="1015022" cy="1015022"/>
        </a:xfrm>
        <a:custGeom>
          <a:avLst/>
          <a:gdLst/>
          <a:ahLst/>
          <a:cxnLst/>
          <a:rect l="0" t="0" r="0" b="0"/>
          <a:pathLst>
            <a:path>
              <a:moveTo>
                <a:pt x="1002943" y="617580"/>
              </a:moveTo>
              <a:arcTo wR="507511" hR="507511" stAng="751552" swAng="943419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B01FC6-DA8C-4FEC-8920-8E2D91E7FEA7}">
      <dsp:nvSpPr>
        <dsp:cNvPr id="0" name=""/>
        <dsp:cNvSpPr/>
      </dsp:nvSpPr>
      <dsp:spPr>
        <a:xfrm>
          <a:off x="502018" y="948644"/>
          <a:ext cx="596900" cy="3738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/>
            <a:t>Traitement</a:t>
          </a:r>
          <a:endParaRPr lang="fr-FR" sz="1100" kern="1200"/>
        </a:p>
      </dsp:txBody>
      <dsp:txXfrm>
        <a:off x="520269" y="966895"/>
        <a:ext cx="560398" cy="337369"/>
      </dsp:txXfrm>
    </dsp:sp>
    <dsp:sp modelId="{543BBAD1-E266-42A1-B6B6-C3926A91ACAD}">
      <dsp:nvSpPr>
        <dsp:cNvPr id="0" name=""/>
        <dsp:cNvSpPr/>
      </dsp:nvSpPr>
      <dsp:spPr>
        <a:xfrm>
          <a:off x="429850" y="263089"/>
          <a:ext cx="1015022" cy="1015022"/>
        </a:xfrm>
        <a:custGeom>
          <a:avLst/>
          <a:gdLst/>
          <a:ahLst/>
          <a:cxnLst/>
          <a:rect l="0" t="0" r="0" b="0"/>
          <a:pathLst>
            <a:path>
              <a:moveTo>
                <a:pt x="49879" y="726921"/>
              </a:moveTo>
              <a:arcTo wR="507511" hR="507511" stAng="9263082" swAng="971214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1DA764-7B97-41F5-8FA9-919C14766A75}">
      <dsp:nvSpPr>
        <dsp:cNvPr id="0" name=""/>
        <dsp:cNvSpPr/>
      </dsp:nvSpPr>
      <dsp:spPr>
        <a:xfrm>
          <a:off x="120003" y="492541"/>
          <a:ext cx="562888" cy="3144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/>
            <a:t>Diffusion</a:t>
          </a:r>
        </a:p>
      </dsp:txBody>
      <dsp:txXfrm>
        <a:off x="135354" y="507892"/>
        <a:ext cx="532186" cy="283768"/>
      </dsp:txXfrm>
    </dsp:sp>
    <dsp:sp modelId="{9F351090-7BAA-4F07-AF7F-B9F5AF46AC98}">
      <dsp:nvSpPr>
        <dsp:cNvPr id="0" name=""/>
        <dsp:cNvSpPr/>
      </dsp:nvSpPr>
      <dsp:spPr>
        <a:xfrm>
          <a:off x="434113" y="32377"/>
          <a:ext cx="1015022" cy="1015022"/>
        </a:xfrm>
        <a:custGeom>
          <a:avLst/>
          <a:gdLst/>
          <a:ahLst/>
          <a:cxnLst/>
          <a:rect l="0" t="0" r="0" b="0"/>
          <a:pathLst>
            <a:path>
              <a:moveTo>
                <a:pt x="8623" y="414350"/>
              </a:moveTo>
              <a:arcTo wR="507511" hR="507511" stAng="11434644" swAng="954272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555141-3765-41BF-9AB8-4919DBD1FA25}">
      <dsp:nvSpPr>
        <dsp:cNvPr id="0" name=""/>
        <dsp:cNvSpPr/>
      </dsp:nvSpPr>
      <dsp:spPr>
        <a:xfrm>
          <a:off x="225607" y="229391"/>
          <a:ext cx="5007666" cy="156489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9956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L’objectif n’est pas de rechercher </a:t>
          </a:r>
          <a:r>
            <a:rPr lang="fr-FR" sz="2000" b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LA </a:t>
          </a: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solution, mais </a:t>
          </a:r>
          <a:r>
            <a:rPr lang="fr-FR" sz="2000" b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des solutions à chaque cause</a:t>
          </a: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fr-FR" sz="2000" kern="1200" dirty="0"/>
        </a:p>
      </dsp:txBody>
      <dsp:txXfrm>
        <a:off x="225607" y="229391"/>
        <a:ext cx="5007666" cy="1564895"/>
      </dsp:txXfrm>
    </dsp:sp>
    <dsp:sp modelId="{861ADA63-C21E-40DE-8338-071CFA435490}">
      <dsp:nvSpPr>
        <dsp:cNvPr id="0" name=""/>
        <dsp:cNvSpPr/>
      </dsp:nvSpPr>
      <dsp:spPr>
        <a:xfrm>
          <a:off x="16955" y="3350"/>
          <a:ext cx="1095426" cy="164314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25000" r="-25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223376-47E9-4B8D-B513-4329DB02DF1D}">
      <dsp:nvSpPr>
        <dsp:cNvPr id="0" name=""/>
        <dsp:cNvSpPr/>
      </dsp:nvSpPr>
      <dsp:spPr>
        <a:xfrm>
          <a:off x="5626446" y="229391"/>
          <a:ext cx="5007666" cy="156489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9956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Ce n’est pas toujours possible et il faut parfois faire des choix ou trouver des compromis. </a:t>
          </a:r>
        </a:p>
      </dsp:txBody>
      <dsp:txXfrm>
        <a:off x="5626446" y="229391"/>
        <a:ext cx="5007666" cy="1564895"/>
      </dsp:txXfrm>
    </dsp:sp>
    <dsp:sp modelId="{CC37F08F-12CF-4892-8D40-E983E819DA17}">
      <dsp:nvSpPr>
        <dsp:cNvPr id="0" name=""/>
        <dsp:cNvSpPr/>
      </dsp:nvSpPr>
      <dsp:spPr>
        <a:xfrm>
          <a:off x="5417794" y="3350"/>
          <a:ext cx="1095426" cy="1643140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l="-25000" r="-25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26591C-BCA5-4957-991C-DA635A1B4E8B}">
      <dsp:nvSpPr>
        <dsp:cNvPr id="0" name=""/>
        <dsp:cNvSpPr/>
      </dsp:nvSpPr>
      <dsp:spPr>
        <a:xfrm>
          <a:off x="1135394" y="2199420"/>
          <a:ext cx="8380279" cy="156489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9956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Il est important d’apporter les bonnes réponses aux vraies causes. (</a:t>
          </a:r>
          <a:r>
            <a:rPr lang="fr-FR" sz="2000" i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Si des fiches clients contiennent des erreurs, l’informatisation du fichier clients n’aura aucun effet sur la qualité des mises à jour).</a:t>
          </a:r>
          <a:endParaRPr lang="fr-FR" sz="20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135394" y="2199420"/>
        <a:ext cx="8380279" cy="1564895"/>
      </dsp:txXfrm>
    </dsp:sp>
    <dsp:sp modelId="{4DD2A71D-D31D-4A38-BD11-3F4A36192740}">
      <dsp:nvSpPr>
        <dsp:cNvPr id="0" name=""/>
        <dsp:cNvSpPr/>
      </dsp:nvSpPr>
      <dsp:spPr>
        <a:xfrm>
          <a:off x="974760" y="1931036"/>
          <a:ext cx="1095426" cy="164314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l="-25000" r="-25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E9AC47-E544-4234-91B7-ABFC1B0349CE}">
      <dsp:nvSpPr>
        <dsp:cNvPr id="0" name=""/>
        <dsp:cNvSpPr/>
      </dsp:nvSpPr>
      <dsp:spPr>
        <a:xfrm>
          <a:off x="-5110793" y="-782923"/>
          <a:ext cx="6086330" cy="6086330"/>
        </a:xfrm>
        <a:prstGeom prst="blockArc">
          <a:avLst>
            <a:gd name="adj1" fmla="val 18900000"/>
            <a:gd name="adj2" fmla="val 2700000"/>
            <a:gd name="adj3" fmla="val 355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DD7B86-CE1F-43CF-900B-B461E91104C5}">
      <dsp:nvSpPr>
        <dsp:cNvPr id="0" name=""/>
        <dsp:cNvSpPr/>
      </dsp:nvSpPr>
      <dsp:spPr>
        <a:xfrm>
          <a:off x="426720" y="217767"/>
          <a:ext cx="9912184" cy="6945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66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est important de procéder à des </a:t>
          </a: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essais</a:t>
          </a: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afin de vérifier la qualité des solutions et de procéder aux ultimes corrections. </a:t>
          </a:r>
          <a:endParaRPr lang="fr-FR" sz="2000" kern="1200" dirty="0"/>
        </a:p>
      </dsp:txBody>
      <dsp:txXfrm>
        <a:off x="426720" y="217767"/>
        <a:ext cx="9912184" cy="694585"/>
      </dsp:txXfrm>
    </dsp:sp>
    <dsp:sp modelId="{15C62B9F-948E-49C6-BD7E-B17926905B1E}">
      <dsp:nvSpPr>
        <dsp:cNvPr id="0" name=""/>
        <dsp:cNvSpPr/>
      </dsp:nvSpPr>
      <dsp:spPr>
        <a:xfrm>
          <a:off x="73444" y="211784"/>
          <a:ext cx="706551" cy="7065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2CC17E-AF57-4680-9BF9-D377384D1748}">
      <dsp:nvSpPr>
        <dsp:cNvPr id="0" name=""/>
        <dsp:cNvSpPr/>
      </dsp:nvSpPr>
      <dsp:spPr>
        <a:xfrm>
          <a:off x="831755" y="1172030"/>
          <a:ext cx="9507149" cy="4812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66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faut définir les</a:t>
          </a:r>
          <a:r>
            <a:rPr lang="fr-FR" sz="2000" b="1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nouvelles normes de travail </a:t>
          </a:r>
          <a:r>
            <a:rPr lang="fr-FR" sz="2000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</a:t>
          </a:r>
          <a:r>
            <a:rPr lang="fr-FR" sz="2000" b="1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fr-FR" sz="2000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chaque</a:t>
          </a:r>
          <a:r>
            <a:rPr lang="fr-FR" sz="2000" b="1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fr-FR" sz="2000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exécutant. </a:t>
          </a:r>
          <a:endParaRPr lang="fr-FR" sz="20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831755" y="1172030"/>
        <a:ext cx="9507149" cy="481240"/>
      </dsp:txXfrm>
    </dsp:sp>
    <dsp:sp modelId="{DA4CBFE5-6311-4321-A567-A3278E2DD7DA}">
      <dsp:nvSpPr>
        <dsp:cNvPr id="0" name=""/>
        <dsp:cNvSpPr/>
      </dsp:nvSpPr>
      <dsp:spPr>
        <a:xfrm>
          <a:off x="478479" y="1059375"/>
          <a:ext cx="706551" cy="7065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5374D3-C792-41B4-AECB-FDF13C9DF5A8}">
      <dsp:nvSpPr>
        <dsp:cNvPr id="0" name=""/>
        <dsp:cNvSpPr/>
      </dsp:nvSpPr>
      <dsp:spPr>
        <a:xfrm>
          <a:off x="956068" y="2033060"/>
          <a:ext cx="9382835" cy="4543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66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mise en route doit être échelonnée dans le temps. </a:t>
          </a:r>
          <a:endParaRPr lang="fr-FR" sz="20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956068" y="2033060"/>
        <a:ext cx="9382835" cy="454363"/>
      </dsp:txXfrm>
    </dsp:sp>
    <dsp:sp modelId="{C1CA77CA-E8E4-4ACA-85AA-3CF81BE03EE4}">
      <dsp:nvSpPr>
        <dsp:cNvPr id="0" name=""/>
        <dsp:cNvSpPr/>
      </dsp:nvSpPr>
      <dsp:spPr>
        <a:xfrm>
          <a:off x="602792" y="1906966"/>
          <a:ext cx="706551" cy="7065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A236FC-36E7-4108-BBFF-3E704352838F}">
      <dsp:nvSpPr>
        <dsp:cNvPr id="0" name=""/>
        <dsp:cNvSpPr/>
      </dsp:nvSpPr>
      <dsp:spPr>
        <a:xfrm>
          <a:off x="831755" y="2747553"/>
          <a:ext cx="9507149" cy="7205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66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est important et prévoir </a:t>
          </a: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l'information</a:t>
          </a: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et </a:t>
          </a: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formation</a:t>
          </a: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des personnes concernées par la nouvelle organisation. </a:t>
          </a:r>
        </a:p>
      </dsp:txBody>
      <dsp:txXfrm>
        <a:off x="831755" y="2747553"/>
        <a:ext cx="9507149" cy="720558"/>
      </dsp:txXfrm>
    </dsp:sp>
    <dsp:sp modelId="{B042D56B-F419-4C26-8280-CC5D0ACC22BC}">
      <dsp:nvSpPr>
        <dsp:cNvPr id="0" name=""/>
        <dsp:cNvSpPr/>
      </dsp:nvSpPr>
      <dsp:spPr>
        <a:xfrm>
          <a:off x="478479" y="2754556"/>
          <a:ext cx="706551" cy="7065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E65DBD-B133-4FAA-9416-D98AEDDEC982}">
      <dsp:nvSpPr>
        <dsp:cNvPr id="0" name=""/>
        <dsp:cNvSpPr/>
      </dsp:nvSpPr>
      <dsp:spPr>
        <a:xfrm>
          <a:off x="426720" y="3657600"/>
          <a:ext cx="9912184" cy="5956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66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faut prévoir des</a:t>
          </a: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contrôles </a:t>
          </a: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afin de vérifier ce qui marche et ce qui ne marche pas.</a:t>
          </a:r>
        </a:p>
      </dsp:txBody>
      <dsp:txXfrm>
        <a:off x="426720" y="3657600"/>
        <a:ext cx="9912184" cy="595645"/>
      </dsp:txXfrm>
    </dsp:sp>
    <dsp:sp modelId="{CE7D36BD-EFAD-4E10-B640-A7658756730E}">
      <dsp:nvSpPr>
        <dsp:cNvPr id="0" name=""/>
        <dsp:cNvSpPr/>
      </dsp:nvSpPr>
      <dsp:spPr>
        <a:xfrm>
          <a:off x="73444" y="3602147"/>
          <a:ext cx="706551" cy="7065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AF2A76-E8FD-4594-B354-221E897CF058}">
      <dsp:nvSpPr>
        <dsp:cNvPr id="0" name=""/>
        <dsp:cNvSpPr/>
      </dsp:nvSpPr>
      <dsp:spPr>
        <a:xfrm>
          <a:off x="542930" y="3323"/>
          <a:ext cx="8440141" cy="7361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 changement est toujours déstabilisant, car il est une porte ouverte sur l’inconnu. </a:t>
          </a:r>
          <a:endParaRPr lang="fr-FR" sz="2200" kern="1200" dirty="0"/>
        </a:p>
      </dsp:txBody>
      <dsp:txXfrm>
        <a:off x="564492" y="24885"/>
        <a:ext cx="8397017" cy="693073"/>
      </dsp:txXfrm>
    </dsp:sp>
    <dsp:sp modelId="{CC91B743-27CF-4504-84C5-A580A95730E1}">
      <dsp:nvSpPr>
        <dsp:cNvPr id="0" name=""/>
        <dsp:cNvSpPr/>
      </dsp:nvSpPr>
      <dsp:spPr>
        <a:xfrm>
          <a:off x="1386944" y="739521"/>
          <a:ext cx="856720" cy="552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2148"/>
              </a:lnTo>
              <a:lnTo>
                <a:pt x="856720" y="55214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0E100-4A2E-4B12-BC27-63F5E423F2AC}">
      <dsp:nvSpPr>
        <dsp:cNvPr id="0" name=""/>
        <dsp:cNvSpPr/>
      </dsp:nvSpPr>
      <dsp:spPr>
        <a:xfrm>
          <a:off x="2243665" y="923570"/>
          <a:ext cx="8266631" cy="7361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modifie le rapport avantages/inconvénients vécus ou ressentis par les personnes.</a:t>
          </a:r>
        </a:p>
      </dsp:txBody>
      <dsp:txXfrm>
        <a:off x="2265227" y="945132"/>
        <a:ext cx="8223507" cy="693073"/>
      </dsp:txXfrm>
    </dsp:sp>
    <dsp:sp modelId="{630CAA0B-4FF5-40EE-A628-3B2EF18EA442}">
      <dsp:nvSpPr>
        <dsp:cNvPr id="0" name=""/>
        <dsp:cNvSpPr/>
      </dsp:nvSpPr>
      <dsp:spPr>
        <a:xfrm>
          <a:off x="1386944" y="739521"/>
          <a:ext cx="856720" cy="1472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2395"/>
              </a:lnTo>
              <a:lnTo>
                <a:pt x="856720" y="147239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11D02F-9842-450F-9D95-0B4481CC760D}">
      <dsp:nvSpPr>
        <dsp:cNvPr id="0" name=""/>
        <dsp:cNvSpPr/>
      </dsp:nvSpPr>
      <dsp:spPr>
        <a:xfrm>
          <a:off x="2243665" y="1843818"/>
          <a:ext cx="8266631" cy="7361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modifie les rapports de forces entre les personnes.</a:t>
          </a:r>
        </a:p>
      </dsp:txBody>
      <dsp:txXfrm>
        <a:off x="2265227" y="1865380"/>
        <a:ext cx="8223507" cy="693073"/>
      </dsp:txXfrm>
    </dsp:sp>
    <dsp:sp modelId="{BE4D9A93-BDC3-4C4C-9DE5-79D90CB157D2}">
      <dsp:nvSpPr>
        <dsp:cNvPr id="0" name=""/>
        <dsp:cNvSpPr/>
      </dsp:nvSpPr>
      <dsp:spPr>
        <a:xfrm>
          <a:off x="1386944" y="739521"/>
          <a:ext cx="856720" cy="23926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2643"/>
              </a:lnTo>
              <a:lnTo>
                <a:pt x="856720" y="239264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568011-0427-4ACF-A8E9-4049C0E49B26}">
      <dsp:nvSpPr>
        <dsp:cNvPr id="0" name=""/>
        <dsp:cNvSpPr/>
      </dsp:nvSpPr>
      <dsp:spPr>
        <a:xfrm>
          <a:off x="2243665" y="2764065"/>
          <a:ext cx="8266631" cy="7361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crée une situation nouvelle dont les conséquences sont parfois difficiles à évaluer.</a:t>
          </a:r>
        </a:p>
      </dsp:txBody>
      <dsp:txXfrm>
        <a:off x="2265227" y="2785627"/>
        <a:ext cx="8223507" cy="693073"/>
      </dsp:txXfrm>
    </dsp:sp>
    <dsp:sp modelId="{CA1DDD76-EF86-449A-920F-431099947F76}">
      <dsp:nvSpPr>
        <dsp:cNvPr id="0" name=""/>
        <dsp:cNvSpPr/>
      </dsp:nvSpPr>
      <dsp:spPr>
        <a:xfrm>
          <a:off x="1386944" y="739521"/>
          <a:ext cx="856720" cy="3312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2890"/>
              </a:lnTo>
              <a:lnTo>
                <a:pt x="856720" y="331289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6E2102-EF31-4D00-AE79-0C0760D59831}">
      <dsp:nvSpPr>
        <dsp:cNvPr id="0" name=""/>
        <dsp:cNvSpPr/>
      </dsp:nvSpPr>
      <dsp:spPr>
        <a:xfrm>
          <a:off x="2243665" y="3684312"/>
          <a:ext cx="8266631" cy="7361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génère un stress chez les personnes qui doutent de leur capacité à évoluer.</a:t>
          </a:r>
        </a:p>
      </dsp:txBody>
      <dsp:txXfrm>
        <a:off x="2265227" y="3705874"/>
        <a:ext cx="8223507" cy="693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8528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7" name="Diagramme 6"/>
          <p:cNvGraphicFramePr/>
          <p:nvPr/>
        </p:nvGraphicFramePr>
        <p:xfrm>
          <a:off x="5625465" y="10953539"/>
          <a:ext cx="1586865" cy="1322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re 1">
            <a:extLst>
              <a:ext uri="{FF2B5EF4-FFF2-40B4-BE49-F238E27FC236}">
                <a16:creationId xmlns:a16="http://schemas.microsoft.com/office/drawing/2014/main" id="{DA332FB1-3248-43FE-B187-8C3725BF4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24201"/>
            <a:ext cx="11667067" cy="50073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4 . L’amélioration de l’organisation administrative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F1B77BFA-9118-41EB-AEC7-B9D7BA7F1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534" y="583242"/>
            <a:ext cx="110659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Mettre en œuvre une démarche </a:t>
            </a: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 résolution de problèmes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B1F1A2-F5E3-41E5-813D-94C188C61DA0}"/>
              </a:ext>
            </a:extLst>
          </p:cNvPr>
          <p:cNvSpPr/>
          <p:nvPr/>
        </p:nvSpPr>
        <p:spPr>
          <a:xfrm>
            <a:off x="1138767" y="2095500"/>
            <a:ext cx="9855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Lorsqu’un problème apparait, il est important de mettre en œuvre une méthodologie ou une démarche de résolution de problèmes qui se déroule en plusieurs étapes.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questionnement par la méthode du </a:t>
            </a: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QQOQCPC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permet d’analyser de façon approfondie les différents aspects de chaque étape.</a:t>
            </a:r>
          </a:p>
        </p:txBody>
      </p:sp>
    </p:spTree>
    <p:extLst>
      <p:ext uri="{BB962C8B-B14F-4D97-AF65-F5344CB8AC3E}">
        <p14:creationId xmlns:p14="http://schemas.microsoft.com/office/powerpoint/2010/main" val="1674624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0066" y="549375"/>
            <a:ext cx="109558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4.5. Les freins au changement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2C27F0E-CE0C-409B-907C-0B526A20E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155"/>
            <a:ext cx="110659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Mettre en œuvre une démarche de résolution de problèmes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1D5CB145-A406-48A2-9EDF-266467CA6A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8500196"/>
              </p:ext>
            </p:extLst>
          </p:nvPr>
        </p:nvGraphicFramePr>
        <p:xfrm>
          <a:off x="393699" y="1507067"/>
          <a:ext cx="11065933" cy="442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4189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0066" y="549375"/>
            <a:ext cx="109558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4.5. Les freins au changement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2C27F0E-CE0C-409B-907C-0B526A20E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155"/>
            <a:ext cx="110659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Mettre en œuvre une démarche de résolution de problèmes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CAC888-46A4-4949-88D1-3F74F64AE188}"/>
              </a:ext>
            </a:extLst>
          </p:cNvPr>
          <p:cNvSpPr/>
          <p:nvPr/>
        </p:nvSpPr>
        <p:spPr>
          <a:xfrm>
            <a:off x="609599" y="1751127"/>
            <a:ext cx="10333567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vu des conséquences induites par le changement,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toute personne peut devenir un jour ou l’autre moteur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(si elle y trouve un intérêt) </a:t>
            </a: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frein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(si elle n’y a pas intérêt) au changement.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L’intérêt doit être pris dans un sens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matériel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organisationnel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financier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psychologique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freins au changement peuvent être levés par une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démagogique et la formation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personnes concernées par le changement.</a:t>
            </a:r>
          </a:p>
        </p:txBody>
      </p:sp>
    </p:spTree>
    <p:extLst>
      <p:ext uri="{BB962C8B-B14F-4D97-AF65-F5344CB8AC3E}">
        <p14:creationId xmlns:p14="http://schemas.microsoft.com/office/powerpoint/2010/main" val="1247352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8528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7" name="Diagramme 6"/>
          <p:cNvGraphicFramePr/>
          <p:nvPr/>
        </p:nvGraphicFramePr>
        <p:xfrm>
          <a:off x="5625465" y="10953539"/>
          <a:ext cx="1586865" cy="1322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3">
            <a:extLst>
              <a:ext uri="{FF2B5EF4-FFF2-40B4-BE49-F238E27FC236}">
                <a16:creationId xmlns:a16="http://schemas.microsoft.com/office/drawing/2014/main" id="{F1B77BFA-9118-41EB-AEC7-B9D7BA7F1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34" y="75242"/>
            <a:ext cx="110659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Mettre en œuvre une démarche de résolution de problèmes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AEF5C8E-1B88-46E1-8AE7-4A7FBAF49676}"/>
              </a:ext>
            </a:extLst>
          </p:cNvPr>
          <p:cNvSpPr/>
          <p:nvPr/>
        </p:nvSpPr>
        <p:spPr>
          <a:xfrm>
            <a:off x="351367" y="1189568"/>
            <a:ext cx="10951633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4.1. Identifier le problème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problème se manifeste par des dysfonctionnements : </a:t>
            </a: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incidents, retards, erreurs, conflits, etc.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endParaRPr lang="fr-FR" sz="24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est toujours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partie visible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d’un ensemble de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causalités plus ou moins complexes.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L’étude doit </a:t>
            </a: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identifier les causes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faits </a:t>
            </a: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 leurs enchaînements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 en sont à l’origine.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37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8528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7" name="Diagramme 6"/>
          <p:cNvGraphicFramePr/>
          <p:nvPr/>
        </p:nvGraphicFramePr>
        <p:xfrm>
          <a:off x="5625465" y="10953539"/>
          <a:ext cx="1586865" cy="1322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3">
            <a:extLst>
              <a:ext uri="{FF2B5EF4-FFF2-40B4-BE49-F238E27FC236}">
                <a16:creationId xmlns:a16="http://schemas.microsoft.com/office/drawing/2014/main" id="{F1B77BFA-9118-41EB-AEC7-B9D7BA7F1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155"/>
            <a:ext cx="110659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Mettre en œuvre une démarche de résolution de problèmes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AEF5C8E-1B88-46E1-8AE7-4A7FBAF49676}"/>
              </a:ext>
            </a:extLst>
          </p:cNvPr>
          <p:cNvSpPr/>
          <p:nvPr/>
        </p:nvSpPr>
        <p:spPr>
          <a:xfrm>
            <a:off x="403648" y="771071"/>
            <a:ext cx="11174519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4.2. Identifier les causes</a:t>
            </a:r>
          </a:p>
          <a:p>
            <a:pPr>
              <a:spcBef>
                <a:spcPts val="1800"/>
              </a:spcBef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Cette étape conditionne la qualité des solutions qui seront proposées dans l’étape suivante. Cette réflexion doit être faite sans à priori.</a:t>
            </a:r>
          </a:p>
          <a:p>
            <a:pPr marL="342900" lvl="0" indent="-3429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Les causes doivent être recherchées à partir des effets, en faisant ressortir les points négatifs et positifs,</a:t>
            </a:r>
          </a:p>
          <a:p>
            <a:pPr marL="342900" lvl="0" indent="-3429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Les faits doivent être appréciés objectivement directement auprès des personnes concernées, afin d’éviter les déformations, mensonges et jugements destinés à se protéger ou à protéger des collègues. </a:t>
            </a:r>
          </a:p>
          <a:p>
            <a:pPr marL="342900" lvl="0" indent="-3429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Il est important de rechercher les causes et pas les coupables. 	</a:t>
            </a:r>
          </a:p>
          <a:p>
            <a:pPr>
              <a:spcBef>
                <a:spcPts val="2400"/>
              </a:spcBef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L'analyste doit travailler de façon rigoureuse. Il peut recourir aux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outils suivants :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entretiens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étude des documents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questionnaires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statistiques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graphiques, diagramme Pareto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diagramme causes-effets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(Ishikawa), etc.</a:t>
            </a:r>
          </a:p>
          <a:p>
            <a:pPr marL="0" lvl="1">
              <a:spcBef>
                <a:spcPts val="600"/>
              </a:spcBef>
              <a:spcAft>
                <a:spcPts val="0"/>
              </a:spcAft>
            </a:pPr>
            <a:endPara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885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8528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7" name="Diagramme 6"/>
          <p:cNvGraphicFramePr/>
          <p:nvPr/>
        </p:nvGraphicFramePr>
        <p:xfrm>
          <a:off x="5625465" y="10953539"/>
          <a:ext cx="1586865" cy="1322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3">
            <a:extLst>
              <a:ext uri="{FF2B5EF4-FFF2-40B4-BE49-F238E27FC236}">
                <a16:creationId xmlns:a16="http://schemas.microsoft.com/office/drawing/2014/main" id="{F1B77BFA-9118-41EB-AEC7-B9D7BA7F1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155"/>
            <a:ext cx="110659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Mettre en œuvre une démarche de résolution de problèmes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AEF5C8E-1B88-46E1-8AE7-4A7FBAF49676}"/>
              </a:ext>
            </a:extLst>
          </p:cNvPr>
          <p:cNvSpPr/>
          <p:nvPr/>
        </p:nvSpPr>
        <p:spPr>
          <a:xfrm>
            <a:off x="403648" y="661004"/>
            <a:ext cx="1117451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4.2. Identifier les causes</a:t>
            </a:r>
          </a:p>
          <a:p>
            <a:pPr algn="ctr">
              <a:spcBef>
                <a:spcPts val="2400"/>
              </a:spcBef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L'analyste doit travailler de façon rigoureuse. Il peut recourir aux</a:t>
            </a: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outils suivants : </a:t>
            </a:r>
            <a:endParaRPr lang="fr-FR" sz="2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B9F7835-4DD9-4B61-B372-8D253038439A}"/>
              </a:ext>
            </a:extLst>
          </p:cNvPr>
          <p:cNvSpPr txBox="1"/>
          <p:nvPr/>
        </p:nvSpPr>
        <p:spPr>
          <a:xfrm>
            <a:off x="403648" y="2135546"/>
            <a:ext cx="1132428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 : utilisé pour connaître des motivations, des attitudes ou des comportements. La communication directe permet 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de mieux ressentir le non-dit et le métalangage ;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de s'adapter aux personnalités et de rétroagir en fonction des réponses. L'interviewer doit rester neutre.</a:t>
            </a:r>
          </a:p>
          <a:p>
            <a:pPr marL="342900" lvl="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Étude des documents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 : Elle permet de mieux comprendre l’organisation mise en place et le contexte du problème : fiche d’instruction, procédures, organigrammes, fiche de postes.... Cette étude est parfois difficile dans les PME qui ont une forte tradition orale et peu d'écrits. 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Questionnaires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 : Utiliser de préférence un questionnaire pour connaître des faits précis et chiffrés. Attention, la qualité des réponses dépend directement de la qualité des questions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Statistiques, graphiques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 :</a:t>
            </a:r>
            <a:r>
              <a:rPr lang="fr-FR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diagramme causes-effets, Diagramme de Pareto,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205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0066" y="549375"/>
            <a:ext cx="11008695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4.2. Identifier les causes</a:t>
            </a:r>
          </a:p>
          <a:p>
            <a:pPr algn="ctr">
              <a:spcBef>
                <a:spcPts val="1800"/>
              </a:spcBef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diagramme causes – effets (Ishikawa)</a:t>
            </a:r>
          </a:p>
          <a:p>
            <a:pPr algn="ctr">
              <a:spcBef>
                <a:spcPts val="1800"/>
              </a:spcBef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Il visualise les causes d’un problème en les classant selon cinq critères : </a:t>
            </a:r>
          </a:p>
          <a:p>
            <a:pPr algn="ctr">
              <a:spcBef>
                <a:spcPts val="600"/>
              </a:spcBef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Matière, Main d’œuvre, Matériel, Méthode, Milieu.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" y="2734734"/>
            <a:ext cx="10744200" cy="3953932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42C27F0E-CE0C-409B-907C-0B526A20E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155"/>
            <a:ext cx="110659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Mettre en œuvre une démarche </a:t>
            </a: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résolution de problèmes</a:t>
            </a:r>
          </a:p>
        </p:txBody>
      </p:sp>
    </p:spTree>
    <p:extLst>
      <p:ext uri="{BB962C8B-B14F-4D97-AF65-F5344CB8AC3E}">
        <p14:creationId xmlns:p14="http://schemas.microsoft.com/office/powerpoint/2010/main" val="1561946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0066" y="549375"/>
            <a:ext cx="1095586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4.2. Identifier les causes</a:t>
            </a:r>
          </a:p>
          <a:p>
            <a:pPr algn="ctr">
              <a:spcBef>
                <a:spcPts val="1800"/>
              </a:spcBef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diagramme de Pareto (20/80)</a:t>
            </a:r>
          </a:p>
          <a:p>
            <a:pPr algn="ctr">
              <a:spcBef>
                <a:spcPts val="1800"/>
              </a:spcBef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Il identifie l’importance relative des causes en les répartissant selon la loi dite des 20/80, selon laquelle 20 % des causes produisent 80 % des effets. Dès lors, il suffit de travailler sur ces 20 % pour améliorer sensiblement une situation.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2C27F0E-CE0C-409B-907C-0B526A20E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155"/>
            <a:ext cx="110659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Mettre en œuvre une démarche de résolution de problèmes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0A88566-14BE-4286-BB3C-531E53CA0BEA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0043" y="2934985"/>
            <a:ext cx="9134521" cy="3640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211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0066" y="549375"/>
            <a:ext cx="109558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4.3. Trouver des solutions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2C27F0E-CE0C-409B-907C-0B526A20E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155"/>
            <a:ext cx="110659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Mettre en œuvre une démarche de résolution de problèmes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B128AC-8C3D-4A40-983D-2A9C1C1CEBA2}"/>
              </a:ext>
            </a:extLst>
          </p:cNvPr>
          <p:cNvSpPr/>
          <p:nvPr/>
        </p:nvSpPr>
        <p:spPr>
          <a:xfrm>
            <a:off x="677511" y="1330747"/>
            <a:ext cx="104478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Cette étape fait appel à la logique et aux qualités d'imagination de l’équipe. 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E0B39DE3-97F4-43FB-B7B2-E8AE73A34F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4313520"/>
              </p:ext>
            </p:extLst>
          </p:nvPr>
        </p:nvGraphicFramePr>
        <p:xfrm>
          <a:off x="800099" y="2315632"/>
          <a:ext cx="10651068" cy="3767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0836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0066" y="752575"/>
            <a:ext cx="109558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4.4. Mettre en œuvre les solutions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2C27F0E-CE0C-409B-907C-0B526A20E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155"/>
            <a:ext cx="110659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Mettre en œuvre une démarche </a:t>
            </a: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 résolution de problèmes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7FB4D31-D339-4F0D-B7F9-D3CA8EDB8E91}"/>
              </a:ext>
            </a:extLst>
          </p:cNvPr>
          <p:cNvSpPr/>
          <p:nvPr/>
        </p:nvSpPr>
        <p:spPr>
          <a:xfrm>
            <a:off x="372534" y="1563772"/>
            <a:ext cx="11002433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C’est le passage de la théorie à la réalité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à ce stade, les difficultés peuvent être nombreuses, si les étapes antérieures ont été traitées de façons insuffisantes.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b="1" i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(Solutions techniques ou humaines impossibles, problème de communication, refus ou frein du personnel...).</a:t>
            </a: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L’un des risques, est de générer de nouveaux problèmes, aux conséquences différentes, mais tout aussi perturbantes pour l’entreprise.</a:t>
            </a:r>
          </a:p>
        </p:txBody>
      </p:sp>
    </p:spTree>
    <p:extLst>
      <p:ext uri="{BB962C8B-B14F-4D97-AF65-F5344CB8AC3E}">
        <p14:creationId xmlns:p14="http://schemas.microsoft.com/office/powerpoint/2010/main" val="634440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0066" y="549375"/>
            <a:ext cx="109558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4.4. Mettre en œuvre les solutions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2C27F0E-CE0C-409B-907C-0B526A20E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155"/>
            <a:ext cx="110659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Mettre en œuvre une démarche </a:t>
            </a: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 résolution de problèmes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7FB4D31-D339-4F0D-B7F9-D3CA8EDB8E91}"/>
              </a:ext>
            </a:extLst>
          </p:cNvPr>
          <p:cNvSpPr/>
          <p:nvPr/>
        </p:nvSpPr>
        <p:spPr>
          <a:xfrm>
            <a:off x="573616" y="1241872"/>
            <a:ext cx="108842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étape doit prévoir la mise en place de la nouvelle organisation qui se concrétise dans le plan d’action. 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142E73E-620D-41B8-B6C2-410B97667F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0457454"/>
              </p:ext>
            </p:extLst>
          </p:nvPr>
        </p:nvGraphicFramePr>
        <p:xfrm>
          <a:off x="757766" y="2026277"/>
          <a:ext cx="10401301" cy="4520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40142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298</TotalTime>
  <Words>1046</Words>
  <Application>Microsoft Office PowerPoint</Application>
  <PresentationFormat>Grand écran</PresentationFormat>
  <Paragraphs>90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Wingdings</vt:lpstr>
      <vt:lpstr>Wingdings 3</vt:lpstr>
      <vt:lpstr>Ion</vt:lpstr>
      <vt:lpstr>Chap. 4 . L’amélioration de l’organisation administrative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38</cp:revision>
  <dcterms:created xsi:type="dcterms:W3CDTF">2014-01-16T23:14:09Z</dcterms:created>
  <dcterms:modified xsi:type="dcterms:W3CDTF">2024-01-24T23:49:30Z</dcterms:modified>
</cp:coreProperties>
</file>