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59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Style moyen 2 - Accentuation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2833802-FEF1-4C79-8D5D-14CF1EAF98D9}" styleName="Style léger 2 - Accentuation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4BA6384-AB6A-441D-8A39-C2EF6FAD81A8}" type="doc">
      <dgm:prSet loTypeId="urn:microsoft.com/office/officeart/2005/8/layout/cycle5" loCatId="cycle" qsTypeId="urn:microsoft.com/office/officeart/2005/8/quickstyle/3d2" qsCatId="3D" csTypeId="urn:microsoft.com/office/officeart/2005/8/colors/accent1_2" csCatId="accent1" phldr="1"/>
      <dgm:spPr/>
    </dgm:pt>
    <dgm:pt modelId="{7E4810E9-C06B-4C94-BECF-3C60CD6C579E}">
      <dgm:prSet phldrT="[Texte]" custT="1"/>
      <dgm:spPr/>
      <dgm:t>
        <a:bodyPr/>
        <a:lstStyle/>
        <a:p>
          <a:r>
            <a:rPr lang="fr-FR" sz="800"/>
            <a:t>Collecte</a:t>
          </a:r>
        </a:p>
      </dgm:t>
    </dgm:pt>
    <dgm:pt modelId="{D6ACDFB7-3E85-4886-A4B8-3E31AA43350B}" type="parTrans" cxnId="{819390C4-0798-48E5-9CF2-EA2894DDE995}">
      <dgm:prSet/>
      <dgm:spPr/>
      <dgm:t>
        <a:bodyPr/>
        <a:lstStyle/>
        <a:p>
          <a:endParaRPr lang="fr-FR"/>
        </a:p>
      </dgm:t>
    </dgm:pt>
    <dgm:pt modelId="{3F7DD091-2B8B-495A-BA27-F8103EA0DA8E}" type="sibTrans" cxnId="{819390C4-0798-48E5-9CF2-EA2894DDE995}">
      <dgm:prSet/>
      <dgm:spPr/>
      <dgm:t>
        <a:bodyPr/>
        <a:lstStyle/>
        <a:p>
          <a:endParaRPr lang="fr-FR"/>
        </a:p>
      </dgm:t>
    </dgm:pt>
    <dgm:pt modelId="{A26822B2-9151-4323-9C27-E92BF4ACAD4E}">
      <dgm:prSet phldrT="[Texte]" custT="1"/>
      <dgm:spPr/>
      <dgm:t>
        <a:bodyPr/>
        <a:lstStyle/>
        <a:p>
          <a:r>
            <a:rPr lang="fr-FR" sz="800"/>
            <a:t>Saisie</a:t>
          </a:r>
        </a:p>
      </dgm:t>
    </dgm:pt>
    <dgm:pt modelId="{B0955CD6-2A99-44E1-A527-35ED815BDB92}" type="parTrans" cxnId="{BEFF9437-7C8C-4FA4-9399-F361020EE5FD}">
      <dgm:prSet/>
      <dgm:spPr/>
      <dgm:t>
        <a:bodyPr/>
        <a:lstStyle/>
        <a:p>
          <a:endParaRPr lang="fr-FR"/>
        </a:p>
      </dgm:t>
    </dgm:pt>
    <dgm:pt modelId="{5B10AA1D-3E6E-4214-8741-4605CF212F21}" type="sibTrans" cxnId="{BEFF9437-7C8C-4FA4-9399-F361020EE5FD}">
      <dgm:prSet/>
      <dgm:spPr/>
      <dgm:t>
        <a:bodyPr/>
        <a:lstStyle/>
        <a:p>
          <a:endParaRPr lang="fr-FR"/>
        </a:p>
      </dgm:t>
    </dgm:pt>
    <dgm:pt modelId="{DBE1D03D-4E34-4832-BE1F-32A9D9522BA1}">
      <dgm:prSet phldrT="[Texte]" custT="1"/>
      <dgm:spPr/>
      <dgm:t>
        <a:bodyPr/>
        <a:lstStyle/>
        <a:p>
          <a:r>
            <a:rPr lang="fr-FR" sz="800"/>
            <a:t>Traitement</a:t>
          </a:r>
          <a:endParaRPr lang="fr-FR" sz="1100"/>
        </a:p>
      </dgm:t>
    </dgm:pt>
    <dgm:pt modelId="{1A17BAAA-C789-4873-8F86-F8869453265E}" type="parTrans" cxnId="{4061E60A-8420-401F-BB04-743E0E485BE8}">
      <dgm:prSet/>
      <dgm:spPr/>
      <dgm:t>
        <a:bodyPr/>
        <a:lstStyle/>
        <a:p>
          <a:endParaRPr lang="fr-FR"/>
        </a:p>
      </dgm:t>
    </dgm:pt>
    <dgm:pt modelId="{E56FC065-1895-490A-BB94-8DC7B51A4287}" type="sibTrans" cxnId="{4061E60A-8420-401F-BB04-743E0E485BE8}">
      <dgm:prSet/>
      <dgm:spPr/>
      <dgm:t>
        <a:bodyPr/>
        <a:lstStyle/>
        <a:p>
          <a:endParaRPr lang="fr-FR"/>
        </a:p>
      </dgm:t>
    </dgm:pt>
    <dgm:pt modelId="{8E12E176-124E-45C6-9031-E46A7D74B9E5}">
      <dgm:prSet custT="1"/>
      <dgm:spPr/>
      <dgm:t>
        <a:bodyPr/>
        <a:lstStyle/>
        <a:p>
          <a:r>
            <a:rPr lang="fr-FR" sz="800"/>
            <a:t>Diffusion</a:t>
          </a:r>
        </a:p>
      </dgm:t>
    </dgm:pt>
    <dgm:pt modelId="{F491EC08-3AC2-4D56-94E0-35DFA12F7D38}" type="parTrans" cxnId="{2E64E805-AD7E-4875-A725-236EF9BA84F3}">
      <dgm:prSet/>
      <dgm:spPr/>
      <dgm:t>
        <a:bodyPr/>
        <a:lstStyle/>
        <a:p>
          <a:endParaRPr lang="fr-FR"/>
        </a:p>
      </dgm:t>
    </dgm:pt>
    <dgm:pt modelId="{EC2ABCE9-BB84-46E8-8D1B-71536D47F0A0}" type="sibTrans" cxnId="{2E64E805-AD7E-4875-A725-236EF9BA84F3}">
      <dgm:prSet/>
      <dgm:spPr/>
      <dgm:t>
        <a:bodyPr/>
        <a:lstStyle/>
        <a:p>
          <a:endParaRPr lang="fr-FR"/>
        </a:p>
      </dgm:t>
    </dgm:pt>
    <dgm:pt modelId="{DFB5C66B-BF51-4A87-B22F-8F4600829247}" type="pres">
      <dgm:prSet presAssocID="{24BA6384-AB6A-441D-8A39-C2EF6FAD81A8}" presName="cycle" presStyleCnt="0">
        <dgm:presLayoutVars>
          <dgm:dir/>
          <dgm:resizeHandles val="exact"/>
        </dgm:presLayoutVars>
      </dgm:prSet>
      <dgm:spPr/>
    </dgm:pt>
    <dgm:pt modelId="{E22285FC-C0F5-4F19-9674-0722ABB8F10F}" type="pres">
      <dgm:prSet presAssocID="{7E4810E9-C06B-4C94-BECF-3C60CD6C579E}" presName="node" presStyleLbl="node1" presStyleIdx="0" presStyleCnt="4" custScaleX="114777" custScaleY="114470" custRadScaleRad="94676" custRadScaleInc="-7699">
        <dgm:presLayoutVars>
          <dgm:bulletEnabled val="1"/>
        </dgm:presLayoutVars>
      </dgm:prSet>
      <dgm:spPr/>
    </dgm:pt>
    <dgm:pt modelId="{5083D3B9-58D9-4176-A584-9E5BBAAE8F40}" type="pres">
      <dgm:prSet presAssocID="{7E4810E9-C06B-4C94-BECF-3C60CD6C579E}" presName="spNode" presStyleCnt="0"/>
      <dgm:spPr/>
    </dgm:pt>
    <dgm:pt modelId="{5044995E-67D6-43C6-ABB1-17E4C696CD8A}" type="pres">
      <dgm:prSet presAssocID="{3F7DD091-2B8B-495A-BA27-F8103EA0DA8E}" presName="sibTrans" presStyleLbl="sibTrans1D1" presStyleIdx="0" presStyleCnt="4"/>
      <dgm:spPr/>
    </dgm:pt>
    <dgm:pt modelId="{E65AAC1A-E02A-4D85-A649-F8487D4870AD}" type="pres">
      <dgm:prSet presAssocID="{A26822B2-9151-4323-9C27-E92BF4ACAD4E}" presName="node" presStyleLbl="node1" presStyleIdx="1" presStyleCnt="4" custScaleX="113137" custScaleY="104916" custRadScaleRad="80998">
        <dgm:presLayoutVars>
          <dgm:bulletEnabled val="1"/>
        </dgm:presLayoutVars>
      </dgm:prSet>
      <dgm:spPr/>
    </dgm:pt>
    <dgm:pt modelId="{4C0A9391-8A1B-4341-9D6A-C37F611989D6}" type="pres">
      <dgm:prSet presAssocID="{A26822B2-9151-4323-9C27-E92BF4ACAD4E}" presName="spNode" presStyleCnt="0"/>
      <dgm:spPr/>
    </dgm:pt>
    <dgm:pt modelId="{0C890AB1-999D-44B2-B775-1A3C18250562}" type="pres">
      <dgm:prSet presAssocID="{5B10AA1D-3E6E-4214-8741-4605CF212F21}" presName="sibTrans" presStyleLbl="sibTrans1D1" presStyleIdx="1" presStyleCnt="4"/>
      <dgm:spPr/>
    </dgm:pt>
    <dgm:pt modelId="{24B01FC6-DA8C-4FEC-8920-8E2D91E7FEA7}" type="pres">
      <dgm:prSet presAssocID="{DBE1D03D-4E34-4832-BE1F-32A9D9522BA1}" presName="node" presStyleLbl="node1" presStyleIdx="2" presStyleCnt="4" custScaleX="126288" custScaleY="121694" custRadScaleRad="94535">
        <dgm:presLayoutVars>
          <dgm:bulletEnabled val="1"/>
        </dgm:presLayoutVars>
      </dgm:prSet>
      <dgm:spPr/>
    </dgm:pt>
    <dgm:pt modelId="{D95A2729-111B-4346-A1DD-8DB3CF3B9EC5}" type="pres">
      <dgm:prSet presAssocID="{DBE1D03D-4E34-4832-BE1F-32A9D9522BA1}" presName="spNode" presStyleCnt="0"/>
      <dgm:spPr/>
    </dgm:pt>
    <dgm:pt modelId="{543BBAD1-E266-42A1-B6B6-C3926A91ACAD}" type="pres">
      <dgm:prSet presAssocID="{E56FC065-1895-490A-BB94-8DC7B51A4287}" presName="sibTrans" presStyleLbl="sibTrans1D1" presStyleIdx="2" presStyleCnt="4"/>
      <dgm:spPr/>
    </dgm:pt>
    <dgm:pt modelId="{7B1DA764-7B97-41F5-8FA9-919C14766A75}" type="pres">
      <dgm:prSet presAssocID="{8E12E176-124E-45C6-9031-E46A7D74B9E5}" presName="node" presStyleLbl="node1" presStyleIdx="3" presStyleCnt="4" custScaleX="119092" custScaleY="102359" custRadScaleRad="78632" custRadScaleInc="2885">
        <dgm:presLayoutVars>
          <dgm:bulletEnabled val="1"/>
        </dgm:presLayoutVars>
      </dgm:prSet>
      <dgm:spPr/>
    </dgm:pt>
    <dgm:pt modelId="{544214C8-1D22-41EC-BD79-5A975E3F2E8F}" type="pres">
      <dgm:prSet presAssocID="{8E12E176-124E-45C6-9031-E46A7D74B9E5}" presName="spNode" presStyleCnt="0"/>
      <dgm:spPr/>
    </dgm:pt>
    <dgm:pt modelId="{9F351090-7BAA-4F07-AF7F-B9F5AF46AC98}" type="pres">
      <dgm:prSet presAssocID="{EC2ABCE9-BB84-46E8-8D1B-71536D47F0A0}" presName="sibTrans" presStyleLbl="sibTrans1D1" presStyleIdx="3" presStyleCnt="4"/>
      <dgm:spPr/>
    </dgm:pt>
  </dgm:ptLst>
  <dgm:cxnLst>
    <dgm:cxn modelId="{2E64E805-AD7E-4875-A725-236EF9BA84F3}" srcId="{24BA6384-AB6A-441D-8A39-C2EF6FAD81A8}" destId="{8E12E176-124E-45C6-9031-E46A7D74B9E5}" srcOrd="3" destOrd="0" parTransId="{F491EC08-3AC2-4D56-94E0-35DFA12F7D38}" sibTransId="{EC2ABCE9-BB84-46E8-8D1B-71536D47F0A0}"/>
    <dgm:cxn modelId="{4061E60A-8420-401F-BB04-743E0E485BE8}" srcId="{24BA6384-AB6A-441D-8A39-C2EF6FAD81A8}" destId="{DBE1D03D-4E34-4832-BE1F-32A9D9522BA1}" srcOrd="2" destOrd="0" parTransId="{1A17BAAA-C789-4873-8F86-F8869453265E}" sibTransId="{E56FC065-1895-490A-BB94-8DC7B51A4287}"/>
    <dgm:cxn modelId="{BEFF9437-7C8C-4FA4-9399-F361020EE5FD}" srcId="{24BA6384-AB6A-441D-8A39-C2EF6FAD81A8}" destId="{A26822B2-9151-4323-9C27-E92BF4ACAD4E}" srcOrd="1" destOrd="0" parTransId="{B0955CD6-2A99-44E1-A527-35ED815BDB92}" sibTransId="{5B10AA1D-3E6E-4214-8741-4605CF212F21}"/>
    <dgm:cxn modelId="{5B364A40-F3C2-4F94-9FF6-A5936943E7FF}" type="presOf" srcId="{3F7DD091-2B8B-495A-BA27-F8103EA0DA8E}" destId="{5044995E-67D6-43C6-ABB1-17E4C696CD8A}" srcOrd="0" destOrd="0" presId="urn:microsoft.com/office/officeart/2005/8/layout/cycle5"/>
    <dgm:cxn modelId="{2B397347-2E3E-416A-816D-B5C1D52469D0}" type="presOf" srcId="{8E12E176-124E-45C6-9031-E46A7D74B9E5}" destId="{7B1DA764-7B97-41F5-8FA9-919C14766A75}" srcOrd="0" destOrd="0" presId="urn:microsoft.com/office/officeart/2005/8/layout/cycle5"/>
    <dgm:cxn modelId="{D3626A81-36E0-4DD5-B14D-2CE4DE0DA63F}" type="presOf" srcId="{A26822B2-9151-4323-9C27-E92BF4ACAD4E}" destId="{E65AAC1A-E02A-4D85-A649-F8487D4870AD}" srcOrd="0" destOrd="0" presId="urn:microsoft.com/office/officeart/2005/8/layout/cycle5"/>
    <dgm:cxn modelId="{819390C4-0798-48E5-9CF2-EA2894DDE995}" srcId="{24BA6384-AB6A-441D-8A39-C2EF6FAD81A8}" destId="{7E4810E9-C06B-4C94-BECF-3C60CD6C579E}" srcOrd="0" destOrd="0" parTransId="{D6ACDFB7-3E85-4886-A4B8-3E31AA43350B}" sibTransId="{3F7DD091-2B8B-495A-BA27-F8103EA0DA8E}"/>
    <dgm:cxn modelId="{F148D5C4-EE27-47A4-AA73-7829E0205FD0}" type="presOf" srcId="{5B10AA1D-3E6E-4214-8741-4605CF212F21}" destId="{0C890AB1-999D-44B2-B775-1A3C18250562}" srcOrd="0" destOrd="0" presId="urn:microsoft.com/office/officeart/2005/8/layout/cycle5"/>
    <dgm:cxn modelId="{BF4554D1-5FB9-4166-928C-75BAE5FE4409}" type="presOf" srcId="{DBE1D03D-4E34-4832-BE1F-32A9D9522BA1}" destId="{24B01FC6-DA8C-4FEC-8920-8E2D91E7FEA7}" srcOrd="0" destOrd="0" presId="urn:microsoft.com/office/officeart/2005/8/layout/cycle5"/>
    <dgm:cxn modelId="{734E79E9-E3A0-4E06-9F6D-C93775A2CD67}" type="presOf" srcId="{EC2ABCE9-BB84-46E8-8D1B-71536D47F0A0}" destId="{9F351090-7BAA-4F07-AF7F-B9F5AF46AC98}" srcOrd="0" destOrd="0" presId="urn:microsoft.com/office/officeart/2005/8/layout/cycle5"/>
    <dgm:cxn modelId="{9933E7EB-1119-4239-96F8-4C4185CB9AF8}" type="presOf" srcId="{E56FC065-1895-490A-BB94-8DC7B51A4287}" destId="{543BBAD1-E266-42A1-B6B6-C3926A91ACAD}" srcOrd="0" destOrd="0" presId="urn:microsoft.com/office/officeart/2005/8/layout/cycle5"/>
    <dgm:cxn modelId="{70DC1EF4-28EF-4B0F-87C7-7BBA3A8FAC94}" type="presOf" srcId="{7E4810E9-C06B-4C94-BECF-3C60CD6C579E}" destId="{E22285FC-C0F5-4F19-9674-0722ABB8F10F}" srcOrd="0" destOrd="0" presId="urn:microsoft.com/office/officeart/2005/8/layout/cycle5"/>
    <dgm:cxn modelId="{A4E680F8-AD50-43D9-BEFC-D2C5EB21894A}" type="presOf" srcId="{24BA6384-AB6A-441D-8A39-C2EF6FAD81A8}" destId="{DFB5C66B-BF51-4A87-B22F-8F4600829247}" srcOrd="0" destOrd="0" presId="urn:microsoft.com/office/officeart/2005/8/layout/cycle5"/>
    <dgm:cxn modelId="{79A6337A-7A9E-46F7-961D-2637F9C75DAC}" type="presParOf" srcId="{DFB5C66B-BF51-4A87-B22F-8F4600829247}" destId="{E22285FC-C0F5-4F19-9674-0722ABB8F10F}" srcOrd="0" destOrd="0" presId="urn:microsoft.com/office/officeart/2005/8/layout/cycle5"/>
    <dgm:cxn modelId="{5DEDDEE0-1A64-4255-8C59-864487A8F3EB}" type="presParOf" srcId="{DFB5C66B-BF51-4A87-B22F-8F4600829247}" destId="{5083D3B9-58D9-4176-A584-9E5BBAAE8F40}" srcOrd="1" destOrd="0" presId="urn:microsoft.com/office/officeart/2005/8/layout/cycle5"/>
    <dgm:cxn modelId="{8B3DCF5F-29B2-4492-9B4A-0E21B8B3E8F1}" type="presParOf" srcId="{DFB5C66B-BF51-4A87-B22F-8F4600829247}" destId="{5044995E-67D6-43C6-ABB1-17E4C696CD8A}" srcOrd="2" destOrd="0" presId="urn:microsoft.com/office/officeart/2005/8/layout/cycle5"/>
    <dgm:cxn modelId="{C6C0D49A-F5A5-4A78-95BC-78153520C52E}" type="presParOf" srcId="{DFB5C66B-BF51-4A87-B22F-8F4600829247}" destId="{E65AAC1A-E02A-4D85-A649-F8487D4870AD}" srcOrd="3" destOrd="0" presId="urn:microsoft.com/office/officeart/2005/8/layout/cycle5"/>
    <dgm:cxn modelId="{D202498F-2384-45D1-998D-1FF4D2E06616}" type="presParOf" srcId="{DFB5C66B-BF51-4A87-B22F-8F4600829247}" destId="{4C0A9391-8A1B-4341-9D6A-C37F611989D6}" srcOrd="4" destOrd="0" presId="urn:microsoft.com/office/officeart/2005/8/layout/cycle5"/>
    <dgm:cxn modelId="{8C2D340E-B795-4A87-AA35-E5F9644A430A}" type="presParOf" srcId="{DFB5C66B-BF51-4A87-B22F-8F4600829247}" destId="{0C890AB1-999D-44B2-B775-1A3C18250562}" srcOrd="5" destOrd="0" presId="urn:microsoft.com/office/officeart/2005/8/layout/cycle5"/>
    <dgm:cxn modelId="{C71A3E75-91C6-4714-8850-ABB6C03A6F0B}" type="presParOf" srcId="{DFB5C66B-BF51-4A87-B22F-8F4600829247}" destId="{24B01FC6-DA8C-4FEC-8920-8E2D91E7FEA7}" srcOrd="6" destOrd="0" presId="urn:microsoft.com/office/officeart/2005/8/layout/cycle5"/>
    <dgm:cxn modelId="{BDB6AC2F-D565-45C3-B550-B93DDA976C80}" type="presParOf" srcId="{DFB5C66B-BF51-4A87-B22F-8F4600829247}" destId="{D95A2729-111B-4346-A1DD-8DB3CF3B9EC5}" srcOrd="7" destOrd="0" presId="urn:microsoft.com/office/officeart/2005/8/layout/cycle5"/>
    <dgm:cxn modelId="{D2AE11E5-8E01-4484-BF7D-D012BE63BD6C}" type="presParOf" srcId="{DFB5C66B-BF51-4A87-B22F-8F4600829247}" destId="{543BBAD1-E266-42A1-B6B6-C3926A91ACAD}" srcOrd="8" destOrd="0" presId="urn:microsoft.com/office/officeart/2005/8/layout/cycle5"/>
    <dgm:cxn modelId="{068C1720-ECFD-45EC-8967-70C4B632575E}" type="presParOf" srcId="{DFB5C66B-BF51-4A87-B22F-8F4600829247}" destId="{7B1DA764-7B97-41F5-8FA9-919C14766A75}" srcOrd="9" destOrd="0" presId="urn:microsoft.com/office/officeart/2005/8/layout/cycle5"/>
    <dgm:cxn modelId="{B7DFF223-8411-475D-9519-38E483BF66D6}" type="presParOf" srcId="{DFB5C66B-BF51-4A87-B22F-8F4600829247}" destId="{544214C8-1D22-41EC-BD79-5A975E3F2E8F}" srcOrd="10" destOrd="0" presId="urn:microsoft.com/office/officeart/2005/8/layout/cycle5"/>
    <dgm:cxn modelId="{6020234C-F071-4F6E-B99E-C7DC337DADCD}" type="presParOf" srcId="{DFB5C66B-BF51-4A87-B22F-8F4600829247}" destId="{9F351090-7BAA-4F07-AF7F-B9F5AF46AC98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1292843-FE01-4885-844C-6C6C7F2FAF8A}" type="doc">
      <dgm:prSet loTypeId="urn:microsoft.com/office/officeart/2005/8/layout/process1" loCatId="process" qsTypeId="urn:microsoft.com/office/officeart/2005/8/quickstyle/simple1" qsCatId="simple" csTypeId="urn:microsoft.com/office/officeart/2005/8/colors/colorful1" csCatId="colorful" phldr="1"/>
      <dgm:spPr/>
    </dgm:pt>
    <dgm:pt modelId="{7944ED60-1563-40C0-A976-14DE236C643C}">
      <dgm:prSet phldrT="[Texte]" custT="1"/>
      <dgm:spPr/>
      <dgm:t>
        <a:bodyPr/>
        <a:lstStyle/>
        <a:p>
          <a:r>
            <a:rPr lang="fr-FR" sz="1800" b="1">
              <a:latin typeface="Arial Narrow" panose="020B0606020202030204" pitchFamily="34" charset="0"/>
            </a:rPr>
            <a:t>Définir thème</a:t>
          </a:r>
        </a:p>
      </dgm:t>
    </dgm:pt>
    <dgm:pt modelId="{26039E48-0D16-41AE-81B5-0A6B554FD77D}" type="parTrans" cxnId="{16196C98-1F88-45D6-9E5D-8499E5FC724A}">
      <dgm:prSet/>
      <dgm:spPr/>
      <dgm:t>
        <a:bodyPr/>
        <a:lstStyle/>
        <a:p>
          <a:endParaRPr lang="fr-FR" sz="1800" b="1">
            <a:latin typeface="Arial Narrow" panose="020B0606020202030204" pitchFamily="34" charset="0"/>
          </a:endParaRPr>
        </a:p>
      </dgm:t>
    </dgm:pt>
    <dgm:pt modelId="{C4D7B96A-6D7E-4657-B723-78FAAA2F7006}" type="sibTrans" cxnId="{16196C98-1F88-45D6-9E5D-8499E5FC724A}">
      <dgm:prSet custT="1"/>
      <dgm:spPr/>
      <dgm:t>
        <a:bodyPr/>
        <a:lstStyle/>
        <a:p>
          <a:endParaRPr lang="fr-FR" sz="1800" b="1">
            <a:latin typeface="Arial Narrow" panose="020B0606020202030204" pitchFamily="34" charset="0"/>
          </a:endParaRPr>
        </a:p>
      </dgm:t>
    </dgm:pt>
    <dgm:pt modelId="{CEA8A3A2-E019-48F2-AEA8-B0B3C4D4AF70}">
      <dgm:prSet phldrT="[Texte]" custT="1"/>
      <dgm:spPr/>
      <dgm:t>
        <a:bodyPr/>
        <a:lstStyle/>
        <a:p>
          <a:r>
            <a:rPr lang="fr-FR" sz="1800" b="1">
              <a:latin typeface="Arial Narrow" panose="020B0606020202030204" pitchFamily="34" charset="0"/>
            </a:rPr>
            <a:t>Réserver formateur</a:t>
          </a:r>
        </a:p>
      </dgm:t>
    </dgm:pt>
    <dgm:pt modelId="{F84A441E-6368-442E-B526-2F9F5154C312}" type="parTrans" cxnId="{C8469BF8-F58E-4D70-B966-C8CD67B34FA1}">
      <dgm:prSet/>
      <dgm:spPr/>
      <dgm:t>
        <a:bodyPr/>
        <a:lstStyle/>
        <a:p>
          <a:endParaRPr lang="fr-FR" sz="1800" b="1">
            <a:latin typeface="Arial Narrow" panose="020B0606020202030204" pitchFamily="34" charset="0"/>
          </a:endParaRPr>
        </a:p>
      </dgm:t>
    </dgm:pt>
    <dgm:pt modelId="{0CFF8DB2-5760-4BFF-92C3-8AC457AFB58E}" type="sibTrans" cxnId="{C8469BF8-F58E-4D70-B966-C8CD67B34FA1}">
      <dgm:prSet custT="1"/>
      <dgm:spPr/>
      <dgm:t>
        <a:bodyPr/>
        <a:lstStyle/>
        <a:p>
          <a:endParaRPr lang="fr-FR" sz="1800" b="1">
            <a:latin typeface="Arial Narrow" panose="020B0606020202030204" pitchFamily="34" charset="0"/>
          </a:endParaRPr>
        </a:p>
      </dgm:t>
    </dgm:pt>
    <dgm:pt modelId="{EBACE1AF-6BA7-4E36-A5E0-DD69DB8CDC7F}">
      <dgm:prSet phldrT="[Texte]" custT="1"/>
      <dgm:spPr/>
      <dgm:t>
        <a:bodyPr/>
        <a:lstStyle/>
        <a:p>
          <a:r>
            <a:rPr lang="fr-FR" sz="1800" b="1">
              <a:latin typeface="Arial Narrow" panose="020B0606020202030204" pitchFamily="34" charset="0"/>
            </a:rPr>
            <a:t>Résérver salle</a:t>
          </a:r>
        </a:p>
      </dgm:t>
    </dgm:pt>
    <dgm:pt modelId="{46D0E30D-E54A-40E5-AE7A-42B527C8E44B}" type="parTrans" cxnId="{80E7D166-5B7C-43B7-BD96-1E47720C7166}">
      <dgm:prSet/>
      <dgm:spPr/>
      <dgm:t>
        <a:bodyPr/>
        <a:lstStyle/>
        <a:p>
          <a:endParaRPr lang="fr-FR" sz="1800" b="1">
            <a:latin typeface="Arial Narrow" panose="020B0606020202030204" pitchFamily="34" charset="0"/>
          </a:endParaRPr>
        </a:p>
      </dgm:t>
    </dgm:pt>
    <dgm:pt modelId="{F05A5838-1D1C-4A1A-AC32-3EC7C348B377}" type="sibTrans" cxnId="{80E7D166-5B7C-43B7-BD96-1E47720C7166}">
      <dgm:prSet custT="1"/>
      <dgm:spPr/>
      <dgm:t>
        <a:bodyPr/>
        <a:lstStyle/>
        <a:p>
          <a:endParaRPr lang="fr-FR" sz="1800" b="1">
            <a:latin typeface="Arial Narrow" panose="020B0606020202030204" pitchFamily="34" charset="0"/>
          </a:endParaRPr>
        </a:p>
      </dgm:t>
    </dgm:pt>
    <dgm:pt modelId="{A1F3D6BA-81F4-4F1A-BDEB-CCB00FBCCDBC}">
      <dgm:prSet phldrT="[Texte]" custT="1"/>
      <dgm:spPr/>
      <dgm:t>
        <a:bodyPr/>
        <a:lstStyle/>
        <a:p>
          <a:r>
            <a:rPr lang="fr-FR" sz="1800" b="1">
              <a:latin typeface="Arial Narrow" panose="020B0606020202030204" pitchFamily="34" charset="0"/>
            </a:rPr>
            <a:t>Informer me personnel</a:t>
          </a:r>
        </a:p>
      </dgm:t>
    </dgm:pt>
    <dgm:pt modelId="{B9864F5F-BC74-4111-B84D-9178E4F3BE10}" type="parTrans" cxnId="{971B4B32-5F73-450B-9584-E87C97417FF5}">
      <dgm:prSet/>
      <dgm:spPr/>
      <dgm:t>
        <a:bodyPr/>
        <a:lstStyle/>
        <a:p>
          <a:endParaRPr lang="fr-FR" sz="1800" b="1">
            <a:latin typeface="Arial Narrow" panose="020B0606020202030204" pitchFamily="34" charset="0"/>
          </a:endParaRPr>
        </a:p>
      </dgm:t>
    </dgm:pt>
    <dgm:pt modelId="{D481BFBE-C3EF-499F-B517-879B453F363A}" type="sibTrans" cxnId="{971B4B32-5F73-450B-9584-E87C97417FF5}">
      <dgm:prSet custT="1"/>
      <dgm:spPr/>
      <dgm:t>
        <a:bodyPr/>
        <a:lstStyle/>
        <a:p>
          <a:endParaRPr lang="fr-FR" sz="1800" b="1">
            <a:latin typeface="Arial Narrow" panose="020B0606020202030204" pitchFamily="34" charset="0"/>
          </a:endParaRPr>
        </a:p>
      </dgm:t>
    </dgm:pt>
    <dgm:pt modelId="{756B9E7B-C129-48B2-9715-B00E85ABDA5F}">
      <dgm:prSet phldrT="[Texte]" custT="1"/>
      <dgm:spPr/>
      <dgm:t>
        <a:bodyPr/>
        <a:lstStyle/>
        <a:p>
          <a:r>
            <a:rPr lang="fr-FR" sz="1800" b="1">
              <a:latin typeface="Arial Narrow" panose="020B0606020202030204" pitchFamily="34" charset="0"/>
            </a:rPr>
            <a:t> Saisir les inscriptions</a:t>
          </a:r>
        </a:p>
      </dgm:t>
    </dgm:pt>
    <dgm:pt modelId="{11D7F751-2913-4998-AB77-C8FE9095B770}" type="parTrans" cxnId="{46D88E6F-2252-421A-A428-DADE9713B3A9}">
      <dgm:prSet/>
      <dgm:spPr/>
      <dgm:t>
        <a:bodyPr/>
        <a:lstStyle/>
        <a:p>
          <a:endParaRPr lang="fr-FR" sz="1800" b="1">
            <a:latin typeface="Arial Narrow" panose="020B0606020202030204" pitchFamily="34" charset="0"/>
          </a:endParaRPr>
        </a:p>
      </dgm:t>
    </dgm:pt>
    <dgm:pt modelId="{FA7BBA4D-93AD-4277-896C-A41F1E2464CF}" type="sibTrans" cxnId="{46D88E6F-2252-421A-A428-DADE9713B3A9}">
      <dgm:prSet custT="1"/>
      <dgm:spPr/>
      <dgm:t>
        <a:bodyPr/>
        <a:lstStyle/>
        <a:p>
          <a:endParaRPr lang="fr-FR" sz="1800" b="1">
            <a:latin typeface="Arial Narrow" panose="020B0606020202030204" pitchFamily="34" charset="0"/>
          </a:endParaRPr>
        </a:p>
      </dgm:t>
    </dgm:pt>
    <dgm:pt modelId="{35AE546E-8BBF-447C-871E-EF6201886B0B}">
      <dgm:prSet phldrT="[Texte]" custT="1"/>
      <dgm:spPr/>
      <dgm:t>
        <a:bodyPr/>
        <a:lstStyle/>
        <a:p>
          <a:r>
            <a:rPr lang="fr-FR" sz="1800" b="1">
              <a:latin typeface="Arial Narrow" panose="020B0606020202030204" pitchFamily="34" charset="0"/>
            </a:rPr>
            <a:t> etc.</a:t>
          </a:r>
        </a:p>
      </dgm:t>
    </dgm:pt>
    <dgm:pt modelId="{AEE4FE6C-21C6-4B0B-A5B8-BDC7C7997634}" type="parTrans" cxnId="{E28148E7-E991-4DD4-AD7B-5FDCEA1E7143}">
      <dgm:prSet/>
      <dgm:spPr/>
      <dgm:t>
        <a:bodyPr/>
        <a:lstStyle/>
        <a:p>
          <a:endParaRPr lang="fr-FR" sz="1800" b="1">
            <a:latin typeface="Arial Narrow" panose="020B0606020202030204" pitchFamily="34" charset="0"/>
          </a:endParaRPr>
        </a:p>
      </dgm:t>
    </dgm:pt>
    <dgm:pt modelId="{E3C62A6A-6669-47EC-8E1A-C9FEFBBCCEE4}" type="sibTrans" cxnId="{E28148E7-E991-4DD4-AD7B-5FDCEA1E7143}">
      <dgm:prSet/>
      <dgm:spPr/>
      <dgm:t>
        <a:bodyPr/>
        <a:lstStyle/>
        <a:p>
          <a:endParaRPr lang="fr-FR" sz="1800" b="1">
            <a:latin typeface="Arial Narrow" panose="020B0606020202030204" pitchFamily="34" charset="0"/>
          </a:endParaRPr>
        </a:p>
      </dgm:t>
    </dgm:pt>
    <dgm:pt modelId="{8C0FBCFA-3A84-4F53-996C-FFDDC32329E3}" type="pres">
      <dgm:prSet presAssocID="{E1292843-FE01-4885-844C-6C6C7F2FAF8A}" presName="Name0" presStyleCnt="0">
        <dgm:presLayoutVars>
          <dgm:dir/>
          <dgm:resizeHandles val="exact"/>
        </dgm:presLayoutVars>
      </dgm:prSet>
      <dgm:spPr/>
    </dgm:pt>
    <dgm:pt modelId="{7D1A9478-53DE-4A9A-8D0C-1BD80CE1383A}" type="pres">
      <dgm:prSet presAssocID="{7944ED60-1563-40C0-A976-14DE236C643C}" presName="node" presStyleLbl="node1" presStyleIdx="0" presStyleCnt="6" custLinFactY="176648" custLinFactNeighborX="-24459" custLinFactNeighborY="200000">
        <dgm:presLayoutVars>
          <dgm:bulletEnabled val="1"/>
        </dgm:presLayoutVars>
      </dgm:prSet>
      <dgm:spPr/>
    </dgm:pt>
    <dgm:pt modelId="{4CD85FCE-09B3-41CD-A62A-8F1AD5749C59}" type="pres">
      <dgm:prSet presAssocID="{C4D7B96A-6D7E-4657-B723-78FAAA2F7006}" presName="sibTrans" presStyleLbl="sibTrans2D1" presStyleIdx="0" presStyleCnt="5"/>
      <dgm:spPr/>
    </dgm:pt>
    <dgm:pt modelId="{7074088A-C9BE-479B-BBA8-76313BF25AFB}" type="pres">
      <dgm:prSet presAssocID="{C4D7B96A-6D7E-4657-B723-78FAAA2F7006}" presName="connectorText" presStyleLbl="sibTrans2D1" presStyleIdx="0" presStyleCnt="5"/>
      <dgm:spPr/>
    </dgm:pt>
    <dgm:pt modelId="{80CDDD96-16B5-4A6E-A5F7-E4E2CA77A817}" type="pres">
      <dgm:prSet presAssocID="{CEA8A3A2-E019-48F2-AEA8-B0B3C4D4AF70}" presName="node" presStyleLbl="node1" presStyleIdx="1" presStyleCnt="6">
        <dgm:presLayoutVars>
          <dgm:bulletEnabled val="1"/>
        </dgm:presLayoutVars>
      </dgm:prSet>
      <dgm:spPr/>
    </dgm:pt>
    <dgm:pt modelId="{A35ADBFC-9EC3-42DF-AA54-11BBA04569C6}" type="pres">
      <dgm:prSet presAssocID="{0CFF8DB2-5760-4BFF-92C3-8AC457AFB58E}" presName="sibTrans" presStyleLbl="sibTrans2D1" presStyleIdx="1" presStyleCnt="5"/>
      <dgm:spPr/>
    </dgm:pt>
    <dgm:pt modelId="{D5081651-631D-4DB6-8A46-EFF35E135538}" type="pres">
      <dgm:prSet presAssocID="{0CFF8DB2-5760-4BFF-92C3-8AC457AFB58E}" presName="connectorText" presStyleLbl="sibTrans2D1" presStyleIdx="1" presStyleCnt="5"/>
      <dgm:spPr/>
    </dgm:pt>
    <dgm:pt modelId="{B42229A2-F967-4542-81D4-D8EA6CFBDF7F}" type="pres">
      <dgm:prSet presAssocID="{EBACE1AF-6BA7-4E36-A5E0-DD69DB8CDC7F}" presName="node" presStyleLbl="node1" presStyleIdx="2" presStyleCnt="6">
        <dgm:presLayoutVars>
          <dgm:bulletEnabled val="1"/>
        </dgm:presLayoutVars>
      </dgm:prSet>
      <dgm:spPr/>
    </dgm:pt>
    <dgm:pt modelId="{8F987137-8694-4F4A-BA45-BE6FF926339C}" type="pres">
      <dgm:prSet presAssocID="{F05A5838-1D1C-4A1A-AC32-3EC7C348B377}" presName="sibTrans" presStyleLbl="sibTrans2D1" presStyleIdx="2" presStyleCnt="5"/>
      <dgm:spPr/>
    </dgm:pt>
    <dgm:pt modelId="{3DB3D5CB-5307-48F3-AC33-0F3FBF7C0786}" type="pres">
      <dgm:prSet presAssocID="{F05A5838-1D1C-4A1A-AC32-3EC7C348B377}" presName="connectorText" presStyleLbl="sibTrans2D1" presStyleIdx="2" presStyleCnt="5"/>
      <dgm:spPr/>
    </dgm:pt>
    <dgm:pt modelId="{305B7254-9DDC-45AF-995A-E504F1B72AFB}" type="pres">
      <dgm:prSet presAssocID="{A1F3D6BA-81F4-4F1A-BDEB-CCB00FBCCDBC}" presName="node" presStyleLbl="node1" presStyleIdx="3" presStyleCnt="6" custScaleX="125625">
        <dgm:presLayoutVars>
          <dgm:bulletEnabled val="1"/>
        </dgm:presLayoutVars>
      </dgm:prSet>
      <dgm:spPr/>
    </dgm:pt>
    <dgm:pt modelId="{C602E07C-ECE5-435C-97E3-121FB58A459E}" type="pres">
      <dgm:prSet presAssocID="{D481BFBE-C3EF-499F-B517-879B453F363A}" presName="sibTrans" presStyleLbl="sibTrans2D1" presStyleIdx="3" presStyleCnt="5"/>
      <dgm:spPr/>
    </dgm:pt>
    <dgm:pt modelId="{CD54E8D5-A101-4F30-A783-4801FDB380DB}" type="pres">
      <dgm:prSet presAssocID="{D481BFBE-C3EF-499F-B517-879B453F363A}" presName="connectorText" presStyleLbl="sibTrans2D1" presStyleIdx="3" presStyleCnt="5"/>
      <dgm:spPr/>
    </dgm:pt>
    <dgm:pt modelId="{208B8A84-B6D7-4DEC-B06B-557AA1471D05}" type="pres">
      <dgm:prSet presAssocID="{756B9E7B-C129-48B2-9715-B00E85ABDA5F}" presName="node" presStyleLbl="node1" presStyleIdx="4" presStyleCnt="6">
        <dgm:presLayoutVars>
          <dgm:bulletEnabled val="1"/>
        </dgm:presLayoutVars>
      </dgm:prSet>
      <dgm:spPr/>
    </dgm:pt>
    <dgm:pt modelId="{F4BB9316-4261-40C3-AC2D-70EC54600BFD}" type="pres">
      <dgm:prSet presAssocID="{FA7BBA4D-93AD-4277-896C-A41F1E2464CF}" presName="sibTrans" presStyleLbl="sibTrans2D1" presStyleIdx="4" presStyleCnt="5"/>
      <dgm:spPr/>
    </dgm:pt>
    <dgm:pt modelId="{2F055E82-117D-4576-9A07-5A85ECA491CA}" type="pres">
      <dgm:prSet presAssocID="{FA7BBA4D-93AD-4277-896C-A41F1E2464CF}" presName="connectorText" presStyleLbl="sibTrans2D1" presStyleIdx="4" presStyleCnt="5"/>
      <dgm:spPr/>
    </dgm:pt>
    <dgm:pt modelId="{CA4F210E-E716-4DCA-B99B-88538A519EF9}" type="pres">
      <dgm:prSet presAssocID="{35AE546E-8BBF-447C-871E-EF6201886B0B}" presName="node" presStyleLbl="node1" presStyleIdx="5" presStyleCnt="6" custScaleX="51253">
        <dgm:presLayoutVars>
          <dgm:bulletEnabled val="1"/>
        </dgm:presLayoutVars>
      </dgm:prSet>
      <dgm:spPr/>
    </dgm:pt>
  </dgm:ptLst>
  <dgm:cxnLst>
    <dgm:cxn modelId="{5CC96C06-A77A-4429-9E69-47E97E6C404A}" type="presOf" srcId="{C4D7B96A-6D7E-4657-B723-78FAAA2F7006}" destId="{4CD85FCE-09B3-41CD-A62A-8F1AD5749C59}" srcOrd="0" destOrd="0" presId="urn:microsoft.com/office/officeart/2005/8/layout/process1"/>
    <dgm:cxn modelId="{8C363A12-3036-4A32-8776-3CD62B56245B}" type="presOf" srcId="{7944ED60-1563-40C0-A976-14DE236C643C}" destId="{7D1A9478-53DE-4A9A-8D0C-1BD80CE1383A}" srcOrd="0" destOrd="0" presId="urn:microsoft.com/office/officeart/2005/8/layout/process1"/>
    <dgm:cxn modelId="{1F408516-3E43-428B-8567-DC0B50ADCF31}" type="presOf" srcId="{D481BFBE-C3EF-499F-B517-879B453F363A}" destId="{C602E07C-ECE5-435C-97E3-121FB58A459E}" srcOrd="0" destOrd="0" presId="urn:microsoft.com/office/officeart/2005/8/layout/process1"/>
    <dgm:cxn modelId="{A62EC42C-2332-4ADA-9CCF-C62225E01967}" type="presOf" srcId="{0CFF8DB2-5760-4BFF-92C3-8AC457AFB58E}" destId="{D5081651-631D-4DB6-8A46-EFF35E135538}" srcOrd="1" destOrd="0" presId="urn:microsoft.com/office/officeart/2005/8/layout/process1"/>
    <dgm:cxn modelId="{8746D52C-B78B-4A23-BC59-8E9FBC977320}" type="presOf" srcId="{A1F3D6BA-81F4-4F1A-BDEB-CCB00FBCCDBC}" destId="{305B7254-9DDC-45AF-995A-E504F1B72AFB}" srcOrd="0" destOrd="0" presId="urn:microsoft.com/office/officeart/2005/8/layout/process1"/>
    <dgm:cxn modelId="{971B4B32-5F73-450B-9584-E87C97417FF5}" srcId="{E1292843-FE01-4885-844C-6C6C7F2FAF8A}" destId="{A1F3D6BA-81F4-4F1A-BDEB-CCB00FBCCDBC}" srcOrd="3" destOrd="0" parTransId="{B9864F5F-BC74-4111-B84D-9178E4F3BE10}" sibTransId="{D481BFBE-C3EF-499F-B517-879B453F363A}"/>
    <dgm:cxn modelId="{6BA27766-328C-4AEA-962B-FFC32DCA8D78}" type="presOf" srcId="{C4D7B96A-6D7E-4657-B723-78FAAA2F7006}" destId="{7074088A-C9BE-479B-BBA8-76313BF25AFB}" srcOrd="1" destOrd="0" presId="urn:microsoft.com/office/officeart/2005/8/layout/process1"/>
    <dgm:cxn modelId="{80E7D166-5B7C-43B7-BD96-1E47720C7166}" srcId="{E1292843-FE01-4885-844C-6C6C7F2FAF8A}" destId="{EBACE1AF-6BA7-4E36-A5E0-DD69DB8CDC7F}" srcOrd="2" destOrd="0" parTransId="{46D0E30D-E54A-40E5-AE7A-42B527C8E44B}" sibTransId="{F05A5838-1D1C-4A1A-AC32-3EC7C348B377}"/>
    <dgm:cxn modelId="{0D2C5169-3741-495D-8DB9-538D2D71BB5A}" type="presOf" srcId="{CEA8A3A2-E019-48F2-AEA8-B0B3C4D4AF70}" destId="{80CDDD96-16B5-4A6E-A5F7-E4E2CA77A817}" srcOrd="0" destOrd="0" presId="urn:microsoft.com/office/officeart/2005/8/layout/process1"/>
    <dgm:cxn modelId="{46D88E6F-2252-421A-A428-DADE9713B3A9}" srcId="{E1292843-FE01-4885-844C-6C6C7F2FAF8A}" destId="{756B9E7B-C129-48B2-9715-B00E85ABDA5F}" srcOrd="4" destOrd="0" parTransId="{11D7F751-2913-4998-AB77-C8FE9095B770}" sibTransId="{FA7BBA4D-93AD-4277-896C-A41F1E2464CF}"/>
    <dgm:cxn modelId="{A206B751-F9F4-4AB2-A597-868D680101C1}" type="presOf" srcId="{D481BFBE-C3EF-499F-B517-879B453F363A}" destId="{CD54E8D5-A101-4F30-A783-4801FDB380DB}" srcOrd="1" destOrd="0" presId="urn:microsoft.com/office/officeart/2005/8/layout/process1"/>
    <dgm:cxn modelId="{40DCE875-3E30-4E7B-9FF1-216A5EEAC79E}" type="presOf" srcId="{35AE546E-8BBF-447C-871E-EF6201886B0B}" destId="{CA4F210E-E716-4DCA-B99B-88538A519EF9}" srcOrd="0" destOrd="0" presId="urn:microsoft.com/office/officeart/2005/8/layout/process1"/>
    <dgm:cxn modelId="{BC00B776-DF23-4F42-8920-57F4A949EFEF}" type="presOf" srcId="{E1292843-FE01-4885-844C-6C6C7F2FAF8A}" destId="{8C0FBCFA-3A84-4F53-996C-FFDDC32329E3}" srcOrd="0" destOrd="0" presId="urn:microsoft.com/office/officeart/2005/8/layout/process1"/>
    <dgm:cxn modelId="{16196C98-1F88-45D6-9E5D-8499E5FC724A}" srcId="{E1292843-FE01-4885-844C-6C6C7F2FAF8A}" destId="{7944ED60-1563-40C0-A976-14DE236C643C}" srcOrd="0" destOrd="0" parTransId="{26039E48-0D16-41AE-81B5-0A6B554FD77D}" sibTransId="{C4D7B96A-6D7E-4657-B723-78FAAA2F7006}"/>
    <dgm:cxn modelId="{E201A999-CCEC-4FD3-81D7-D3195564A1FF}" type="presOf" srcId="{F05A5838-1D1C-4A1A-AC32-3EC7C348B377}" destId="{3DB3D5CB-5307-48F3-AC33-0F3FBF7C0786}" srcOrd="1" destOrd="0" presId="urn:microsoft.com/office/officeart/2005/8/layout/process1"/>
    <dgm:cxn modelId="{FD97CA9A-5DE0-49B2-B8BA-59ADEE310FB4}" type="presOf" srcId="{FA7BBA4D-93AD-4277-896C-A41F1E2464CF}" destId="{2F055E82-117D-4576-9A07-5A85ECA491CA}" srcOrd="1" destOrd="0" presId="urn:microsoft.com/office/officeart/2005/8/layout/process1"/>
    <dgm:cxn modelId="{E60B11B8-7139-4D5E-B4FA-C6CAD54458FB}" type="presOf" srcId="{EBACE1AF-6BA7-4E36-A5E0-DD69DB8CDC7F}" destId="{B42229A2-F967-4542-81D4-D8EA6CFBDF7F}" srcOrd="0" destOrd="0" presId="urn:microsoft.com/office/officeart/2005/8/layout/process1"/>
    <dgm:cxn modelId="{7364D1C7-7753-494D-9AFD-7C1B13B523A2}" type="presOf" srcId="{0CFF8DB2-5760-4BFF-92C3-8AC457AFB58E}" destId="{A35ADBFC-9EC3-42DF-AA54-11BBA04569C6}" srcOrd="0" destOrd="0" presId="urn:microsoft.com/office/officeart/2005/8/layout/process1"/>
    <dgm:cxn modelId="{7853C2DC-4FB2-491C-8BDF-EF38984F25FC}" type="presOf" srcId="{F05A5838-1D1C-4A1A-AC32-3EC7C348B377}" destId="{8F987137-8694-4F4A-BA45-BE6FF926339C}" srcOrd="0" destOrd="0" presId="urn:microsoft.com/office/officeart/2005/8/layout/process1"/>
    <dgm:cxn modelId="{E28148E7-E991-4DD4-AD7B-5FDCEA1E7143}" srcId="{E1292843-FE01-4885-844C-6C6C7F2FAF8A}" destId="{35AE546E-8BBF-447C-871E-EF6201886B0B}" srcOrd="5" destOrd="0" parTransId="{AEE4FE6C-21C6-4B0B-A5B8-BDC7C7997634}" sibTransId="{E3C62A6A-6669-47EC-8E1A-C9FEFBBCCEE4}"/>
    <dgm:cxn modelId="{C8469BF8-F58E-4D70-B966-C8CD67B34FA1}" srcId="{E1292843-FE01-4885-844C-6C6C7F2FAF8A}" destId="{CEA8A3A2-E019-48F2-AEA8-B0B3C4D4AF70}" srcOrd="1" destOrd="0" parTransId="{F84A441E-6368-442E-B526-2F9F5154C312}" sibTransId="{0CFF8DB2-5760-4BFF-92C3-8AC457AFB58E}"/>
    <dgm:cxn modelId="{77F97DFB-F5FC-4B78-8E27-6F88B273473F}" type="presOf" srcId="{FA7BBA4D-93AD-4277-896C-A41F1E2464CF}" destId="{F4BB9316-4261-40C3-AC2D-70EC54600BFD}" srcOrd="0" destOrd="0" presId="urn:microsoft.com/office/officeart/2005/8/layout/process1"/>
    <dgm:cxn modelId="{E39A6CFE-4DEB-4D98-8F94-1D0C3F23E4A0}" type="presOf" srcId="{756B9E7B-C129-48B2-9715-B00E85ABDA5F}" destId="{208B8A84-B6D7-4DEC-B06B-557AA1471D05}" srcOrd="0" destOrd="0" presId="urn:microsoft.com/office/officeart/2005/8/layout/process1"/>
    <dgm:cxn modelId="{016A4C56-5C1C-454D-94DF-5432A9431AD1}" type="presParOf" srcId="{8C0FBCFA-3A84-4F53-996C-FFDDC32329E3}" destId="{7D1A9478-53DE-4A9A-8D0C-1BD80CE1383A}" srcOrd="0" destOrd="0" presId="urn:microsoft.com/office/officeart/2005/8/layout/process1"/>
    <dgm:cxn modelId="{C420F245-B067-4EC3-9842-3DCAF3EB4BB3}" type="presParOf" srcId="{8C0FBCFA-3A84-4F53-996C-FFDDC32329E3}" destId="{4CD85FCE-09B3-41CD-A62A-8F1AD5749C59}" srcOrd="1" destOrd="0" presId="urn:microsoft.com/office/officeart/2005/8/layout/process1"/>
    <dgm:cxn modelId="{E5E7CE87-3420-4556-A46D-BCDA744B47D4}" type="presParOf" srcId="{4CD85FCE-09B3-41CD-A62A-8F1AD5749C59}" destId="{7074088A-C9BE-479B-BBA8-76313BF25AFB}" srcOrd="0" destOrd="0" presId="urn:microsoft.com/office/officeart/2005/8/layout/process1"/>
    <dgm:cxn modelId="{F6FF1C63-2731-425B-88F6-EA7962A677F0}" type="presParOf" srcId="{8C0FBCFA-3A84-4F53-996C-FFDDC32329E3}" destId="{80CDDD96-16B5-4A6E-A5F7-E4E2CA77A817}" srcOrd="2" destOrd="0" presId="urn:microsoft.com/office/officeart/2005/8/layout/process1"/>
    <dgm:cxn modelId="{CB8A5CF5-EE0A-4861-83D6-D6C3D915044A}" type="presParOf" srcId="{8C0FBCFA-3A84-4F53-996C-FFDDC32329E3}" destId="{A35ADBFC-9EC3-42DF-AA54-11BBA04569C6}" srcOrd="3" destOrd="0" presId="urn:microsoft.com/office/officeart/2005/8/layout/process1"/>
    <dgm:cxn modelId="{01F47F5E-4C37-4C3C-B145-15EE49A30568}" type="presParOf" srcId="{A35ADBFC-9EC3-42DF-AA54-11BBA04569C6}" destId="{D5081651-631D-4DB6-8A46-EFF35E135538}" srcOrd="0" destOrd="0" presId="urn:microsoft.com/office/officeart/2005/8/layout/process1"/>
    <dgm:cxn modelId="{BB92FBC2-084F-41AC-9A6D-68E9813298CD}" type="presParOf" srcId="{8C0FBCFA-3A84-4F53-996C-FFDDC32329E3}" destId="{B42229A2-F967-4542-81D4-D8EA6CFBDF7F}" srcOrd="4" destOrd="0" presId="urn:microsoft.com/office/officeart/2005/8/layout/process1"/>
    <dgm:cxn modelId="{3217FBD3-C689-4621-B234-4864867B669F}" type="presParOf" srcId="{8C0FBCFA-3A84-4F53-996C-FFDDC32329E3}" destId="{8F987137-8694-4F4A-BA45-BE6FF926339C}" srcOrd="5" destOrd="0" presId="urn:microsoft.com/office/officeart/2005/8/layout/process1"/>
    <dgm:cxn modelId="{211BAE43-B93F-4369-8F9A-B8B90A6B78B9}" type="presParOf" srcId="{8F987137-8694-4F4A-BA45-BE6FF926339C}" destId="{3DB3D5CB-5307-48F3-AC33-0F3FBF7C0786}" srcOrd="0" destOrd="0" presId="urn:microsoft.com/office/officeart/2005/8/layout/process1"/>
    <dgm:cxn modelId="{272EDB0E-14FA-4F22-842A-F4FF083E9A70}" type="presParOf" srcId="{8C0FBCFA-3A84-4F53-996C-FFDDC32329E3}" destId="{305B7254-9DDC-45AF-995A-E504F1B72AFB}" srcOrd="6" destOrd="0" presId="urn:microsoft.com/office/officeart/2005/8/layout/process1"/>
    <dgm:cxn modelId="{57E8091C-5768-44FB-9BCF-03499827FCA5}" type="presParOf" srcId="{8C0FBCFA-3A84-4F53-996C-FFDDC32329E3}" destId="{C602E07C-ECE5-435C-97E3-121FB58A459E}" srcOrd="7" destOrd="0" presId="urn:microsoft.com/office/officeart/2005/8/layout/process1"/>
    <dgm:cxn modelId="{E9DC9B7F-296C-4B0B-A278-0ECB947C1F42}" type="presParOf" srcId="{C602E07C-ECE5-435C-97E3-121FB58A459E}" destId="{CD54E8D5-A101-4F30-A783-4801FDB380DB}" srcOrd="0" destOrd="0" presId="urn:microsoft.com/office/officeart/2005/8/layout/process1"/>
    <dgm:cxn modelId="{101FDBDE-4A09-4D59-91BE-B370E90F970E}" type="presParOf" srcId="{8C0FBCFA-3A84-4F53-996C-FFDDC32329E3}" destId="{208B8A84-B6D7-4DEC-B06B-557AA1471D05}" srcOrd="8" destOrd="0" presId="urn:microsoft.com/office/officeart/2005/8/layout/process1"/>
    <dgm:cxn modelId="{60CFCF47-D765-4056-9D66-8CDA26C6E733}" type="presParOf" srcId="{8C0FBCFA-3A84-4F53-996C-FFDDC32329E3}" destId="{F4BB9316-4261-40C3-AC2D-70EC54600BFD}" srcOrd="9" destOrd="0" presId="urn:microsoft.com/office/officeart/2005/8/layout/process1"/>
    <dgm:cxn modelId="{39EED8A6-2D72-4AA0-ACAC-29497C039879}" type="presParOf" srcId="{F4BB9316-4261-40C3-AC2D-70EC54600BFD}" destId="{2F055E82-117D-4576-9A07-5A85ECA491CA}" srcOrd="0" destOrd="0" presId="urn:microsoft.com/office/officeart/2005/8/layout/process1"/>
    <dgm:cxn modelId="{2F0A862C-3F64-44EC-9F62-B5E6E3B9DCEF}" type="presParOf" srcId="{8C0FBCFA-3A84-4F53-996C-FFDDC32329E3}" destId="{CA4F210E-E716-4DCA-B99B-88538A519EF9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4BA6384-AB6A-441D-8A39-C2EF6FAD81A8}" type="doc">
      <dgm:prSet loTypeId="urn:microsoft.com/office/officeart/2005/8/layout/cycle5" loCatId="cycle" qsTypeId="urn:microsoft.com/office/officeart/2005/8/quickstyle/3d2" qsCatId="3D" csTypeId="urn:microsoft.com/office/officeart/2005/8/colors/accent1_2" csCatId="accent1" phldr="1"/>
      <dgm:spPr/>
    </dgm:pt>
    <dgm:pt modelId="{7E4810E9-C06B-4C94-BECF-3C60CD6C579E}">
      <dgm:prSet phldrT="[Texte]" custT="1"/>
      <dgm:spPr/>
      <dgm:t>
        <a:bodyPr/>
        <a:lstStyle/>
        <a:p>
          <a:r>
            <a:rPr lang="fr-FR" sz="800"/>
            <a:t>Collecte</a:t>
          </a:r>
        </a:p>
      </dgm:t>
    </dgm:pt>
    <dgm:pt modelId="{D6ACDFB7-3E85-4886-A4B8-3E31AA43350B}" type="parTrans" cxnId="{819390C4-0798-48E5-9CF2-EA2894DDE995}">
      <dgm:prSet/>
      <dgm:spPr/>
      <dgm:t>
        <a:bodyPr/>
        <a:lstStyle/>
        <a:p>
          <a:endParaRPr lang="fr-FR"/>
        </a:p>
      </dgm:t>
    </dgm:pt>
    <dgm:pt modelId="{3F7DD091-2B8B-495A-BA27-F8103EA0DA8E}" type="sibTrans" cxnId="{819390C4-0798-48E5-9CF2-EA2894DDE995}">
      <dgm:prSet/>
      <dgm:spPr/>
      <dgm:t>
        <a:bodyPr/>
        <a:lstStyle/>
        <a:p>
          <a:endParaRPr lang="fr-FR"/>
        </a:p>
      </dgm:t>
    </dgm:pt>
    <dgm:pt modelId="{A26822B2-9151-4323-9C27-E92BF4ACAD4E}">
      <dgm:prSet phldrT="[Texte]" custT="1"/>
      <dgm:spPr/>
      <dgm:t>
        <a:bodyPr/>
        <a:lstStyle/>
        <a:p>
          <a:r>
            <a:rPr lang="fr-FR" sz="800"/>
            <a:t>Saisie</a:t>
          </a:r>
        </a:p>
      </dgm:t>
    </dgm:pt>
    <dgm:pt modelId="{B0955CD6-2A99-44E1-A527-35ED815BDB92}" type="parTrans" cxnId="{BEFF9437-7C8C-4FA4-9399-F361020EE5FD}">
      <dgm:prSet/>
      <dgm:spPr/>
      <dgm:t>
        <a:bodyPr/>
        <a:lstStyle/>
        <a:p>
          <a:endParaRPr lang="fr-FR"/>
        </a:p>
      </dgm:t>
    </dgm:pt>
    <dgm:pt modelId="{5B10AA1D-3E6E-4214-8741-4605CF212F21}" type="sibTrans" cxnId="{BEFF9437-7C8C-4FA4-9399-F361020EE5FD}">
      <dgm:prSet/>
      <dgm:spPr/>
      <dgm:t>
        <a:bodyPr/>
        <a:lstStyle/>
        <a:p>
          <a:endParaRPr lang="fr-FR"/>
        </a:p>
      </dgm:t>
    </dgm:pt>
    <dgm:pt modelId="{DBE1D03D-4E34-4832-BE1F-32A9D9522BA1}">
      <dgm:prSet phldrT="[Texte]" custT="1"/>
      <dgm:spPr/>
      <dgm:t>
        <a:bodyPr/>
        <a:lstStyle/>
        <a:p>
          <a:r>
            <a:rPr lang="fr-FR" sz="800"/>
            <a:t>Traitement</a:t>
          </a:r>
          <a:endParaRPr lang="fr-FR" sz="1100"/>
        </a:p>
      </dgm:t>
    </dgm:pt>
    <dgm:pt modelId="{1A17BAAA-C789-4873-8F86-F8869453265E}" type="parTrans" cxnId="{4061E60A-8420-401F-BB04-743E0E485BE8}">
      <dgm:prSet/>
      <dgm:spPr/>
      <dgm:t>
        <a:bodyPr/>
        <a:lstStyle/>
        <a:p>
          <a:endParaRPr lang="fr-FR"/>
        </a:p>
      </dgm:t>
    </dgm:pt>
    <dgm:pt modelId="{E56FC065-1895-490A-BB94-8DC7B51A4287}" type="sibTrans" cxnId="{4061E60A-8420-401F-BB04-743E0E485BE8}">
      <dgm:prSet/>
      <dgm:spPr/>
      <dgm:t>
        <a:bodyPr/>
        <a:lstStyle/>
        <a:p>
          <a:endParaRPr lang="fr-FR"/>
        </a:p>
      </dgm:t>
    </dgm:pt>
    <dgm:pt modelId="{8E12E176-124E-45C6-9031-E46A7D74B9E5}">
      <dgm:prSet custT="1"/>
      <dgm:spPr/>
      <dgm:t>
        <a:bodyPr/>
        <a:lstStyle/>
        <a:p>
          <a:r>
            <a:rPr lang="fr-FR" sz="800"/>
            <a:t>Diffusion</a:t>
          </a:r>
        </a:p>
      </dgm:t>
    </dgm:pt>
    <dgm:pt modelId="{F491EC08-3AC2-4D56-94E0-35DFA12F7D38}" type="parTrans" cxnId="{2E64E805-AD7E-4875-A725-236EF9BA84F3}">
      <dgm:prSet/>
      <dgm:spPr/>
      <dgm:t>
        <a:bodyPr/>
        <a:lstStyle/>
        <a:p>
          <a:endParaRPr lang="fr-FR"/>
        </a:p>
      </dgm:t>
    </dgm:pt>
    <dgm:pt modelId="{EC2ABCE9-BB84-46E8-8D1B-71536D47F0A0}" type="sibTrans" cxnId="{2E64E805-AD7E-4875-A725-236EF9BA84F3}">
      <dgm:prSet/>
      <dgm:spPr/>
      <dgm:t>
        <a:bodyPr/>
        <a:lstStyle/>
        <a:p>
          <a:endParaRPr lang="fr-FR"/>
        </a:p>
      </dgm:t>
    </dgm:pt>
    <dgm:pt modelId="{DFB5C66B-BF51-4A87-B22F-8F4600829247}" type="pres">
      <dgm:prSet presAssocID="{24BA6384-AB6A-441D-8A39-C2EF6FAD81A8}" presName="cycle" presStyleCnt="0">
        <dgm:presLayoutVars>
          <dgm:dir/>
          <dgm:resizeHandles val="exact"/>
        </dgm:presLayoutVars>
      </dgm:prSet>
      <dgm:spPr/>
    </dgm:pt>
    <dgm:pt modelId="{E22285FC-C0F5-4F19-9674-0722ABB8F10F}" type="pres">
      <dgm:prSet presAssocID="{7E4810E9-C06B-4C94-BECF-3C60CD6C579E}" presName="node" presStyleLbl="node1" presStyleIdx="0" presStyleCnt="4" custScaleX="114777" custScaleY="114470" custRadScaleRad="94676" custRadScaleInc="-7699">
        <dgm:presLayoutVars>
          <dgm:bulletEnabled val="1"/>
        </dgm:presLayoutVars>
      </dgm:prSet>
      <dgm:spPr/>
    </dgm:pt>
    <dgm:pt modelId="{5083D3B9-58D9-4176-A584-9E5BBAAE8F40}" type="pres">
      <dgm:prSet presAssocID="{7E4810E9-C06B-4C94-BECF-3C60CD6C579E}" presName="spNode" presStyleCnt="0"/>
      <dgm:spPr/>
    </dgm:pt>
    <dgm:pt modelId="{5044995E-67D6-43C6-ABB1-17E4C696CD8A}" type="pres">
      <dgm:prSet presAssocID="{3F7DD091-2B8B-495A-BA27-F8103EA0DA8E}" presName="sibTrans" presStyleLbl="sibTrans1D1" presStyleIdx="0" presStyleCnt="4"/>
      <dgm:spPr/>
    </dgm:pt>
    <dgm:pt modelId="{E65AAC1A-E02A-4D85-A649-F8487D4870AD}" type="pres">
      <dgm:prSet presAssocID="{A26822B2-9151-4323-9C27-E92BF4ACAD4E}" presName="node" presStyleLbl="node1" presStyleIdx="1" presStyleCnt="4" custScaleX="113137" custScaleY="104916" custRadScaleRad="80998">
        <dgm:presLayoutVars>
          <dgm:bulletEnabled val="1"/>
        </dgm:presLayoutVars>
      </dgm:prSet>
      <dgm:spPr/>
    </dgm:pt>
    <dgm:pt modelId="{4C0A9391-8A1B-4341-9D6A-C37F611989D6}" type="pres">
      <dgm:prSet presAssocID="{A26822B2-9151-4323-9C27-E92BF4ACAD4E}" presName="spNode" presStyleCnt="0"/>
      <dgm:spPr/>
    </dgm:pt>
    <dgm:pt modelId="{0C890AB1-999D-44B2-B775-1A3C18250562}" type="pres">
      <dgm:prSet presAssocID="{5B10AA1D-3E6E-4214-8741-4605CF212F21}" presName="sibTrans" presStyleLbl="sibTrans1D1" presStyleIdx="1" presStyleCnt="4"/>
      <dgm:spPr/>
    </dgm:pt>
    <dgm:pt modelId="{24B01FC6-DA8C-4FEC-8920-8E2D91E7FEA7}" type="pres">
      <dgm:prSet presAssocID="{DBE1D03D-4E34-4832-BE1F-32A9D9522BA1}" presName="node" presStyleLbl="node1" presStyleIdx="2" presStyleCnt="4" custScaleX="126288" custScaleY="121694" custRadScaleRad="94535">
        <dgm:presLayoutVars>
          <dgm:bulletEnabled val="1"/>
        </dgm:presLayoutVars>
      </dgm:prSet>
      <dgm:spPr/>
    </dgm:pt>
    <dgm:pt modelId="{D95A2729-111B-4346-A1DD-8DB3CF3B9EC5}" type="pres">
      <dgm:prSet presAssocID="{DBE1D03D-4E34-4832-BE1F-32A9D9522BA1}" presName="spNode" presStyleCnt="0"/>
      <dgm:spPr/>
    </dgm:pt>
    <dgm:pt modelId="{543BBAD1-E266-42A1-B6B6-C3926A91ACAD}" type="pres">
      <dgm:prSet presAssocID="{E56FC065-1895-490A-BB94-8DC7B51A4287}" presName="sibTrans" presStyleLbl="sibTrans1D1" presStyleIdx="2" presStyleCnt="4"/>
      <dgm:spPr/>
    </dgm:pt>
    <dgm:pt modelId="{7B1DA764-7B97-41F5-8FA9-919C14766A75}" type="pres">
      <dgm:prSet presAssocID="{8E12E176-124E-45C6-9031-E46A7D74B9E5}" presName="node" presStyleLbl="node1" presStyleIdx="3" presStyleCnt="4" custScaleX="119092" custScaleY="102359" custRadScaleRad="78632" custRadScaleInc="2885">
        <dgm:presLayoutVars>
          <dgm:bulletEnabled val="1"/>
        </dgm:presLayoutVars>
      </dgm:prSet>
      <dgm:spPr/>
    </dgm:pt>
    <dgm:pt modelId="{544214C8-1D22-41EC-BD79-5A975E3F2E8F}" type="pres">
      <dgm:prSet presAssocID="{8E12E176-124E-45C6-9031-E46A7D74B9E5}" presName="spNode" presStyleCnt="0"/>
      <dgm:spPr/>
    </dgm:pt>
    <dgm:pt modelId="{9F351090-7BAA-4F07-AF7F-B9F5AF46AC98}" type="pres">
      <dgm:prSet presAssocID="{EC2ABCE9-BB84-46E8-8D1B-71536D47F0A0}" presName="sibTrans" presStyleLbl="sibTrans1D1" presStyleIdx="3" presStyleCnt="4"/>
      <dgm:spPr/>
    </dgm:pt>
  </dgm:ptLst>
  <dgm:cxnLst>
    <dgm:cxn modelId="{2E64E805-AD7E-4875-A725-236EF9BA84F3}" srcId="{24BA6384-AB6A-441D-8A39-C2EF6FAD81A8}" destId="{8E12E176-124E-45C6-9031-E46A7D74B9E5}" srcOrd="3" destOrd="0" parTransId="{F491EC08-3AC2-4D56-94E0-35DFA12F7D38}" sibTransId="{EC2ABCE9-BB84-46E8-8D1B-71536D47F0A0}"/>
    <dgm:cxn modelId="{4061E60A-8420-401F-BB04-743E0E485BE8}" srcId="{24BA6384-AB6A-441D-8A39-C2EF6FAD81A8}" destId="{DBE1D03D-4E34-4832-BE1F-32A9D9522BA1}" srcOrd="2" destOrd="0" parTransId="{1A17BAAA-C789-4873-8F86-F8869453265E}" sibTransId="{E56FC065-1895-490A-BB94-8DC7B51A4287}"/>
    <dgm:cxn modelId="{BEFF9437-7C8C-4FA4-9399-F361020EE5FD}" srcId="{24BA6384-AB6A-441D-8A39-C2EF6FAD81A8}" destId="{A26822B2-9151-4323-9C27-E92BF4ACAD4E}" srcOrd="1" destOrd="0" parTransId="{B0955CD6-2A99-44E1-A527-35ED815BDB92}" sibTransId="{5B10AA1D-3E6E-4214-8741-4605CF212F21}"/>
    <dgm:cxn modelId="{5B364A40-F3C2-4F94-9FF6-A5936943E7FF}" type="presOf" srcId="{3F7DD091-2B8B-495A-BA27-F8103EA0DA8E}" destId="{5044995E-67D6-43C6-ABB1-17E4C696CD8A}" srcOrd="0" destOrd="0" presId="urn:microsoft.com/office/officeart/2005/8/layout/cycle5"/>
    <dgm:cxn modelId="{2B397347-2E3E-416A-816D-B5C1D52469D0}" type="presOf" srcId="{8E12E176-124E-45C6-9031-E46A7D74B9E5}" destId="{7B1DA764-7B97-41F5-8FA9-919C14766A75}" srcOrd="0" destOrd="0" presId="urn:microsoft.com/office/officeart/2005/8/layout/cycle5"/>
    <dgm:cxn modelId="{D3626A81-36E0-4DD5-B14D-2CE4DE0DA63F}" type="presOf" srcId="{A26822B2-9151-4323-9C27-E92BF4ACAD4E}" destId="{E65AAC1A-E02A-4D85-A649-F8487D4870AD}" srcOrd="0" destOrd="0" presId="urn:microsoft.com/office/officeart/2005/8/layout/cycle5"/>
    <dgm:cxn modelId="{819390C4-0798-48E5-9CF2-EA2894DDE995}" srcId="{24BA6384-AB6A-441D-8A39-C2EF6FAD81A8}" destId="{7E4810E9-C06B-4C94-BECF-3C60CD6C579E}" srcOrd="0" destOrd="0" parTransId="{D6ACDFB7-3E85-4886-A4B8-3E31AA43350B}" sibTransId="{3F7DD091-2B8B-495A-BA27-F8103EA0DA8E}"/>
    <dgm:cxn modelId="{F148D5C4-EE27-47A4-AA73-7829E0205FD0}" type="presOf" srcId="{5B10AA1D-3E6E-4214-8741-4605CF212F21}" destId="{0C890AB1-999D-44B2-B775-1A3C18250562}" srcOrd="0" destOrd="0" presId="urn:microsoft.com/office/officeart/2005/8/layout/cycle5"/>
    <dgm:cxn modelId="{BF4554D1-5FB9-4166-928C-75BAE5FE4409}" type="presOf" srcId="{DBE1D03D-4E34-4832-BE1F-32A9D9522BA1}" destId="{24B01FC6-DA8C-4FEC-8920-8E2D91E7FEA7}" srcOrd="0" destOrd="0" presId="urn:microsoft.com/office/officeart/2005/8/layout/cycle5"/>
    <dgm:cxn modelId="{734E79E9-E3A0-4E06-9F6D-C93775A2CD67}" type="presOf" srcId="{EC2ABCE9-BB84-46E8-8D1B-71536D47F0A0}" destId="{9F351090-7BAA-4F07-AF7F-B9F5AF46AC98}" srcOrd="0" destOrd="0" presId="urn:microsoft.com/office/officeart/2005/8/layout/cycle5"/>
    <dgm:cxn modelId="{9933E7EB-1119-4239-96F8-4C4185CB9AF8}" type="presOf" srcId="{E56FC065-1895-490A-BB94-8DC7B51A4287}" destId="{543BBAD1-E266-42A1-B6B6-C3926A91ACAD}" srcOrd="0" destOrd="0" presId="urn:microsoft.com/office/officeart/2005/8/layout/cycle5"/>
    <dgm:cxn modelId="{70DC1EF4-28EF-4B0F-87C7-7BBA3A8FAC94}" type="presOf" srcId="{7E4810E9-C06B-4C94-BECF-3C60CD6C579E}" destId="{E22285FC-C0F5-4F19-9674-0722ABB8F10F}" srcOrd="0" destOrd="0" presId="urn:microsoft.com/office/officeart/2005/8/layout/cycle5"/>
    <dgm:cxn modelId="{A4E680F8-AD50-43D9-BEFC-D2C5EB21894A}" type="presOf" srcId="{24BA6384-AB6A-441D-8A39-C2EF6FAD81A8}" destId="{DFB5C66B-BF51-4A87-B22F-8F4600829247}" srcOrd="0" destOrd="0" presId="urn:microsoft.com/office/officeart/2005/8/layout/cycle5"/>
    <dgm:cxn modelId="{79A6337A-7A9E-46F7-961D-2637F9C75DAC}" type="presParOf" srcId="{DFB5C66B-BF51-4A87-B22F-8F4600829247}" destId="{E22285FC-C0F5-4F19-9674-0722ABB8F10F}" srcOrd="0" destOrd="0" presId="urn:microsoft.com/office/officeart/2005/8/layout/cycle5"/>
    <dgm:cxn modelId="{5DEDDEE0-1A64-4255-8C59-864487A8F3EB}" type="presParOf" srcId="{DFB5C66B-BF51-4A87-B22F-8F4600829247}" destId="{5083D3B9-58D9-4176-A584-9E5BBAAE8F40}" srcOrd="1" destOrd="0" presId="urn:microsoft.com/office/officeart/2005/8/layout/cycle5"/>
    <dgm:cxn modelId="{8B3DCF5F-29B2-4492-9B4A-0E21B8B3E8F1}" type="presParOf" srcId="{DFB5C66B-BF51-4A87-B22F-8F4600829247}" destId="{5044995E-67D6-43C6-ABB1-17E4C696CD8A}" srcOrd="2" destOrd="0" presId="urn:microsoft.com/office/officeart/2005/8/layout/cycle5"/>
    <dgm:cxn modelId="{C6C0D49A-F5A5-4A78-95BC-78153520C52E}" type="presParOf" srcId="{DFB5C66B-BF51-4A87-B22F-8F4600829247}" destId="{E65AAC1A-E02A-4D85-A649-F8487D4870AD}" srcOrd="3" destOrd="0" presId="urn:microsoft.com/office/officeart/2005/8/layout/cycle5"/>
    <dgm:cxn modelId="{D202498F-2384-45D1-998D-1FF4D2E06616}" type="presParOf" srcId="{DFB5C66B-BF51-4A87-B22F-8F4600829247}" destId="{4C0A9391-8A1B-4341-9D6A-C37F611989D6}" srcOrd="4" destOrd="0" presId="urn:microsoft.com/office/officeart/2005/8/layout/cycle5"/>
    <dgm:cxn modelId="{8C2D340E-B795-4A87-AA35-E5F9644A430A}" type="presParOf" srcId="{DFB5C66B-BF51-4A87-B22F-8F4600829247}" destId="{0C890AB1-999D-44B2-B775-1A3C18250562}" srcOrd="5" destOrd="0" presId="urn:microsoft.com/office/officeart/2005/8/layout/cycle5"/>
    <dgm:cxn modelId="{C71A3E75-91C6-4714-8850-ABB6C03A6F0B}" type="presParOf" srcId="{DFB5C66B-BF51-4A87-B22F-8F4600829247}" destId="{24B01FC6-DA8C-4FEC-8920-8E2D91E7FEA7}" srcOrd="6" destOrd="0" presId="urn:microsoft.com/office/officeart/2005/8/layout/cycle5"/>
    <dgm:cxn modelId="{BDB6AC2F-D565-45C3-B550-B93DDA976C80}" type="presParOf" srcId="{DFB5C66B-BF51-4A87-B22F-8F4600829247}" destId="{D95A2729-111B-4346-A1DD-8DB3CF3B9EC5}" srcOrd="7" destOrd="0" presId="urn:microsoft.com/office/officeart/2005/8/layout/cycle5"/>
    <dgm:cxn modelId="{D2AE11E5-8E01-4484-BF7D-D012BE63BD6C}" type="presParOf" srcId="{DFB5C66B-BF51-4A87-B22F-8F4600829247}" destId="{543BBAD1-E266-42A1-B6B6-C3926A91ACAD}" srcOrd="8" destOrd="0" presId="urn:microsoft.com/office/officeart/2005/8/layout/cycle5"/>
    <dgm:cxn modelId="{068C1720-ECFD-45EC-8967-70C4B632575E}" type="presParOf" srcId="{DFB5C66B-BF51-4A87-B22F-8F4600829247}" destId="{7B1DA764-7B97-41F5-8FA9-919C14766A75}" srcOrd="9" destOrd="0" presId="urn:microsoft.com/office/officeart/2005/8/layout/cycle5"/>
    <dgm:cxn modelId="{B7DFF223-8411-475D-9519-38E483BF66D6}" type="presParOf" srcId="{DFB5C66B-BF51-4A87-B22F-8F4600829247}" destId="{544214C8-1D22-41EC-BD79-5A975E3F2E8F}" srcOrd="10" destOrd="0" presId="urn:microsoft.com/office/officeart/2005/8/layout/cycle5"/>
    <dgm:cxn modelId="{6020234C-F071-4F6E-B99E-C7DC337DADCD}" type="presParOf" srcId="{DFB5C66B-BF51-4A87-B22F-8F4600829247}" destId="{9F351090-7BAA-4F07-AF7F-B9F5AF46AC98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4BA6384-AB6A-441D-8A39-C2EF6FAD81A8}" type="doc">
      <dgm:prSet loTypeId="urn:microsoft.com/office/officeart/2005/8/layout/cycle5" loCatId="cycle" qsTypeId="urn:microsoft.com/office/officeart/2005/8/quickstyle/3d2" qsCatId="3D" csTypeId="urn:microsoft.com/office/officeart/2005/8/colors/accent1_2" csCatId="accent1" phldr="1"/>
      <dgm:spPr/>
    </dgm:pt>
    <dgm:pt modelId="{7E4810E9-C06B-4C94-BECF-3C60CD6C579E}">
      <dgm:prSet phldrT="[Texte]" custT="1"/>
      <dgm:spPr/>
      <dgm:t>
        <a:bodyPr/>
        <a:lstStyle/>
        <a:p>
          <a:r>
            <a:rPr lang="fr-FR" sz="800"/>
            <a:t>Collecte</a:t>
          </a:r>
        </a:p>
      </dgm:t>
    </dgm:pt>
    <dgm:pt modelId="{D6ACDFB7-3E85-4886-A4B8-3E31AA43350B}" type="parTrans" cxnId="{819390C4-0798-48E5-9CF2-EA2894DDE995}">
      <dgm:prSet/>
      <dgm:spPr/>
      <dgm:t>
        <a:bodyPr/>
        <a:lstStyle/>
        <a:p>
          <a:endParaRPr lang="fr-FR"/>
        </a:p>
      </dgm:t>
    </dgm:pt>
    <dgm:pt modelId="{3F7DD091-2B8B-495A-BA27-F8103EA0DA8E}" type="sibTrans" cxnId="{819390C4-0798-48E5-9CF2-EA2894DDE995}">
      <dgm:prSet/>
      <dgm:spPr/>
      <dgm:t>
        <a:bodyPr/>
        <a:lstStyle/>
        <a:p>
          <a:endParaRPr lang="fr-FR"/>
        </a:p>
      </dgm:t>
    </dgm:pt>
    <dgm:pt modelId="{A26822B2-9151-4323-9C27-E92BF4ACAD4E}">
      <dgm:prSet phldrT="[Texte]" custT="1"/>
      <dgm:spPr/>
      <dgm:t>
        <a:bodyPr/>
        <a:lstStyle/>
        <a:p>
          <a:r>
            <a:rPr lang="fr-FR" sz="800"/>
            <a:t>Saisie</a:t>
          </a:r>
        </a:p>
      </dgm:t>
    </dgm:pt>
    <dgm:pt modelId="{B0955CD6-2A99-44E1-A527-35ED815BDB92}" type="parTrans" cxnId="{BEFF9437-7C8C-4FA4-9399-F361020EE5FD}">
      <dgm:prSet/>
      <dgm:spPr/>
      <dgm:t>
        <a:bodyPr/>
        <a:lstStyle/>
        <a:p>
          <a:endParaRPr lang="fr-FR"/>
        </a:p>
      </dgm:t>
    </dgm:pt>
    <dgm:pt modelId="{5B10AA1D-3E6E-4214-8741-4605CF212F21}" type="sibTrans" cxnId="{BEFF9437-7C8C-4FA4-9399-F361020EE5FD}">
      <dgm:prSet/>
      <dgm:spPr/>
      <dgm:t>
        <a:bodyPr/>
        <a:lstStyle/>
        <a:p>
          <a:endParaRPr lang="fr-FR"/>
        </a:p>
      </dgm:t>
    </dgm:pt>
    <dgm:pt modelId="{DBE1D03D-4E34-4832-BE1F-32A9D9522BA1}">
      <dgm:prSet phldrT="[Texte]" custT="1"/>
      <dgm:spPr/>
      <dgm:t>
        <a:bodyPr/>
        <a:lstStyle/>
        <a:p>
          <a:r>
            <a:rPr lang="fr-FR" sz="800"/>
            <a:t>Traitement</a:t>
          </a:r>
          <a:endParaRPr lang="fr-FR" sz="1100"/>
        </a:p>
      </dgm:t>
    </dgm:pt>
    <dgm:pt modelId="{1A17BAAA-C789-4873-8F86-F8869453265E}" type="parTrans" cxnId="{4061E60A-8420-401F-BB04-743E0E485BE8}">
      <dgm:prSet/>
      <dgm:spPr/>
      <dgm:t>
        <a:bodyPr/>
        <a:lstStyle/>
        <a:p>
          <a:endParaRPr lang="fr-FR"/>
        </a:p>
      </dgm:t>
    </dgm:pt>
    <dgm:pt modelId="{E56FC065-1895-490A-BB94-8DC7B51A4287}" type="sibTrans" cxnId="{4061E60A-8420-401F-BB04-743E0E485BE8}">
      <dgm:prSet/>
      <dgm:spPr/>
      <dgm:t>
        <a:bodyPr/>
        <a:lstStyle/>
        <a:p>
          <a:endParaRPr lang="fr-FR"/>
        </a:p>
      </dgm:t>
    </dgm:pt>
    <dgm:pt modelId="{8E12E176-124E-45C6-9031-E46A7D74B9E5}">
      <dgm:prSet custT="1"/>
      <dgm:spPr/>
      <dgm:t>
        <a:bodyPr/>
        <a:lstStyle/>
        <a:p>
          <a:r>
            <a:rPr lang="fr-FR" sz="800"/>
            <a:t>Diffusion</a:t>
          </a:r>
        </a:p>
      </dgm:t>
    </dgm:pt>
    <dgm:pt modelId="{F491EC08-3AC2-4D56-94E0-35DFA12F7D38}" type="parTrans" cxnId="{2E64E805-AD7E-4875-A725-236EF9BA84F3}">
      <dgm:prSet/>
      <dgm:spPr/>
      <dgm:t>
        <a:bodyPr/>
        <a:lstStyle/>
        <a:p>
          <a:endParaRPr lang="fr-FR"/>
        </a:p>
      </dgm:t>
    </dgm:pt>
    <dgm:pt modelId="{EC2ABCE9-BB84-46E8-8D1B-71536D47F0A0}" type="sibTrans" cxnId="{2E64E805-AD7E-4875-A725-236EF9BA84F3}">
      <dgm:prSet/>
      <dgm:spPr/>
      <dgm:t>
        <a:bodyPr/>
        <a:lstStyle/>
        <a:p>
          <a:endParaRPr lang="fr-FR"/>
        </a:p>
      </dgm:t>
    </dgm:pt>
    <dgm:pt modelId="{DFB5C66B-BF51-4A87-B22F-8F4600829247}" type="pres">
      <dgm:prSet presAssocID="{24BA6384-AB6A-441D-8A39-C2EF6FAD81A8}" presName="cycle" presStyleCnt="0">
        <dgm:presLayoutVars>
          <dgm:dir/>
          <dgm:resizeHandles val="exact"/>
        </dgm:presLayoutVars>
      </dgm:prSet>
      <dgm:spPr/>
    </dgm:pt>
    <dgm:pt modelId="{E22285FC-C0F5-4F19-9674-0722ABB8F10F}" type="pres">
      <dgm:prSet presAssocID="{7E4810E9-C06B-4C94-BECF-3C60CD6C579E}" presName="node" presStyleLbl="node1" presStyleIdx="0" presStyleCnt="4" custScaleX="114777" custScaleY="114470" custRadScaleRad="94676" custRadScaleInc="-7699">
        <dgm:presLayoutVars>
          <dgm:bulletEnabled val="1"/>
        </dgm:presLayoutVars>
      </dgm:prSet>
      <dgm:spPr/>
    </dgm:pt>
    <dgm:pt modelId="{5083D3B9-58D9-4176-A584-9E5BBAAE8F40}" type="pres">
      <dgm:prSet presAssocID="{7E4810E9-C06B-4C94-BECF-3C60CD6C579E}" presName="spNode" presStyleCnt="0"/>
      <dgm:spPr/>
    </dgm:pt>
    <dgm:pt modelId="{5044995E-67D6-43C6-ABB1-17E4C696CD8A}" type="pres">
      <dgm:prSet presAssocID="{3F7DD091-2B8B-495A-BA27-F8103EA0DA8E}" presName="sibTrans" presStyleLbl="sibTrans1D1" presStyleIdx="0" presStyleCnt="4"/>
      <dgm:spPr/>
    </dgm:pt>
    <dgm:pt modelId="{E65AAC1A-E02A-4D85-A649-F8487D4870AD}" type="pres">
      <dgm:prSet presAssocID="{A26822B2-9151-4323-9C27-E92BF4ACAD4E}" presName="node" presStyleLbl="node1" presStyleIdx="1" presStyleCnt="4" custScaleX="113137" custScaleY="104916" custRadScaleRad="80998">
        <dgm:presLayoutVars>
          <dgm:bulletEnabled val="1"/>
        </dgm:presLayoutVars>
      </dgm:prSet>
      <dgm:spPr/>
    </dgm:pt>
    <dgm:pt modelId="{4C0A9391-8A1B-4341-9D6A-C37F611989D6}" type="pres">
      <dgm:prSet presAssocID="{A26822B2-9151-4323-9C27-E92BF4ACAD4E}" presName="spNode" presStyleCnt="0"/>
      <dgm:spPr/>
    </dgm:pt>
    <dgm:pt modelId="{0C890AB1-999D-44B2-B775-1A3C18250562}" type="pres">
      <dgm:prSet presAssocID="{5B10AA1D-3E6E-4214-8741-4605CF212F21}" presName="sibTrans" presStyleLbl="sibTrans1D1" presStyleIdx="1" presStyleCnt="4"/>
      <dgm:spPr/>
    </dgm:pt>
    <dgm:pt modelId="{24B01FC6-DA8C-4FEC-8920-8E2D91E7FEA7}" type="pres">
      <dgm:prSet presAssocID="{DBE1D03D-4E34-4832-BE1F-32A9D9522BA1}" presName="node" presStyleLbl="node1" presStyleIdx="2" presStyleCnt="4" custScaleX="126288" custScaleY="121694" custRadScaleRad="94535">
        <dgm:presLayoutVars>
          <dgm:bulletEnabled val="1"/>
        </dgm:presLayoutVars>
      </dgm:prSet>
      <dgm:spPr/>
    </dgm:pt>
    <dgm:pt modelId="{D95A2729-111B-4346-A1DD-8DB3CF3B9EC5}" type="pres">
      <dgm:prSet presAssocID="{DBE1D03D-4E34-4832-BE1F-32A9D9522BA1}" presName="spNode" presStyleCnt="0"/>
      <dgm:spPr/>
    </dgm:pt>
    <dgm:pt modelId="{543BBAD1-E266-42A1-B6B6-C3926A91ACAD}" type="pres">
      <dgm:prSet presAssocID="{E56FC065-1895-490A-BB94-8DC7B51A4287}" presName="sibTrans" presStyleLbl="sibTrans1D1" presStyleIdx="2" presStyleCnt="4"/>
      <dgm:spPr/>
    </dgm:pt>
    <dgm:pt modelId="{7B1DA764-7B97-41F5-8FA9-919C14766A75}" type="pres">
      <dgm:prSet presAssocID="{8E12E176-124E-45C6-9031-E46A7D74B9E5}" presName="node" presStyleLbl="node1" presStyleIdx="3" presStyleCnt="4" custScaleX="119092" custScaleY="102359" custRadScaleRad="78632" custRadScaleInc="2885">
        <dgm:presLayoutVars>
          <dgm:bulletEnabled val="1"/>
        </dgm:presLayoutVars>
      </dgm:prSet>
      <dgm:spPr/>
    </dgm:pt>
    <dgm:pt modelId="{544214C8-1D22-41EC-BD79-5A975E3F2E8F}" type="pres">
      <dgm:prSet presAssocID="{8E12E176-124E-45C6-9031-E46A7D74B9E5}" presName="spNode" presStyleCnt="0"/>
      <dgm:spPr/>
    </dgm:pt>
    <dgm:pt modelId="{9F351090-7BAA-4F07-AF7F-B9F5AF46AC98}" type="pres">
      <dgm:prSet presAssocID="{EC2ABCE9-BB84-46E8-8D1B-71536D47F0A0}" presName="sibTrans" presStyleLbl="sibTrans1D1" presStyleIdx="3" presStyleCnt="4"/>
      <dgm:spPr/>
    </dgm:pt>
  </dgm:ptLst>
  <dgm:cxnLst>
    <dgm:cxn modelId="{2E64E805-AD7E-4875-A725-236EF9BA84F3}" srcId="{24BA6384-AB6A-441D-8A39-C2EF6FAD81A8}" destId="{8E12E176-124E-45C6-9031-E46A7D74B9E5}" srcOrd="3" destOrd="0" parTransId="{F491EC08-3AC2-4D56-94E0-35DFA12F7D38}" sibTransId="{EC2ABCE9-BB84-46E8-8D1B-71536D47F0A0}"/>
    <dgm:cxn modelId="{4061E60A-8420-401F-BB04-743E0E485BE8}" srcId="{24BA6384-AB6A-441D-8A39-C2EF6FAD81A8}" destId="{DBE1D03D-4E34-4832-BE1F-32A9D9522BA1}" srcOrd="2" destOrd="0" parTransId="{1A17BAAA-C789-4873-8F86-F8869453265E}" sibTransId="{E56FC065-1895-490A-BB94-8DC7B51A4287}"/>
    <dgm:cxn modelId="{BEFF9437-7C8C-4FA4-9399-F361020EE5FD}" srcId="{24BA6384-AB6A-441D-8A39-C2EF6FAD81A8}" destId="{A26822B2-9151-4323-9C27-E92BF4ACAD4E}" srcOrd="1" destOrd="0" parTransId="{B0955CD6-2A99-44E1-A527-35ED815BDB92}" sibTransId="{5B10AA1D-3E6E-4214-8741-4605CF212F21}"/>
    <dgm:cxn modelId="{5B364A40-F3C2-4F94-9FF6-A5936943E7FF}" type="presOf" srcId="{3F7DD091-2B8B-495A-BA27-F8103EA0DA8E}" destId="{5044995E-67D6-43C6-ABB1-17E4C696CD8A}" srcOrd="0" destOrd="0" presId="urn:microsoft.com/office/officeart/2005/8/layout/cycle5"/>
    <dgm:cxn modelId="{2B397347-2E3E-416A-816D-B5C1D52469D0}" type="presOf" srcId="{8E12E176-124E-45C6-9031-E46A7D74B9E5}" destId="{7B1DA764-7B97-41F5-8FA9-919C14766A75}" srcOrd="0" destOrd="0" presId="urn:microsoft.com/office/officeart/2005/8/layout/cycle5"/>
    <dgm:cxn modelId="{D3626A81-36E0-4DD5-B14D-2CE4DE0DA63F}" type="presOf" srcId="{A26822B2-9151-4323-9C27-E92BF4ACAD4E}" destId="{E65AAC1A-E02A-4D85-A649-F8487D4870AD}" srcOrd="0" destOrd="0" presId="urn:microsoft.com/office/officeart/2005/8/layout/cycle5"/>
    <dgm:cxn modelId="{819390C4-0798-48E5-9CF2-EA2894DDE995}" srcId="{24BA6384-AB6A-441D-8A39-C2EF6FAD81A8}" destId="{7E4810E9-C06B-4C94-BECF-3C60CD6C579E}" srcOrd="0" destOrd="0" parTransId="{D6ACDFB7-3E85-4886-A4B8-3E31AA43350B}" sibTransId="{3F7DD091-2B8B-495A-BA27-F8103EA0DA8E}"/>
    <dgm:cxn modelId="{F148D5C4-EE27-47A4-AA73-7829E0205FD0}" type="presOf" srcId="{5B10AA1D-3E6E-4214-8741-4605CF212F21}" destId="{0C890AB1-999D-44B2-B775-1A3C18250562}" srcOrd="0" destOrd="0" presId="urn:microsoft.com/office/officeart/2005/8/layout/cycle5"/>
    <dgm:cxn modelId="{BF4554D1-5FB9-4166-928C-75BAE5FE4409}" type="presOf" srcId="{DBE1D03D-4E34-4832-BE1F-32A9D9522BA1}" destId="{24B01FC6-DA8C-4FEC-8920-8E2D91E7FEA7}" srcOrd="0" destOrd="0" presId="urn:microsoft.com/office/officeart/2005/8/layout/cycle5"/>
    <dgm:cxn modelId="{734E79E9-E3A0-4E06-9F6D-C93775A2CD67}" type="presOf" srcId="{EC2ABCE9-BB84-46E8-8D1B-71536D47F0A0}" destId="{9F351090-7BAA-4F07-AF7F-B9F5AF46AC98}" srcOrd="0" destOrd="0" presId="urn:microsoft.com/office/officeart/2005/8/layout/cycle5"/>
    <dgm:cxn modelId="{9933E7EB-1119-4239-96F8-4C4185CB9AF8}" type="presOf" srcId="{E56FC065-1895-490A-BB94-8DC7B51A4287}" destId="{543BBAD1-E266-42A1-B6B6-C3926A91ACAD}" srcOrd="0" destOrd="0" presId="urn:microsoft.com/office/officeart/2005/8/layout/cycle5"/>
    <dgm:cxn modelId="{70DC1EF4-28EF-4B0F-87C7-7BBA3A8FAC94}" type="presOf" srcId="{7E4810E9-C06B-4C94-BECF-3C60CD6C579E}" destId="{E22285FC-C0F5-4F19-9674-0722ABB8F10F}" srcOrd="0" destOrd="0" presId="urn:microsoft.com/office/officeart/2005/8/layout/cycle5"/>
    <dgm:cxn modelId="{A4E680F8-AD50-43D9-BEFC-D2C5EB21894A}" type="presOf" srcId="{24BA6384-AB6A-441D-8A39-C2EF6FAD81A8}" destId="{DFB5C66B-BF51-4A87-B22F-8F4600829247}" srcOrd="0" destOrd="0" presId="urn:microsoft.com/office/officeart/2005/8/layout/cycle5"/>
    <dgm:cxn modelId="{79A6337A-7A9E-46F7-961D-2637F9C75DAC}" type="presParOf" srcId="{DFB5C66B-BF51-4A87-B22F-8F4600829247}" destId="{E22285FC-C0F5-4F19-9674-0722ABB8F10F}" srcOrd="0" destOrd="0" presId="urn:microsoft.com/office/officeart/2005/8/layout/cycle5"/>
    <dgm:cxn modelId="{5DEDDEE0-1A64-4255-8C59-864487A8F3EB}" type="presParOf" srcId="{DFB5C66B-BF51-4A87-B22F-8F4600829247}" destId="{5083D3B9-58D9-4176-A584-9E5BBAAE8F40}" srcOrd="1" destOrd="0" presId="urn:microsoft.com/office/officeart/2005/8/layout/cycle5"/>
    <dgm:cxn modelId="{8B3DCF5F-29B2-4492-9B4A-0E21B8B3E8F1}" type="presParOf" srcId="{DFB5C66B-BF51-4A87-B22F-8F4600829247}" destId="{5044995E-67D6-43C6-ABB1-17E4C696CD8A}" srcOrd="2" destOrd="0" presId="urn:microsoft.com/office/officeart/2005/8/layout/cycle5"/>
    <dgm:cxn modelId="{C6C0D49A-F5A5-4A78-95BC-78153520C52E}" type="presParOf" srcId="{DFB5C66B-BF51-4A87-B22F-8F4600829247}" destId="{E65AAC1A-E02A-4D85-A649-F8487D4870AD}" srcOrd="3" destOrd="0" presId="urn:microsoft.com/office/officeart/2005/8/layout/cycle5"/>
    <dgm:cxn modelId="{D202498F-2384-45D1-998D-1FF4D2E06616}" type="presParOf" srcId="{DFB5C66B-BF51-4A87-B22F-8F4600829247}" destId="{4C0A9391-8A1B-4341-9D6A-C37F611989D6}" srcOrd="4" destOrd="0" presId="urn:microsoft.com/office/officeart/2005/8/layout/cycle5"/>
    <dgm:cxn modelId="{8C2D340E-B795-4A87-AA35-E5F9644A430A}" type="presParOf" srcId="{DFB5C66B-BF51-4A87-B22F-8F4600829247}" destId="{0C890AB1-999D-44B2-B775-1A3C18250562}" srcOrd="5" destOrd="0" presId="urn:microsoft.com/office/officeart/2005/8/layout/cycle5"/>
    <dgm:cxn modelId="{C71A3E75-91C6-4714-8850-ABB6C03A6F0B}" type="presParOf" srcId="{DFB5C66B-BF51-4A87-B22F-8F4600829247}" destId="{24B01FC6-DA8C-4FEC-8920-8E2D91E7FEA7}" srcOrd="6" destOrd="0" presId="urn:microsoft.com/office/officeart/2005/8/layout/cycle5"/>
    <dgm:cxn modelId="{BDB6AC2F-D565-45C3-B550-B93DDA976C80}" type="presParOf" srcId="{DFB5C66B-BF51-4A87-B22F-8F4600829247}" destId="{D95A2729-111B-4346-A1DD-8DB3CF3B9EC5}" srcOrd="7" destOrd="0" presId="urn:microsoft.com/office/officeart/2005/8/layout/cycle5"/>
    <dgm:cxn modelId="{D2AE11E5-8E01-4484-BF7D-D012BE63BD6C}" type="presParOf" srcId="{DFB5C66B-BF51-4A87-B22F-8F4600829247}" destId="{543BBAD1-E266-42A1-B6B6-C3926A91ACAD}" srcOrd="8" destOrd="0" presId="urn:microsoft.com/office/officeart/2005/8/layout/cycle5"/>
    <dgm:cxn modelId="{068C1720-ECFD-45EC-8967-70C4B632575E}" type="presParOf" srcId="{DFB5C66B-BF51-4A87-B22F-8F4600829247}" destId="{7B1DA764-7B97-41F5-8FA9-919C14766A75}" srcOrd="9" destOrd="0" presId="urn:microsoft.com/office/officeart/2005/8/layout/cycle5"/>
    <dgm:cxn modelId="{B7DFF223-8411-475D-9519-38E483BF66D6}" type="presParOf" srcId="{DFB5C66B-BF51-4A87-B22F-8F4600829247}" destId="{544214C8-1D22-41EC-BD79-5A975E3F2E8F}" srcOrd="10" destOrd="0" presId="urn:microsoft.com/office/officeart/2005/8/layout/cycle5"/>
    <dgm:cxn modelId="{6020234C-F071-4F6E-B99E-C7DC337DADCD}" type="presParOf" srcId="{DFB5C66B-BF51-4A87-B22F-8F4600829247}" destId="{9F351090-7BAA-4F07-AF7F-B9F5AF46AC98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4BA6384-AB6A-441D-8A39-C2EF6FAD81A8}" type="doc">
      <dgm:prSet loTypeId="urn:microsoft.com/office/officeart/2005/8/layout/cycle5" loCatId="cycle" qsTypeId="urn:microsoft.com/office/officeart/2005/8/quickstyle/3d2" qsCatId="3D" csTypeId="urn:microsoft.com/office/officeart/2005/8/colors/accent1_2" csCatId="accent1" phldr="1"/>
      <dgm:spPr/>
    </dgm:pt>
    <dgm:pt modelId="{7E4810E9-C06B-4C94-BECF-3C60CD6C579E}">
      <dgm:prSet phldrT="[Texte]" custT="1"/>
      <dgm:spPr/>
      <dgm:t>
        <a:bodyPr/>
        <a:lstStyle/>
        <a:p>
          <a:r>
            <a:rPr lang="fr-FR" sz="800"/>
            <a:t>Collecte</a:t>
          </a:r>
        </a:p>
      </dgm:t>
    </dgm:pt>
    <dgm:pt modelId="{D6ACDFB7-3E85-4886-A4B8-3E31AA43350B}" type="parTrans" cxnId="{819390C4-0798-48E5-9CF2-EA2894DDE995}">
      <dgm:prSet/>
      <dgm:spPr/>
      <dgm:t>
        <a:bodyPr/>
        <a:lstStyle/>
        <a:p>
          <a:endParaRPr lang="fr-FR"/>
        </a:p>
      </dgm:t>
    </dgm:pt>
    <dgm:pt modelId="{3F7DD091-2B8B-495A-BA27-F8103EA0DA8E}" type="sibTrans" cxnId="{819390C4-0798-48E5-9CF2-EA2894DDE995}">
      <dgm:prSet/>
      <dgm:spPr/>
      <dgm:t>
        <a:bodyPr/>
        <a:lstStyle/>
        <a:p>
          <a:endParaRPr lang="fr-FR"/>
        </a:p>
      </dgm:t>
    </dgm:pt>
    <dgm:pt modelId="{A26822B2-9151-4323-9C27-E92BF4ACAD4E}">
      <dgm:prSet phldrT="[Texte]" custT="1"/>
      <dgm:spPr/>
      <dgm:t>
        <a:bodyPr/>
        <a:lstStyle/>
        <a:p>
          <a:r>
            <a:rPr lang="fr-FR" sz="800"/>
            <a:t>Saisie</a:t>
          </a:r>
        </a:p>
      </dgm:t>
    </dgm:pt>
    <dgm:pt modelId="{B0955CD6-2A99-44E1-A527-35ED815BDB92}" type="parTrans" cxnId="{BEFF9437-7C8C-4FA4-9399-F361020EE5FD}">
      <dgm:prSet/>
      <dgm:spPr/>
      <dgm:t>
        <a:bodyPr/>
        <a:lstStyle/>
        <a:p>
          <a:endParaRPr lang="fr-FR"/>
        </a:p>
      </dgm:t>
    </dgm:pt>
    <dgm:pt modelId="{5B10AA1D-3E6E-4214-8741-4605CF212F21}" type="sibTrans" cxnId="{BEFF9437-7C8C-4FA4-9399-F361020EE5FD}">
      <dgm:prSet/>
      <dgm:spPr/>
      <dgm:t>
        <a:bodyPr/>
        <a:lstStyle/>
        <a:p>
          <a:endParaRPr lang="fr-FR"/>
        </a:p>
      </dgm:t>
    </dgm:pt>
    <dgm:pt modelId="{DBE1D03D-4E34-4832-BE1F-32A9D9522BA1}">
      <dgm:prSet phldrT="[Texte]" custT="1"/>
      <dgm:spPr/>
      <dgm:t>
        <a:bodyPr/>
        <a:lstStyle/>
        <a:p>
          <a:r>
            <a:rPr lang="fr-FR" sz="800"/>
            <a:t>Traitement</a:t>
          </a:r>
          <a:endParaRPr lang="fr-FR" sz="1100"/>
        </a:p>
      </dgm:t>
    </dgm:pt>
    <dgm:pt modelId="{1A17BAAA-C789-4873-8F86-F8869453265E}" type="parTrans" cxnId="{4061E60A-8420-401F-BB04-743E0E485BE8}">
      <dgm:prSet/>
      <dgm:spPr/>
      <dgm:t>
        <a:bodyPr/>
        <a:lstStyle/>
        <a:p>
          <a:endParaRPr lang="fr-FR"/>
        </a:p>
      </dgm:t>
    </dgm:pt>
    <dgm:pt modelId="{E56FC065-1895-490A-BB94-8DC7B51A4287}" type="sibTrans" cxnId="{4061E60A-8420-401F-BB04-743E0E485BE8}">
      <dgm:prSet/>
      <dgm:spPr/>
      <dgm:t>
        <a:bodyPr/>
        <a:lstStyle/>
        <a:p>
          <a:endParaRPr lang="fr-FR"/>
        </a:p>
      </dgm:t>
    </dgm:pt>
    <dgm:pt modelId="{8E12E176-124E-45C6-9031-E46A7D74B9E5}">
      <dgm:prSet custT="1"/>
      <dgm:spPr/>
      <dgm:t>
        <a:bodyPr/>
        <a:lstStyle/>
        <a:p>
          <a:r>
            <a:rPr lang="fr-FR" sz="800"/>
            <a:t>Diffusion</a:t>
          </a:r>
        </a:p>
      </dgm:t>
    </dgm:pt>
    <dgm:pt modelId="{F491EC08-3AC2-4D56-94E0-35DFA12F7D38}" type="parTrans" cxnId="{2E64E805-AD7E-4875-A725-236EF9BA84F3}">
      <dgm:prSet/>
      <dgm:spPr/>
      <dgm:t>
        <a:bodyPr/>
        <a:lstStyle/>
        <a:p>
          <a:endParaRPr lang="fr-FR"/>
        </a:p>
      </dgm:t>
    </dgm:pt>
    <dgm:pt modelId="{EC2ABCE9-BB84-46E8-8D1B-71536D47F0A0}" type="sibTrans" cxnId="{2E64E805-AD7E-4875-A725-236EF9BA84F3}">
      <dgm:prSet/>
      <dgm:spPr/>
      <dgm:t>
        <a:bodyPr/>
        <a:lstStyle/>
        <a:p>
          <a:endParaRPr lang="fr-FR"/>
        </a:p>
      </dgm:t>
    </dgm:pt>
    <dgm:pt modelId="{DFB5C66B-BF51-4A87-B22F-8F4600829247}" type="pres">
      <dgm:prSet presAssocID="{24BA6384-AB6A-441D-8A39-C2EF6FAD81A8}" presName="cycle" presStyleCnt="0">
        <dgm:presLayoutVars>
          <dgm:dir/>
          <dgm:resizeHandles val="exact"/>
        </dgm:presLayoutVars>
      </dgm:prSet>
      <dgm:spPr/>
    </dgm:pt>
    <dgm:pt modelId="{E22285FC-C0F5-4F19-9674-0722ABB8F10F}" type="pres">
      <dgm:prSet presAssocID="{7E4810E9-C06B-4C94-BECF-3C60CD6C579E}" presName="node" presStyleLbl="node1" presStyleIdx="0" presStyleCnt="4" custScaleX="114777" custScaleY="114470" custRadScaleRad="94676" custRadScaleInc="-7699">
        <dgm:presLayoutVars>
          <dgm:bulletEnabled val="1"/>
        </dgm:presLayoutVars>
      </dgm:prSet>
      <dgm:spPr/>
    </dgm:pt>
    <dgm:pt modelId="{5083D3B9-58D9-4176-A584-9E5BBAAE8F40}" type="pres">
      <dgm:prSet presAssocID="{7E4810E9-C06B-4C94-BECF-3C60CD6C579E}" presName="spNode" presStyleCnt="0"/>
      <dgm:spPr/>
    </dgm:pt>
    <dgm:pt modelId="{5044995E-67D6-43C6-ABB1-17E4C696CD8A}" type="pres">
      <dgm:prSet presAssocID="{3F7DD091-2B8B-495A-BA27-F8103EA0DA8E}" presName="sibTrans" presStyleLbl="sibTrans1D1" presStyleIdx="0" presStyleCnt="4"/>
      <dgm:spPr/>
    </dgm:pt>
    <dgm:pt modelId="{E65AAC1A-E02A-4D85-A649-F8487D4870AD}" type="pres">
      <dgm:prSet presAssocID="{A26822B2-9151-4323-9C27-E92BF4ACAD4E}" presName="node" presStyleLbl="node1" presStyleIdx="1" presStyleCnt="4" custScaleX="113137" custScaleY="104916" custRadScaleRad="80998">
        <dgm:presLayoutVars>
          <dgm:bulletEnabled val="1"/>
        </dgm:presLayoutVars>
      </dgm:prSet>
      <dgm:spPr/>
    </dgm:pt>
    <dgm:pt modelId="{4C0A9391-8A1B-4341-9D6A-C37F611989D6}" type="pres">
      <dgm:prSet presAssocID="{A26822B2-9151-4323-9C27-E92BF4ACAD4E}" presName="spNode" presStyleCnt="0"/>
      <dgm:spPr/>
    </dgm:pt>
    <dgm:pt modelId="{0C890AB1-999D-44B2-B775-1A3C18250562}" type="pres">
      <dgm:prSet presAssocID="{5B10AA1D-3E6E-4214-8741-4605CF212F21}" presName="sibTrans" presStyleLbl="sibTrans1D1" presStyleIdx="1" presStyleCnt="4"/>
      <dgm:spPr/>
    </dgm:pt>
    <dgm:pt modelId="{24B01FC6-DA8C-4FEC-8920-8E2D91E7FEA7}" type="pres">
      <dgm:prSet presAssocID="{DBE1D03D-4E34-4832-BE1F-32A9D9522BA1}" presName="node" presStyleLbl="node1" presStyleIdx="2" presStyleCnt="4" custScaleX="126288" custScaleY="121694" custRadScaleRad="94535">
        <dgm:presLayoutVars>
          <dgm:bulletEnabled val="1"/>
        </dgm:presLayoutVars>
      </dgm:prSet>
      <dgm:spPr/>
    </dgm:pt>
    <dgm:pt modelId="{D95A2729-111B-4346-A1DD-8DB3CF3B9EC5}" type="pres">
      <dgm:prSet presAssocID="{DBE1D03D-4E34-4832-BE1F-32A9D9522BA1}" presName="spNode" presStyleCnt="0"/>
      <dgm:spPr/>
    </dgm:pt>
    <dgm:pt modelId="{543BBAD1-E266-42A1-B6B6-C3926A91ACAD}" type="pres">
      <dgm:prSet presAssocID="{E56FC065-1895-490A-BB94-8DC7B51A4287}" presName="sibTrans" presStyleLbl="sibTrans1D1" presStyleIdx="2" presStyleCnt="4"/>
      <dgm:spPr/>
    </dgm:pt>
    <dgm:pt modelId="{7B1DA764-7B97-41F5-8FA9-919C14766A75}" type="pres">
      <dgm:prSet presAssocID="{8E12E176-124E-45C6-9031-E46A7D74B9E5}" presName="node" presStyleLbl="node1" presStyleIdx="3" presStyleCnt="4" custScaleX="119092" custScaleY="102359" custRadScaleRad="78632" custRadScaleInc="2885">
        <dgm:presLayoutVars>
          <dgm:bulletEnabled val="1"/>
        </dgm:presLayoutVars>
      </dgm:prSet>
      <dgm:spPr/>
    </dgm:pt>
    <dgm:pt modelId="{544214C8-1D22-41EC-BD79-5A975E3F2E8F}" type="pres">
      <dgm:prSet presAssocID="{8E12E176-124E-45C6-9031-E46A7D74B9E5}" presName="spNode" presStyleCnt="0"/>
      <dgm:spPr/>
    </dgm:pt>
    <dgm:pt modelId="{9F351090-7BAA-4F07-AF7F-B9F5AF46AC98}" type="pres">
      <dgm:prSet presAssocID="{EC2ABCE9-BB84-46E8-8D1B-71536D47F0A0}" presName="sibTrans" presStyleLbl="sibTrans1D1" presStyleIdx="3" presStyleCnt="4"/>
      <dgm:spPr/>
    </dgm:pt>
  </dgm:ptLst>
  <dgm:cxnLst>
    <dgm:cxn modelId="{2E64E805-AD7E-4875-A725-236EF9BA84F3}" srcId="{24BA6384-AB6A-441D-8A39-C2EF6FAD81A8}" destId="{8E12E176-124E-45C6-9031-E46A7D74B9E5}" srcOrd="3" destOrd="0" parTransId="{F491EC08-3AC2-4D56-94E0-35DFA12F7D38}" sibTransId="{EC2ABCE9-BB84-46E8-8D1B-71536D47F0A0}"/>
    <dgm:cxn modelId="{4061E60A-8420-401F-BB04-743E0E485BE8}" srcId="{24BA6384-AB6A-441D-8A39-C2EF6FAD81A8}" destId="{DBE1D03D-4E34-4832-BE1F-32A9D9522BA1}" srcOrd="2" destOrd="0" parTransId="{1A17BAAA-C789-4873-8F86-F8869453265E}" sibTransId="{E56FC065-1895-490A-BB94-8DC7B51A4287}"/>
    <dgm:cxn modelId="{BEFF9437-7C8C-4FA4-9399-F361020EE5FD}" srcId="{24BA6384-AB6A-441D-8A39-C2EF6FAD81A8}" destId="{A26822B2-9151-4323-9C27-E92BF4ACAD4E}" srcOrd="1" destOrd="0" parTransId="{B0955CD6-2A99-44E1-A527-35ED815BDB92}" sibTransId="{5B10AA1D-3E6E-4214-8741-4605CF212F21}"/>
    <dgm:cxn modelId="{5B364A40-F3C2-4F94-9FF6-A5936943E7FF}" type="presOf" srcId="{3F7DD091-2B8B-495A-BA27-F8103EA0DA8E}" destId="{5044995E-67D6-43C6-ABB1-17E4C696CD8A}" srcOrd="0" destOrd="0" presId="urn:microsoft.com/office/officeart/2005/8/layout/cycle5"/>
    <dgm:cxn modelId="{2B397347-2E3E-416A-816D-B5C1D52469D0}" type="presOf" srcId="{8E12E176-124E-45C6-9031-E46A7D74B9E5}" destId="{7B1DA764-7B97-41F5-8FA9-919C14766A75}" srcOrd="0" destOrd="0" presId="urn:microsoft.com/office/officeart/2005/8/layout/cycle5"/>
    <dgm:cxn modelId="{D3626A81-36E0-4DD5-B14D-2CE4DE0DA63F}" type="presOf" srcId="{A26822B2-9151-4323-9C27-E92BF4ACAD4E}" destId="{E65AAC1A-E02A-4D85-A649-F8487D4870AD}" srcOrd="0" destOrd="0" presId="urn:microsoft.com/office/officeart/2005/8/layout/cycle5"/>
    <dgm:cxn modelId="{819390C4-0798-48E5-9CF2-EA2894DDE995}" srcId="{24BA6384-AB6A-441D-8A39-C2EF6FAD81A8}" destId="{7E4810E9-C06B-4C94-BECF-3C60CD6C579E}" srcOrd="0" destOrd="0" parTransId="{D6ACDFB7-3E85-4886-A4B8-3E31AA43350B}" sibTransId="{3F7DD091-2B8B-495A-BA27-F8103EA0DA8E}"/>
    <dgm:cxn modelId="{F148D5C4-EE27-47A4-AA73-7829E0205FD0}" type="presOf" srcId="{5B10AA1D-3E6E-4214-8741-4605CF212F21}" destId="{0C890AB1-999D-44B2-B775-1A3C18250562}" srcOrd="0" destOrd="0" presId="urn:microsoft.com/office/officeart/2005/8/layout/cycle5"/>
    <dgm:cxn modelId="{BF4554D1-5FB9-4166-928C-75BAE5FE4409}" type="presOf" srcId="{DBE1D03D-4E34-4832-BE1F-32A9D9522BA1}" destId="{24B01FC6-DA8C-4FEC-8920-8E2D91E7FEA7}" srcOrd="0" destOrd="0" presId="urn:microsoft.com/office/officeart/2005/8/layout/cycle5"/>
    <dgm:cxn modelId="{734E79E9-E3A0-4E06-9F6D-C93775A2CD67}" type="presOf" srcId="{EC2ABCE9-BB84-46E8-8D1B-71536D47F0A0}" destId="{9F351090-7BAA-4F07-AF7F-B9F5AF46AC98}" srcOrd="0" destOrd="0" presId="urn:microsoft.com/office/officeart/2005/8/layout/cycle5"/>
    <dgm:cxn modelId="{9933E7EB-1119-4239-96F8-4C4185CB9AF8}" type="presOf" srcId="{E56FC065-1895-490A-BB94-8DC7B51A4287}" destId="{543BBAD1-E266-42A1-B6B6-C3926A91ACAD}" srcOrd="0" destOrd="0" presId="urn:microsoft.com/office/officeart/2005/8/layout/cycle5"/>
    <dgm:cxn modelId="{70DC1EF4-28EF-4B0F-87C7-7BBA3A8FAC94}" type="presOf" srcId="{7E4810E9-C06B-4C94-BECF-3C60CD6C579E}" destId="{E22285FC-C0F5-4F19-9674-0722ABB8F10F}" srcOrd="0" destOrd="0" presId="urn:microsoft.com/office/officeart/2005/8/layout/cycle5"/>
    <dgm:cxn modelId="{A4E680F8-AD50-43D9-BEFC-D2C5EB21894A}" type="presOf" srcId="{24BA6384-AB6A-441D-8A39-C2EF6FAD81A8}" destId="{DFB5C66B-BF51-4A87-B22F-8F4600829247}" srcOrd="0" destOrd="0" presId="urn:microsoft.com/office/officeart/2005/8/layout/cycle5"/>
    <dgm:cxn modelId="{79A6337A-7A9E-46F7-961D-2637F9C75DAC}" type="presParOf" srcId="{DFB5C66B-BF51-4A87-B22F-8F4600829247}" destId="{E22285FC-C0F5-4F19-9674-0722ABB8F10F}" srcOrd="0" destOrd="0" presId="urn:microsoft.com/office/officeart/2005/8/layout/cycle5"/>
    <dgm:cxn modelId="{5DEDDEE0-1A64-4255-8C59-864487A8F3EB}" type="presParOf" srcId="{DFB5C66B-BF51-4A87-B22F-8F4600829247}" destId="{5083D3B9-58D9-4176-A584-9E5BBAAE8F40}" srcOrd="1" destOrd="0" presId="urn:microsoft.com/office/officeart/2005/8/layout/cycle5"/>
    <dgm:cxn modelId="{8B3DCF5F-29B2-4492-9B4A-0E21B8B3E8F1}" type="presParOf" srcId="{DFB5C66B-BF51-4A87-B22F-8F4600829247}" destId="{5044995E-67D6-43C6-ABB1-17E4C696CD8A}" srcOrd="2" destOrd="0" presId="urn:microsoft.com/office/officeart/2005/8/layout/cycle5"/>
    <dgm:cxn modelId="{C6C0D49A-F5A5-4A78-95BC-78153520C52E}" type="presParOf" srcId="{DFB5C66B-BF51-4A87-B22F-8F4600829247}" destId="{E65AAC1A-E02A-4D85-A649-F8487D4870AD}" srcOrd="3" destOrd="0" presId="urn:microsoft.com/office/officeart/2005/8/layout/cycle5"/>
    <dgm:cxn modelId="{D202498F-2384-45D1-998D-1FF4D2E06616}" type="presParOf" srcId="{DFB5C66B-BF51-4A87-B22F-8F4600829247}" destId="{4C0A9391-8A1B-4341-9D6A-C37F611989D6}" srcOrd="4" destOrd="0" presId="urn:microsoft.com/office/officeart/2005/8/layout/cycle5"/>
    <dgm:cxn modelId="{8C2D340E-B795-4A87-AA35-E5F9644A430A}" type="presParOf" srcId="{DFB5C66B-BF51-4A87-B22F-8F4600829247}" destId="{0C890AB1-999D-44B2-B775-1A3C18250562}" srcOrd="5" destOrd="0" presId="urn:microsoft.com/office/officeart/2005/8/layout/cycle5"/>
    <dgm:cxn modelId="{C71A3E75-91C6-4714-8850-ABB6C03A6F0B}" type="presParOf" srcId="{DFB5C66B-BF51-4A87-B22F-8F4600829247}" destId="{24B01FC6-DA8C-4FEC-8920-8E2D91E7FEA7}" srcOrd="6" destOrd="0" presId="urn:microsoft.com/office/officeart/2005/8/layout/cycle5"/>
    <dgm:cxn modelId="{BDB6AC2F-D565-45C3-B550-B93DDA976C80}" type="presParOf" srcId="{DFB5C66B-BF51-4A87-B22F-8F4600829247}" destId="{D95A2729-111B-4346-A1DD-8DB3CF3B9EC5}" srcOrd="7" destOrd="0" presId="urn:microsoft.com/office/officeart/2005/8/layout/cycle5"/>
    <dgm:cxn modelId="{D2AE11E5-8E01-4484-BF7D-D012BE63BD6C}" type="presParOf" srcId="{DFB5C66B-BF51-4A87-B22F-8F4600829247}" destId="{543BBAD1-E266-42A1-B6B6-C3926A91ACAD}" srcOrd="8" destOrd="0" presId="urn:microsoft.com/office/officeart/2005/8/layout/cycle5"/>
    <dgm:cxn modelId="{068C1720-ECFD-45EC-8967-70C4B632575E}" type="presParOf" srcId="{DFB5C66B-BF51-4A87-B22F-8F4600829247}" destId="{7B1DA764-7B97-41F5-8FA9-919C14766A75}" srcOrd="9" destOrd="0" presId="urn:microsoft.com/office/officeart/2005/8/layout/cycle5"/>
    <dgm:cxn modelId="{B7DFF223-8411-475D-9519-38E483BF66D6}" type="presParOf" srcId="{DFB5C66B-BF51-4A87-B22F-8F4600829247}" destId="{544214C8-1D22-41EC-BD79-5A975E3F2E8F}" srcOrd="10" destOrd="0" presId="urn:microsoft.com/office/officeart/2005/8/layout/cycle5"/>
    <dgm:cxn modelId="{6020234C-F071-4F6E-B99E-C7DC337DADCD}" type="presParOf" srcId="{DFB5C66B-BF51-4A87-B22F-8F4600829247}" destId="{9F351090-7BAA-4F07-AF7F-B9F5AF46AC98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4BA6384-AB6A-441D-8A39-C2EF6FAD81A8}" type="doc">
      <dgm:prSet loTypeId="urn:microsoft.com/office/officeart/2005/8/layout/cycle5" loCatId="cycle" qsTypeId="urn:microsoft.com/office/officeart/2005/8/quickstyle/3d2" qsCatId="3D" csTypeId="urn:microsoft.com/office/officeart/2005/8/colors/accent1_2" csCatId="accent1" phldr="1"/>
      <dgm:spPr/>
    </dgm:pt>
    <dgm:pt modelId="{7E4810E9-C06B-4C94-BECF-3C60CD6C579E}">
      <dgm:prSet phldrT="[Texte]" custT="1"/>
      <dgm:spPr/>
      <dgm:t>
        <a:bodyPr/>
        <a:lstStyle/>
        <a:p>
          <a:r>
            <a:rPr lang="fr-FR" sz="800"/>
            <a:t>Collecte</a:t>
          </a:r>
        </a:p>
      </dgm:t>
    </dgm:pt>
    <dgm:pt modelId="{D6ACDFB7-3E85-4886-A4B8-3E31AA43350B}" type="parTrans" cxnId="{819390C4-0798-48E5-9CF2-EA2894DDE995}">
      <dgm:prSet/>
      <dgm:spPr/>
      <dgm:t>
        <a:bodyPr/>
        <a:lstStyle/>
        <a:p>
          <a:endParaRPr lang="fr-FR"/>
        </a:p>
      </dgm:t>
    </dgm:pt>
    <dgm:pt modelId="{3F7DD091-2B8B-495A-BA27-F8103EA0DA8E}" type="sibTrans" cxnId="{819390C4-0798-48E5-9CF2-EA2894DDE995}">
      <dgm:prSet/>
      <dgm:spPr/>
      <dgm:t>
        <a:bodyPr/>
        <a:lstStyle/>
        <a:p>
          <a:endParaRPr lang="fr-FR"/>
        </a:p>
      </dgm:t>
    </dgm:pt>
    <dgm:pt modelId="{A26822B2-9151-4323-9C27-E92BF4ACAD4E}">
      <dgm:prSet phldrT="[Texte]" custT="1"/>
      <dgm:spPr/>
      <dgm:t>
        <a:bodyPr/>
        <a:lstStyle/>
        <a:p>
          <a:r>
            <a:rPr lang="fr-FR" sz="800"/>
            <a:t>Saisie</a:t>
          </a:r>
        </a:p>
      </dgm:t>
    </dgm:pt>
    <dgm:pt modelId="{B0955CD6-2A99-44E1-A527-35ED815BDB92}" type="parTrans" cxnId="{BEFF9437-7C8C-4FA4-9399-F361020EE5FD}">
      <dgm:prSet/>
      <dgm:spPr/>
      <dgm:t>
        <a:bodyPr/>
        <a:lstStyle/>
        <a:p>
          <a:endParaRPr lang="fr-FR"/>
        </a:p>
      </dgm:t>
    </dgm:pt>
    <dgm:pt modelId="{5B10AA1D-3E6E-4214-8741-4605CF212F21}" type="sibTrans" cxnId="{BEFF9437-7C8C-4FA4-9399-F361020EE5FD}">
      <dgm:prSet/>
      <dgm:spPr/>
      <dgm:t>
        <a:bodyPr/>
        <a:lstStyle/>
        <a:p>
          <a:endParaRPr lang="fr-FR"/>
        </a:p>
      </dgm:t>
    </dgm:pt>
    <dgm:pt modelId="{DBE1D03D-4E34-4832-BE1F-32A9D9522BA1}">
      <dgm:prSet phldrT="[Texte]" custT="1"/>
      <dgm:spPr/>
      <dgm:t>
        <a:bodyPr/>
        <a:lstStyle/>
        <a:p>
          <a:r>
            <a:rPr lang="fr-FR" sz="800"/>
            <a:t>Traitement</a:t>
          </a:r>
          <a:endParaRPr lang="fr-FR" sz="1100"/>
        </a:p>
      </dgm:t>
    </dgm:pt>
    <dgm:pt modelId="{1A17BAAA-C789-4873-8F86-F8869453265E}" type="parTrans" cxnId="{4061E60A-8420-401F-BB04-743E0E485BE8}">
      <dgm:prSet/>
      <dgm:spPr/>
      <dgm:t>
        <a:bodyPr/>
        <a:lstStyle/>
        <a:p>
          <a:endParaRPr lang="fr-FR"/>
        </a:p>
      </dgm:t>
    </dgm:pt>
    <dgm:pt modelId="{E56FC065-1895-490A-BB94-8DC7B51A4287}" type="sibTrans" cxnId="{4061E60A-8420-401F-BB04-743E0E485BE8}">
      <dgm:prSet/>
      <dgm:spPr/>
      <dgm:t>
        <a:bodyPr/>
        <a:lstStyle/>
        <a:p>
          <a:endParaRPr lang="fr-FR"/>
        </a:p>
      </dgm:t>
    </dgm:pt>
    <dgm:pt modelId="{8E12E176-124E-45C6-9031-E46A7D74B9E5}">
      <dgm:prSet custT="1"/>
      <dgm:spPr/>
      <dgm:t>
        <a:bodyPr/>
        <a:lstStyle/>
        <a:p>
          <a:r>
            <a:rPr lang="fr-FR" sz="800"/>
            <a:t>Diffusion</a:t>
          </a:r>
        </a:p>
      </dgm:t>
    </dgm:pt>
    <dgm:pt modelId="{F491EC08-3AC2-4D56-94E0-35DFA12F7D38}" type="parTrans" cxnId="{2E64E805-AD7E-4875-A725-236EF9BA84F3}">
      <dgm:prSet/>
      <dgm:spPr/>
      <dgm:t>
        <a:bodyPr/>
        <a:lstStyle/>
        <a:p>
          <a:endParaRPr lang="fr-FR"/>
        </a:p>
      </dgm:t>
    </dgm:pt>
    <dgm:pt modelId="{EC2ABCE9-BB84-46E8-8D1B-71536D47F0A0}" type="sibTrans" cxnId="{2E64E805-AD7E-4875-A725-236EF9BA84F3}">
      <dgm:prSet/>
      <dgm:spPr/>
      <dgm:t>
        <a:bodyPr/>
        <a:lstStyle/>
        <a:p>
          <a:endParaRPr lang="fr-FR"/>
        </a:p>
      </dgm:t>
    </dgm:pt>
    <dgm:pt modelId="{DFB5C66B-BF51-4A87-B22F-8F4600829247}" type="pres">
      <dgm:prSet presAssocID="{24BA6384-AB6A-441D-8A39-C2EF6FAD81A8}" presName="cycle" presStyleCnt="0">
        <dgm:presLayoutVars>
          <dgm:dir/>
          <dgm:resizeHandles val="exact"/>
        </dgm:presLayoutVars>
      </dgm:prSet>
      <dgm:spPr/>
    </dgm:pt>
    <dgm:pt modelId="{E22285FC-C0F5-4F19-9674-0722ABB8F10F}" type="pres">
      <dgm:prSet presAssocID="{7E4810E9-C06B-4C94-BECF-3C60CD6C579E}" presName="node" presStyleLbl="node1" presStyleIdx="0" presStyleCnt="4" custScaleX="114777" custScaleY="114470" custRadScaleRad="94676" custRadScaleInc="-7699">
        <dgm:presLayoutVars>
          <dgm:bulletEnabled val="1"/>
        </dgm:presLayoutVars>
      </dgm:prSet>
      <dgm:spPr/>
    </dgm:pt>
    <dgm:pt modelId="{5083D3B9-58D9-4176-A584-9E5BBAAE8F40}" type="pres">
      <dgm:prSet presAssocID="{7E4810E9-C06B-4C94-BECF-3C60CD6C579E}" presName="spNode" presStyleCnt="0"/>
      <dgm:spPr/>
    </dgm:pt>
    <dgm:pt modelId="{5044995E-67D6-43C6-ABB1-17E4C696CD8A}" type="pres">
      <dgm:prSet presAssocID="{3F7DD091-2B8B-495A-BA27-F8103EA0DA8E}" presName="sibTrans" presStyleLbl="sibTrans1D1" presStyleIdx="0" presStyleCnt="4"/>
      <dgm:spPr/>
    </dgm:pt>
    <dgm:pt modelId="{E65AAC1A-E02A-4D85-A649-F8487D4870AD}" type="pres">
      <dgm:prSet presAssocID="{A26822B2-9151-4323-9C27-E92BF4ACAD4E}" presName="node" presStyleLbl="node1" presStyleIdx="1" presStyleCnt="4" custScaleX="113137" custScaleY="104916" custRadScaleRad="80998">
        <dgm:presLayoutVars>
          <dgm:bulletEnabled val="1"/>
        </dgm:presLayoutVars>
      </dgm:prSet>
      <dgm:spPr/>
    </dgm:pt>
    <dgm:pt modelId="{4C0A9391-8A1B-4341-9D6A-C37F611989D6}" type="pres">
      <dgm:prSet presAssocID="{A26822B2-9151-4323-9C27-E92BF4ACAD4E}" presName="spNode" presStyleCnt="0"/>
      <dgm:spPr/>
    </dgm:pt>
    <dgm:pt modelId="{0C890AB1-999D-44B2-B775-1A3C18250562}" type="pres">
      <dgm:prSet presAssocID="{5B10AA1D-3E6E-4214-8741-4605CF212F21}" presName="sibTrans" presStyleLbl="sibTrans1D1" presStyleIdx="1" presStyleCnt="4"/>
      <dgm:spPr/>
    </dgm:pt>
    <dgm:pt modelId="{24B01FC6-DA8C-4FEC-8920-8E2D91E7FEA7}" type="pres">
      <dgm:prSet presAssocID="{DBE1D03D-4E34-4832-BE1F-32A9D9522BA1}" presName="node" presStyleLbl="node1" presStyleIdx="2" presStyleCnt="4" custScaleX="126288" custScaleY="121694" custRadScaleRad="94535">
        <dgm:presLayoutVars>
          <dgm:bulletEnabled val="1"/>
        </dgm:presLayoutVars>
      </dgm:prSet>
      <dgm:spPr/>
    </dgm:pt>
    <dgm:pt modelId="{D95A2729-111B-4346-A1DD-8DB3CF3B9EC5}" type="pres">
      <dgm:prSet presAssocID="{DBE1D03D-4E34-4832-BE1F-32A9D9522BA1}" presName="spNode" presStyleCnt="0"/>
      <dgm:spPr/>
    </dgm:pt>
    <dgm:pt modelId="{543BBAD1-E266-42A1-B6B6-C3926A91ACAD}" type="pres">
      <dgm:prSet presAssocID="{E56FC065-1895-490A-BB94-8DC7B51A4287}" presName="sibTrans" presStyleLbl="sibTrans1D1" presStyleIdx="2" presStyleCnt="4"/>
      <dgm:spPr/>
    </dgm:pt>
    <dgm:pt modelId="{7B1DA764-7B97-41F5-8FA9-919C14766A75}" type="pres">
      <dgm:prSet presAssocID="{8E12E176-124E-45C6-9031-E46A7D74B9E5}" presName="node" presStyleLbl="node1" presStyleIdx="3" presStyleCnt="4" custScaleX="119092" custScaleY="102359" custRadScaleRad="78632" custRadScaleInc="2885">
        <dgm:presLayoutVars>
          <dgm:bulletEnabled val="1"/>
        </dgm:presLayoutVars>
      </dgm:prSet>
      <dgm:spPr/>
    </dgm:pt>
    <dgm:pt modelId="{544214C8-1D22-41EC-BD79-5A975E3F2E8F}" type="pres">
      <dgm:prSet presAssocID="{8E12E176-124E-45C6-9031-E46A7D74B9E5}" presName="spNode" presStyleCnt="0"/>
      <dgm:spPr/>
    </dgm:pt>
    <dgm:pt modelId="{9F351090-7BAA-4F07-AF7F-B9F5AF46AC98}" type="pres">
      <dgm:prSet presAssocID="{EC2ABCE9-BB84-46E8-8D1B-71536D47F0A0}" presName="sibTrans" presStyleLbl="sibTrans1D1" presStyleIdx="3" presStyleCnt="4"/>
      <dgm:spPr/>
    </dgm:pt>
  </dgm:ptLst>
  <dgm:cxnLst>
    <dgm:cxn modelId="{3E3E6902-99BD-4D13-97E9-B1267D262C32}" type="presOf" srcId="{E56FC065-1895-490A-BB94-8DC7B51A4287}" destId="{543BBAD1-E266-42A1-B6B6-C3926A91ACAD}" srcOrd="0" destOrd="0" presId="urn:microsoft.com/office/officeart/2005/8/layout/cycle5"/>
    <dgm:cxn modelId="{2E64E805-AD7E-4875-A725-236EF9BA84F3}" srcId="{24BA6384-AB6A-441D-8A39-C2EF6FAD81A8}" destId="{8E12E176-124E-45C6-9031-E46A7D74B9E5}" srcOrd="3" destOrd="0" parTransId="{F491EC08-3AC2-4D56-94E0-35DFA12F7D38}" sibTransId="{EC2ABCE9-BB84-46E8-8D1B-71536D47F0A0}"/>
    <dgm:cxn modelId="{4061E60A-8420-401F-BB04-743E0E485BE8}" srcId="{24BA6384-AB6A-441D-8A39-C2EF6FAD81A8}" destId="{DBE1D03D-4E34-4832-BE1F-32A9D9522BA1}" srcOrd="2" destOrd="0" parTransId="{1A17BAAA-C789-4873-8F86-F8869453265E}" sibTransId="{E56FC065-1895-490A-BB94-8DC7B51A4287}"/>
    <dgm:cxn modelId="{88D5DB35-21D9-4A76-82B1-C555ECEADE22}" type="presOf" srcId="{7E4810E9-C06B-4C94-BECF-3C60CD6C579E}" destId="{E22285FC-C0F5-4F19-9674-0722ABB8F10F}" srcOrd="0" destOrd="0" presId="urn:microsoft.com/office/officeart/2005/8/layout/cycle5"/>
    <dgm:cxn modelId="{BEFF9437-7C8C-4FA4-9399-F361020EE5FD}" srcId="{24BA6384-AB6A-441D-8A39-C2EF6FAD81A8}" destId="{A26822B2-9151-4323-9C27-E92BF4ACAD4E}" srcOrd="1" destOrd="0" parTransId="{B0955CD6-2A99-44E1-A527-35ED815BDB92}" sibTransId="{5B10AA1D-3E6E-4214-8741-4605CF212F21}"/>
    <dgm:cxn modelId="{2428CF4A-C4F5-46AD-ADCE-38100FC695F7}" type="presOf" srcId="{5B10AA1D-3E6E-4214-8741-4605CF212F21}" destId="{0C890AB1-999D-44B2-B775-1A3C18250562}" srcOrd="0" destOrd="0" presId="urn:microsoft.com/office/officeart/2005/8/layout/cycle5"/>
    <dgm:cxn modelId="{E37FAE81-28C0-4665-9301-D36E04675015}" type="presOf" srcId="{8E12E176-124E-45C6-9031-E46A7D74B9E5}" destId="{7B1DA764-7B97-41F5-8FA9-919C14766A75}" srcOrd="0" destOrd="0" presId="urn:microsoft.com/office/officeart/2005/8/layout/cycle5"/>
    <dgm:cxn modelId="{DF6A5A90-31D2-4B10-8059-23B7C29FE9C2}" type="presOf" srcId="{24BA6384-AB6A-441D-8A39-C2EF6FAD81A8}" destId="{DFB5C66B-BF51-4A87-B22F-8F4600829247}" srcOrd="0" destOrd="0" presId="urn:microsoft.com/office/officeart/2005/8/layout/cycle5"/>
    <dgm:cxn modelId="{42C32CAE-C8FD-4FCE-94E2-CFDA459EA5DF}" type="presOf" srcId="{EC2ABCE9-BB84-46E8-8D1B-71536D47F0A0}" destId="{9F351090-7BAA-4F07-AF7F-B9F5AF46AC98}" srcOrd="0" destOrd="0" presId="urn:microsoft.com/office/officeart/2005/8/layout/cycle5"/>
    <dgm:cxn modelId="{5EDCBBB8-590A-4092-ADF6-78D3797B8789}" type="presOf" srcId="{3F7DD091-2B8B-495A-BA27-F8103EA0DA8E}" destId="{5044995E-67D6-43C6-ABB1-17E4C696CD8A}" srcOrd="0" destOrd="0" presId="urn:microsoft.com/office/officeart/2005/8/layout/cycle5"/>
    <dgm:cxn modelId="{819390C4-0798-48E5-9CF2-EA2894DDE995}" srcId="{24BA6384-AB6A-441D-8A39-C2EF6FAD81A8}" destId="{7E4810E9-C06B-4C94-BECF-3C60CD6C579E}" srcOrd="0" destOrd="0" parTransId="{D6ACDFB7-3E85-4886-A4B8-3E31AA43350B}" sibTransId="{3F7DD091-2B8B-495A-BA27-F8103EA0DA8E}"/>
    <dgm:cxn modelId="{3B2515D0-8C8B-49B7-9BE8-72524D4BE72E}" type="presOf" srcId="{DBE1D03D-4E34-4832-BE1F-32A9D9522BA1}" destId="{24B01FC6-DA8C-4FEC-8920-8E2D91E7FEA7}" srcOrd="0" destOrd="0" presId="urn:microsoft.com/office/officeart/2005/8/layout/cycle5"/>
    <dgm:cxn modelId="{4F6770EE-628E-4371-8FF3-6506D7D7C3DF}" type="presOf" srcId="{A26822B2-9151-4323-9C27-E92BF4ACAD4E}" destId="{E65AAC1A-E02A-4D85-A649-F8487D4870AD}" srcOrd="0" destOrd="0" presId="urn:microsoft.com/office/officeart/2005/8/layout/cycle5"/>
    <dgm:cxn modelId="{2C730057-DBB8-478D-95CB-D8D79B0AAF11}" type="presParOf" srcId="{DFB5C66B-BF51-4A87-B22F-8F4600829247}" destId="{E22285FC-C0F5-4F19-9674-0722ABB8F10F}" srcOrd="0" destOrd="0" presId="urn:microsoft.com/office/officeart/2005/8/layout/cycle5"/>
    <dgm:cxn modelId="{27A89271-3F9B-4783-BDB5-381AF258B79E}" type="presParOf" srcId="{DFB5C66B-BF51-4A87-B22F-8F4600829247}" destId="{5083D3B9-58D9-4176-A584-9E5BBAAE8F40}" srcOrd="1" destOrd="0" presId="urn:microsoft.com/office/officeart/2005/8/layout/cycle5"/>
    <dgm:cxn modelId="{1C61D7F7-F68A-4A34-B346-EE6AA6C2816D}" type="presParOf" srcId="{DFB5C66B-BF51-4A87-B22F-8F4600829247}" destId="{5044995E-67D6-43C6-ABB1-17E4C696CD8A}" srcOrd="2" destOrd="0" presId="urn:microsoft.com/office/officeart/2005/8/layout/cycle5"/>
    <dgm:cxn modelId="{4C8803C8-9853-448D-8B52-B1D61BDF5694}" type="presParOf" srcId="{DFB5C66B-BF51-4A87-B22F-8F4600829247}" destId="{E65AAC1A-E02A-4D85-A649-F8487D4870AD}" srcOrd="3" destOrd="0" presId="urn:microsoft.com/office/officeart/2005/8/layout/cycle5"/>
    <dgm:cxn modelId="{62055E0D-9218-43AE-ACD9-5C33734E4AFD}" type="presParOf" srcId="{DFB5C66B-BF51-4A87-B22F-8F4600829247}" destId="{4C0A9391-8A1B-4341-9D6A-C37F611989D6}" srcOrd="4" destOrd="0" presId="urn:microsoft.com/office/officeart/2005/8/layout/cycle5"/>
    <dgm:cxn modelId="{CDBE6325-1EDD-4906-9CFB-DD873CBA04B6}" type="presParOf" srcId="{DFB5C66B-BF51-4A87-B22F-8F4600829247}" destId="{0C890AB1-999D-44B2-B775-1A3C18250562}" srcOrd="5" destOrd="0" presId="urn:microsoft.com/office/officeart/2005/8/layout/cycle5"/>
    <dgm:cxn modelId="{CFFC82EF-7861-409A-8491-035E689DA6F6}" type="presParOf" srcId="{DFB5C66B-BF51-4A87-B22F-8F4600829247}" destId="{24B01FC6-DA8C-4FEC-8920-8E2D91E7FEA7}" srcOrd="6" destOrd="0" presId="urn:microsoft.com/office/officeart/2005/8/layout/cycle5"/>
    <dgm:cxn modelId="{33762385-D5FB-41A4-8FDF-B0465F0A2221}" type="presParOf" srcId="{DFB5C66B-BF51-4A87-B22F-8F4600829247}" destId="{D95A2729-111B-4346-A1DD-8DB3CF3B9EC5}" srcOrd="7" destOrd="0" presId="urn:microsoft.com/office/officeart/2005/8/layout/cycle5"/>
    <dgm:cxn modelId="{2917E5B2-5F7F-4820-A47C-B7CCB096BD07}" type="presParOf" srcId="{DFB5C66B-BF51-4A87-B22F-8F4600829247}" destId="{543BBAD1-E266-42A1-B6B6-C3926A91ACAD}" srcOrd="8" destOrd="0" presId="urn:microsoft.com/office/officeart/2005/8/layout/cycle5"/>
    <dgm:cxn modelId="{2F1C5C51-B5C1-4C8A-A64E-FCA12B549086}" type="presParOf" srcId="{DFB5C66B-BF51-4A87-B22F-8F4600829247}" destId="{7B1DA764-7B97-41F5-8FA9-919C14766A75}" srcOrd="9" destOrd="0" presId="urn:microsoft.com/office/officeart/2005/8/layout/cycle5"/>
    <dgm:cxn modelId="{A16FEEFE-9C7E-4D80-9846-C7DDA5A1D214}" type="presParOf" srcId="{DFB5C66B-BF51-4A87-B22F-8F4600829247}" destId="{544214C8-1D22-41EC-BD79-5A975E3F2E8F}" srcOrd="10" destOrd="0" presId="urn:microsoft.com/office/officeart/2005/8/layout/cycle5"/>
    <dgm:cxn modelId="{4EACF841-58D2-4CAC-AAF3-A25FE804F5C9}" type="presParOf" srcId="{DFB5C66B-BF51-4A87-B22F-8F4600829247}" destId="{9F351090-7BAA-4F07-AF7F-B9F5AF46AC98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2285FC-C0F5-4F19-9674-0722ABB8F10F}">
      <dsp:nvSpPr>
        <dsp:cNvPr id="0" name=""/>
        <dsp:cNvSpPr/>
      </dsp:nvSpPr>
      <dsp:spPr>
        <a:xfrm>
          <a:off x="509857" y="-135"/>
          <a:ext cx="542493" cy="35167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/>
            <a:t>Collecte</a:t>
          </a:r>
        </a:p>
      </dsp:txBody>
      <dsp:txXfrm>
        <a:off x="527024" y="17032"/>
        <a:ext cx="508159" cy="317343"/>
      </dsp:txXfrm>
    </dsp:sp>
    <dsp:sp modelId="{5044995E-67D6-43C6-ABB1-17E4C696CD8A}">
      <dsp:nvSpPr>
        <dsp:cNvPr id="0" name=""/>
        <dsp:cNvSpPr/>
      </dsp:nvSpPr>
      <dsp:spPr>
        <a:xfrm>
          <a:off x="173053" y="84573"/>
          <a:ext cx="1015022" cy="1015022"/>
        </a:xfrm>
        <a:custGeom>
          <a:avLst/>
          <a:gdLst/>
          <a:ahLst/>
          <a:cxnLst/>
          <a:rect l="0" t="0" r="0" b="0"/>
          <a:pathLst>
            <a:path>
              <a:moveTo>
                <a:pt x="914877" y="204822"/>
              </a:moveTo>
              <a:arcTo wR="507511" hR="507511" stAng="19403175" swAng="1155597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5AAC1A-E02A-4D85-A649-F8487D4870AD}">
      <dsp:nvSpPr>
        <dsp:cNvPr id="0" name=""/>
        <dsp:cNvSpPr/>
      </dsp:nvSpPr>
      <dsp:spPr>
        <a:xfrm>
          <a:off x="944172" y="494641"/>
          <a:ext cx="534742" cy="32232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/>
            <a:t>Saisie</a:t>
          </a:r>
        </a:p>
      </dsp:txBody>
      <dsp:txXfrm>
        <a:off x="959907" y="510376"/>
        <a:ext cx="503272" cy="290855"/>
      </dsp:txXfrm>
    </dsp:sp>
    <dsp:sp modelId="{0C890AB1-999D-44B2-B775-1A3C18250562}">
      <dsp:nvSpPr>
        <dsp:cNvPr id="0" name=""/>
        <dsp:cNvSpPr/>
      </dsp:nvSpPr>
      <dsp:spPr>
        <a:xfrm>
          <a:off x="167791" y="244447"/>
          <a:ext cx="1015022" cy="1015022"/>
        </a:xfrm>
        <a:custGeom>
          <a:avLst/>
          <a:gdLst/>
          <a:ahLst/>
          <a:cxnLst/>
          <a:rect l="0" t="0" r="0" b="0"/>
          <a:pathLst>
            <a:path>
              <a:moveTo>
                <a:pt x="1002943" y="617580"/>
              </a:moveTo>
              <a:arcTo wR="507511" hR="507511" stAng="751552" swAng="943419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B01FC6-DA8C-4FEC-8920-8E2D91E7FEA7}">
      <dsp:nvSpPr>
        <dsp:cNvPr id="0" name=""/>
        <dsp:cNvSpPr/>
      </dsp:nvSpPr>
      <dsp:spPr>
        <a:xfrm>
          <a:off x="502018" y="948644"/>
          <a:ext cx="596900" cy="37387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/>
            <a:t>Traitement</a:t>
          </a:r>
          <a:endParaRPr lang="fr-FR" sz="1100" kern="1200"/>
        </a:p>
      </dsp:txBody>
      <dsp:txXfrm>
        <a:off x="520269" y="966895"/>
        <a:ext cx="560398" cy="337369"/>
      </dsp:txXfrm>
    </dsp:sp>
    <dsp:sp modelId="{543BBAD1-E266-42A1-B6B6-C3926A91ACAD}">
      <dsp:nvSpPr>
        <dsp:cNvPr id="0" name=""/>
        <dsp:cNvSpPr/>
      </dsp:nvSpPr>
      <dsp:spPr>
        <a:xfrm>
          <a:off x="429850" y="263089"/>
          <a:ext cx="1015022" cy="1015022"/>
        </a:xfrm>
        <a:custGeom>
          <a:avLst/>
          <a:gdLst/>
          <a:ahLst/>
          <a:cxnLst/>
          <a:rect l="0" t="0" r="0" b="0"/>
          <a:pathLst>
            <a:path>
              <a:moveTo>
                <a:pt x="49879" y="726921"/>
              </a:moveTo>
              <a:arcTo wR="507511" hR="507511" stAng="9263082" swAng="971214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1DA764-7B97-41F5-8FA9-919C14766A75}">
      <dsp:nvSpPr>
        <dsp:cNvPr id="0" name=""/>
        <dsp:cNvSpPr/>
      </dsp:nvSpPr>
      <dsp:spPr>
        <a:xfrm>
          <a:off x="120003" y="492541"/>
          <a:ext cx="562888" cy="31447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/>
            <a:t>Diffusion</a:t>
          </a:r>
        </a:p>
      </dsp:txBody>
      <dsp:txXfrm>
        <a:off x="135354" y="507892"/>
        <a:ext cx="532186" cy="283768"/>
      </dsp:txXfrm>
    </dsp:sp>
    <dsp:sp modelId="{9F351090-7BAA-4F07-AF7F-B9F5AF46AC98}">
      <dsp:nvSpPr>
        <dsp:cNvPr id="0" name=""/>
        <dsp:cNvSpPr/>
      </dsp:nvSpPr>
      <dsp:spPr>
        <a:xfrm>
          <a:off x="434113" y="32377"/>
          <a:ext cx="1015022" cy="1015022"/>
        </a:xfrm>
        <a:custGeom>
          <a:avLst/>
          <a:gdLst/>
          <a:ahLst/>
          <a:cxnLst/>
          <a:rect l="0" t="0" r="0" b="0"/>
          <a:pathLst>
            <a:path>
              <a:moveTo>
                <a:pt x="8623" y="414350"/>
              </a:moveTo>
              <a:arcTo wR="507511" hR="507511" stAng="11434644" swAng="954272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1A9478-53DE-4A9A-8D0C-1BD80CE1383A}">
      <dsp:nvSpPr>
        <dsp:cNvPr id="0" name=""/>
        <dsp:cNvSpPr/>
      </dsp:nvSpPr>
      <dsp:spPr>
        <a:xfrm>
          <a:off x="0" y="0"/>
          <a:ext cx="1351052" cy="79015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>
              <a:latin typeface="Arial Narrow" panose="020B0606020202030204" pitchFamily="34" charset="0"/>
            </a:rPr>
            <a:t>Définir thème</a:t>
          </a:r>
        </a:p>
      </dsp:txBody>
      <dsp:txXfrm>
        <a:off x="23143" y="23143"/>
        <a:ext cx="1304766" cy="743866"/>
      </dsp:txXfrm>
    </dsp:sp>
    <dsp:sp modelId="{4CD85FCE-09B3-41CD-A62A-8F1AD5749C59}">
      <dsp:nvSpPr>
        <dsp:cNvPr id="0" name=""/>
        <dsp:cNvSpPr/>
      </dsp:nvSpPr>
      <dsp:spPr>
        <a:xfrm>
          <a:off x="1486751" y="227545"/>
          <a:ext cx="287682" cy="3350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b="1" kern="1200">
            <a:latin typeface="Arial Narrow" panose="020B0606020202030204" pitchFamily="34" charset="0"/>
          </a:endParaRPr>
        </a:p>
      </dsp:txBody>
      <dsp:txXfrm>
        <a:off x="1486751" y="294557"/>
        <a:ext cx="201377" cy="201037"/>
      </dsp:txXfrm>
    </dsp:sp>
    <dsp:sp modelId="{80CDDD96-16B5-4A6E-A5F7-E4E2CA77A817}">
      <dsp:nvSpPr>
        <dsp:cNvPr id="0" name=""/>
        <dsp:cNvSpPr/>
      </dsp:nvSpPr>
      <dsp:spPr>
        <a:xfrm>
          <a:off x="1893849" y="0"/>
          <a:ext cx="1351052" cy="79015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>
              <a:latin typeface="Arial Narrow" panose="020B0606020202030204" pitchFamily="34" charset="0"/>
            </a:rPr>
            <a:t>Réserver formateur</a:t>
          </a:r>
        </a:p>
      </dsp:txBody>
      <dsp:txXfrm>
        <a:off x="1916992" y="23143"/>
        <a:ext cx="1304766" cy="743866"/>
      </dsp:txXfrm>
    </dsp:sp>
    <dsp:sp modelId="{A35ADBFC-9EC3-42DF-AA54-11BBA04569C6}">
      <dsp:nvSpPr>
        <dsp:cNvPr id="0" name=""/>
        <dsp:cNvSpPr/>
      </dsp:nvSpPr>
      <dsp:spPr>
        <a:xfrm>
          <a:off x="3380007" y="227545"/>
          <a:ext cx="286423" cy="3350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b="1" kern="1200">
            <a:latin typeface="Arial Narrow" panose="020B0606020202030204" pitchFamily="34" charset="0"/>
          </a:endParaRPr>
        </a:p>
      </dsp:txBody>
      <dsp:txXfrm>
        <a:off x="3380007" y="294557"/>
        <a:ext cx="200496" cy="201037"/>
      </dsp:txXfrm>
    </dsp:sp>
    <dsp:sp modelId="{B42229A2-F967-4542-81D4-D8EA6CFBDF7F}">
      <dsp:nvSpPr>
        <dsp:cNvPr id="0" name=""/>
        <dsp:cNvSpPr/>
      </dsp:nvSpPr>
      <dsp:spPr>
        <a:xfrm>
          <a:off x="3785323" y="0"/>
          <a:ext cx="1351052" cy="79015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>
              <a:latin typeface="Arial Narrow" panose="020B0606020202030204" pitchFamily="34" charset="0"/>
            </a:rPr>
            <a:t>Résérver salle</a:t>
          </a:r>
        </a:p>
      </dsp:txBody>
      <dsp:txXfrm>
        <a:off x="3808466" y="23143"/>
        <a:ext cx="1304766" cy="743866"/>
      </dsp:txXfrm>
    </dsp:sp>
    <dsp:sp modelId="{8F987137-8694-4F4A-BA45-BE6FF926339C}">
      <dsp:nvSpPr>
        <dsp:cNvPr id="0" name=""/>
        <dsp:cNvSpPr/>
      </dsp:nvSpPr>
      <dsp:spPr>
        <a:xfrm>
          <a:off x="5271481" y="227545"/>
          <a:ext cx="286423" cy="3350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b="1" kern="1200">
            <a:latin typeface="Arial Narrow" panose="020B0606020202030204" pitchFamily="34" charset="0"/>
          </a:endParaRPr>
        </a:p>
      </dsp:txBody>
      <dsp:txXfrm>
        <a:off x="5271481" y="294557"/>
        <a:ext cx="200496" cy="201037"/>
      </dsp:txXfrm>
    </dsp:sp>
    <dsp:sp modelId="{305B7254-9DDC-45AF-995A-E504F1B72AFB}">
      <dsp:nvSpPr>
        <dsp:cNvPr id="0" name=""/>
        <dsp:cNvSpPr/>
      </dsp:nvSpPr>
      <dsp:spPr>
        <a:xfrm>
          <a:off x="5676797" y="0"/>
          <a:ext cx="1697260" cy="79015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>
              <a:latin typeface="Arial Narrow" panose="020B0606020202030204" pitchFamily="34" charset="0"/>
            </a:rPr>
            <a:t>Informer me personnel</a:t>
          </a:r>
        </a:p>
      </dsp:txBody>
      <dsp:txXfrm>
        <a:off x="5699940" y="23143"/>
        <a:ext cx="1650974" cy="743866"/>
      </dsp:txXfrm>
    </dsp:sp>
    <dsp:sp modelId="{C602E07C-ECE5-435C-97E3-121FB58A459E}">
      <dsp:nvSpPr>
        <dsp:cNvPr id="0" name=""/>
        <dsp:cNvSpPr/>
      </dsp:nvSpPr>
      <dsp:spPr>
        <a:xfrm>
          <a:off x="7509162" y="227545"/>
          <a:ext cx="286423" cy="3350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b="1" kern="1200">
            <a:latin typeface="Arial Narrow" panose="020B0606020202030204" pitchFamily="34" charset="0"/>
          </a:endParaRPr>
        </a:p>
      </dsp:txBody>
      <dsp:txXfrm>
        <a:off x="7509162" y="294557"/>
        <a:ext cx="200496" cy="201037"/>
      </dsp:txXfrm>
    </dsp:sp>
    <dsp:sp modelId="{208B8A84-B6D7-4DEC-B06B-557AA1471D05}">
      <dsp:nvSpPr>
        <dsp:cNvPr id="0" name=""/>
        <dsp:cNvSpPr/>
      </dsp:nvSpPr>
      <dsp:spPr>
        <a:xfrm>
          <a:off x="7914478" y="0"/>
          <a:ext cx="1351052" cy="79015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>
              <a:latin typeface="Arial Narrow" panose="020B0606020202030204" pitchFamily="34" charset="0"/>
            </a:rPr>
            <a:t> Saisir les inscriptions</a:t>
          </a:r>
        </a:p>
      </dsp:txBody>
      <dsp:txXfrm>
        <a:off x="7937621" y="23143"/>
        <a:ext cx="1304766" cy="743866"/>
      </dsp:txXfrm>
    </dsp:sp>
    <dsp:sp modelId="{F4BB9316-4261-40C3-AC2D-70EC54600BFD}">
      <dsp:nvSpPr>
        <dsp:cNvPr id="0" name=""/>
        <dsp:cNvSpPr/>
      </dsp:nvSpPr>
      <dsp:spPr>
        <a:xfrm>
          <a:off x="9400636" y="227545"/>
          <a:ext cx="286423" cy="335061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b="1" kern="1200">
            <a:latin typeface="Arial Narrow" panose="020B0606020202030204" pitchFamily="34" charset="0"/>
          </a:endParaRPr>
        </a:p>
      </dsp:txBody>
      <dsp:txXfrm>
        <a:off x="9400636" y="294557"/>
        <a:ext cx="200496" cy="201037"/>
      </dsp:txXfrm>
    </dsp:sp>
    <dsp:sp modelId="{CA4F210E-E716-4DCA-B99B-88538A519EF9}">
      <dsp:nvSpPr>
        <dsp:cNvPr id="0" name=""/>
        <dsp:cNvSpPr/>
      </dsp:nvSpPr>
      <dsp:spPr>
        <a:xfrm>
          <a:off x="9805952" y="0"/>
          <a:ext cx="692455" cy="79015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>
              <a:latin typeface="Arial Narrow" panose="020B0606020202030204" pitchFamily="34" charset="0"/>
            </a:rPr>
            <a:t> etc.</a:t>
          </a:r>
        </a:p>
      </dsp:txBody>
      <dsp:txXfrm>
        <a:off x="9826233" y="20281"/>
        <a:ext cx="651893" cy="74959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2285FC-C0F5-4F19-9674-0722ABB8F10F}">
      <dsp:nvSpPr>
        <dsp:cNvPr id="0" name=""/>
        <dsp:cNvSpPr/>
      </dsp:nvSpPr>
      <dsp:spPr>
        <a:xfrm>
          <a:off x="509857" y="-135"/>
          <a:ext cx="542493" cy="35167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/>
            <a:t>Collecte</a:t>
          </a:r>
        </a:p>
      </dsp:txBody>
      <dsp:txXfrm>
        <a:off x="527024" y="17032"/>
        <a:ext cx="508159" cy="317343"/>
      </dsp:txXfrm>
    </dsp:sp>
    <dsp:sp modelId="{5044995E-67D6-43C6-ABB1-17E4C696CD8A}">
      <dsp:nvSpPr>
        <dsp:cNvPr id="0" name=""/>
        <dsp:cNvSpPr/>
      </dsp:nvSpPr>
      <dsp:spPr>
        <a:xfrm>
          <a:off x="173053" y="84573"/>
          <a:ext cx="1015022" cy="1015022"/>
        </a:xfrm>
        <a:custGeom>
          <a:avLst/>
          <a:gdLst/>
          <a:ahLst/>
          <a:cxnLst/>
          <a:rect l="0" t="0" r="0" b="0"/>
          <a:pathLst>
            <a:path>
              <a:moveTo>
                <a:pt x="914877" y="204822"/>
              </a:moveTo>
              <a:arcTo wR="507511" hR="507511" stAng="19403175" swAng="1155597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5AAC1A-E02A-4D85-A649-F8487D4870AD}">
      <dsp:nvSpPr>
        <dsp:cNvPr id="0" name=""/>
        <dsp:cNvSpPr/>
      </dsp:nvSpPr>
      <dsp:spPr>
        <a:xfrm>
          <a:off x="944172" y="494641"/>
          <a:ext cx="534742" cy="32232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/>
            <a:t>Saisie</a:t>
          </a:r>
        </a:p>
      </dsp:txBody>
      <dsp:txXfrm>
        <a:off x="959907" y="510376"/>
        <a:ext cx="503272" cy="290855"/>
      </dsp:txXfrm>
    </dsp:sp>
    <dsp:sp modelId="{0C890AB1-999D-44B2-B775-1A3C18250562}">
      <dsp:nvSpPr>
        <dsp:cNvPr id="0" name=""/>
        <dsp:cNvSpPr/>
      </dsp:nvSpPr>
      <dsp:spPr>
        <a:xfrm>
          <a:off x="167791" y="244447"/>
          <a:ext cx="1015022" cy="1015022"/>
        </a:xfrm>
        <a:custGeom>
          <a:avLst/>
          <a:gdLst/>
          <a:ahLst/>
          <a:cxnLst/>
          <a:rect l="0" t="0" r="0" b="0"/>
          <a:pathLst>
            <a:path>
              <a:moveTo>
                <a:pt x="1002943" y="617580"/>
              </a:moveTo>
              <a:arcTo wR="507511" hR="507511" stAng="751552" swAng="943419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B01FC6-DA8C-4FEC-8920-8E2D91E7FEA7}">
      <dsp:nvSpPr>
        <dsp:cNvPr id="0" name=""/>
        <dsp:cNvSpPr/>
      </dsp:nvSpPr>
      <dsp:spPr>
        <a:xfrm>
          <a:off x="502018" y="948644"/>
          <a:ext cx="596900" cy="37387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/>
            <a:t>Traitement</a:t>
          </a:r>
          <a:endParaRPr lang="fr-FR" sz="1100" kern="1200"/>
        </a:p>
      </dsp:txBody>
      <dsp:txXfrm>
        <a:off x="520269" y="966895"/>
        <a:ext cx="560398" cy="337369"/>
      </dsp:txXfrm>
    </dsp:sp>
    <dsp:sp modelId="{543BBAD1-E266-42A1-B6B6-C3926A91ACAD}">
      <dsp:nvSpPr>
        <dsp:cNvPr id="0" name=""/>
        <dsp:cNvSpPr/>
      </dsp:nvSpPr>
      <dsp:spPr>
        <a:xfrm>
          <a:off x="429850" y="263089"/>
          <a:ext cx="1015022" cy="1015022"/>
        </a:xfrm>
        <a:custGeom>
          <a:avLst/>
          <a:gdLst/>
          <a:ahLst/>
          <a:cxnLst/>
          <a:rect l="0" t="0" r="0" b="0"/>
          <a:pathLst>
            <a:path>
              <a:moveTo>
                <a:pt x="49879" y="726921"/>
              </a:moveTo>
              <a:arcTo wR="507511" hR="507511" stAng="9263082" swAng="971214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1DA764-7B97-41F5-8FA9-919C14766A75}">
      <dsp:nvSpPr>
        <dsp:cNvPr id="0" name=""/>
        <dsp:cNvSpPr/>
      </dsp:nvSpPr>
      <dsp:spPr>
        <a:xfrm>
          <a:off x="120003" y="492541"/>
          <a:ext cx="562888" cy="31447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/>
            <a:t>Diffusion</a:t>
          </a:r>
        </a:p>
      </dsp:txBody>
      <dsp:txXfrm>
        <a:off x="135354" y="507892"/>
        <a:ext cx="532186" cy="283768"/>
      </dsp:txXfrm>
    </dsp:sp>
    <dsp:sp modelId="{9F351090-7BAA-4F07-AF7F-B9F5AF46AC98}">
      <dsp:nvSpPr>
        <dsp:cNvPr id="0" name=""/>
        <dsp:cNvSpPr/>
      </dsp:nvSpPr>
      <dsp:spPr>
        <a:xfrm>
          <a:off x="434113" y="32377"/>
          <a:ext cx="1015022" cy="1015022"/>
        </a:xfrm>
        <a:custGeom>
          <a:avLst/>
          <a:gdLst/>
          <a:ahLst/>
          <a:cxnLst/>
          <a:rect l="0" t="0" r="0" b="0"/>
          <a:pathLst>
            <a:path>
              <a:moveTo>
                <a:pt x="8623" y="414350"/>
              </a:moveTo>
              <a:arcTo wR="507511" hR="507511" stAng="11434644" swAng="954272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2285FC-C0F5-4F19-9674-0722ABB8F10F}">
      <dsp:nvSpPr>
        <dsp:cNvPr id="0" name=""/>
        <dsp:cNvSpPr/>
      </dsp:nvSpPr>
      <dsp:spPr>
        <a:xfrm>
          <a:off x="509857" y="-135"/>
          <a:ext cx="542493" cy="35167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/>
            <a:t>Collecte</a:t>
          </a:r>
        </a:p>
      </dsp:txBody>
      <dsp:txXfrm>
        <a:off x="527024" y="17032"/>
        <a:ext cx="508159" cy="317343"/>
      </dsp:txXfrm>
    </dsp:sp>
    <dsp:sp modelId="{5044995E-67D6-43C6-ABB1-17E4C696CD8A}">
      <dsp:nvSpPr>
        <dsp:cNvPr id="0" name=""/>
        <dsp:cNvSpPr/>
      </dsp:nvSpPr>
      <dsp:spPr>
        <a:xfrm>
          <a:off x="173053" y="84573"/>
          <a:ext cx="1015022" cy="1015022"/>
        </a:xfrm>
        <a:custGeom>
          <a:avLst/>
          <a:gdLst/>
          <a:ahLst/>
          <a:cxnLst/>
          <a:rect l="0" t="0" r="0" b="0"/>
          <a:pathLst>
            <a:path>
              <a:moveTo>
                <a:pt x="914877" y="204822"/>
              </a:moveTo>
              <a:arcTo wR="507511" hR="507511" stAng="19403175" swAng="1155597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5AAC1A-E02A-4D85-A649-F8487D4870AD}">
      <dsp:nvSpPr>
        <dsp:cNvPr id="0" name=""/>
        <dsp:cNvSpPr/>
      </dsp:nvSpPr>
      <dsp:spPr>
        <a:xfrm>
          <a:off x="944172" y="494641"/>
          <a:ext cx="534742" cy="32232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/>
            <a:t>Saisie</a:t>
          </a:r>
        </a:p>
      </dsp:txBody>
      <dsp:txXfrm>
        <a:off x="959907" y="510376"/>
        <a:ext cx="503272" cy="290855"/>
      </dsp:txXfrm>
    </dsp:sp>
    <dsp:sp modelId="{0C890AB1-999D-44B2-B775-1A3C18250562}">
      <dsp:nvSpPr>
        <dsp:cNvPr id="0" name=""/>
        <dsp:cNvSpPr/>
      </dsp:nvSpPr>
      <dsp:spPr>
        <a:xfrm>
          <a:off x="167791" y="244447"/>
          <a:ext cx="1015022" cy="1015022"/>
        </a:xfrm>
        <a:custGeom>
          <a:avLst/>
          <a:gdLst/>
          <a:ahLst/>
          <a:cxnLst/>
          <a:rect l="0" t="0" r="0" b="0"/>
          <a:pathLst>
            <a:path>
              <a:moveTo>
                <a:pt x="1002943" y="617580"/>
              </a:moveTo>
              <a:arcTo wR="507511" hR="507511" stAng="751552" swAng="943419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B01FC6-DA8C-4FEC-8920-8E2D91E7FEA7}">
      <dsp:nvSpPr>
        <dsp:cNvPr id="0" name=""/>
        <dsp:cNvSpPr/>
      </dsp:nvSpPr>
      <dsp:spPr>
        <a:xfrm>
          <a:off x="502018" y="948644"/>
          <a:ext cx="596900" cy="37387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/>
            <a:t>Traitement</a:t>
          </a:r>
          <a:endParaRPr lang="fr-FR" sz="1100" kern="1200"/>
        </a:p>
      </dsp:txBody>
      <dsp:txXfrm>
        <a:off x="520269" y="966895"/>
        <a:ext cx="560398" cy="337369"/>
      </dsp:txXfrm>
    </dsp:sp>
    <dsp:sp modelId="{543BBAD1-E266-42A1-B6B6-C3926A91ACAD}">
      <dsp:nvSpPr>
        <dsp:cNvPr id="0" name=""/>
        <dsp:cNvSpPr/>
      </dsp:nvSpPr>
      <dsp:spPr>
        <a:xfrm>
          <a:off x="429850" y="263089"/>
          <a:ext cx="1015022" cy="1015022"/>
        </a:xfrm>
        <a:custGeom>
          <a:avLst/>
          <a:gdLst/>
          <a:ahLst/>
          <a:cxnLst/>
          <a:rect l="0" t="0" r="0" b="0"/>
          <a:pathLst>
            <a:path>
              <a:moveTo>
                <a:pt x="49879" y="726921"/>
              </a:moveTo>
              <a:arcTo wR="507511" hR="507511" stAng="9263082" swAng="971214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1DA764-7B97-41F5-8FA9-919C14766A75}">
      <dsp:nvSpPr>
        <dsp:cNvPr id="0" name=""/>
        <dsp:cNvSpPr/>
      </dsp:nvSpPr>
      <dsp:spPr>
        <a:xfrm>
          <a:off x="120003" y="492541"/>
          <a:ext cx="562888" cy="31447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/>
            <a:t>Diffusion</a:t>
          </a:r>
        </a:p>
      </dsp:txBody>
      <dsp:txXfrm>
        <a:off x="135354" y="507892"/>
        <a:ext cx="532186" cy="283768"/>
      </dsp:txXfrm>
    </dsp:sp>
    <dsp:sp modelId="{9F351090-7BAA-4F07-AF7F-B9F5AF46AC98}">
      <dsp:nvSpPr>
        <dsp:cNvPr id="0" name=""/>
        <dsp:cNvSpPr/>
      </dsp:nvSpPr>
      <dsp:spPr>
        <a:xfrm>
          <a:off x="434113" y="32377"/>
          <a:ext cx="1015022" cy="1015022"/>
        </a:xfrm>
        <a:custGeom>
          <a:avLst/>
          <a:gdLst/>
          <a:ahLst/>
          <a:cxnLst/>
          <a:rect l="0" t="0" r="0" b="0"/>
          <a:pathLst>
            <a:path>
              <a:moveTo>
                <a:pt x="8623" y="414350"/>
              </a:moveTo>
              <a:arcTo wR="507511" hR="507511" stAng="11434644" swAng="954272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2285FC-C0F5-4F19-9674-0722ABB8F10F}">
      <dsp:nvSpPr>
        <dsp:cNvPr id="0" name=""/>
        <dsp:cNvSpPr/>
      </dsp:nvSpPr>
      <dsp:spPr>
        <a:xfrm>
          <a:off x="509857" y="-135"/>
          <a:ext cx="542493" cy="35167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/>
            <a:t>Collecte</a:t>
          </a:r>
        </a:p>
      </dsp:txBody>
      <dsp:txXfrm>
        <a:off x="527024" y="17032"/>
        <a:ext cx="508159" cy="317343"/>
      </dsp:txXfrm>
    </dsp:sp>
    <dsp:sp modelId="{5044995E-67D6-43C6-ABB1-17E4C696CD8A}">
      <dsp:nvSpPr>
        <dsp:cNvPr id="0" name=""/>
        <dsp:cNvSpPr/>
      </dsp:nvSpPr>
      <dsp:spPr>
        <a:xfrm>
          <a:off x="173053" y="84573"/>
          <a:ext cx="1015022" cy="1015022"/>
        </a:xfrm>
        <a:custGeom>
          <a:avLst/>
          <a:gdLst/>
          <a:ahLst/>
          <a:cxnLst/>
          <a:rect l="0" t="0" r="0" b="0"/>
          <a:pathLst>
            <a:path>
              <a:moveTo>
                <a:pt x="914877" y="204822"/>
              </a:moveTo>
              <a:arcTo wR="507511" hR="507511" stAng="19403175" swAng="1155597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5AAC1A-E02A-4D85-A649-F8487D4870AD}">
      <dsp:nvSpPr>
        <dsp:cNvPr id="0" name=""/>
        <dsp:cNvSpPr/>
      </dsp:nvSpPr>
      <dsp:spPr>
        <a:xfrm>
          <a:off x="944172" y="494641"/>
          <a:ext cx="534742" cy="32232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/>
            <a:t>Saisie</a:t>
          </a:r>
        </a:p>
      </dsp:txBody>
      <dsp:txXfrm>
        <a:off x="959907" y="510376"/>
        <a:ext cx="503272" cy="290855"/>
      </dsp:txXfrm>
    </dsp:sp>
    <dsp:sp modelId="{0C890AB1-999D-44B2-B775-1A3C18250562}">
      <dsp:nvSpPr>
        <dsp:cNvPr id="0" name=""/>
        <dsp:cNvSpPr/>
      </dsp:nvSpPr>
      <dsp:spPr>
        <a:xfrm>
          <a:off x="167791" y="244447"/>
          <a:ext cx="1015022" cy="1015022"/>
        </a:xfrm>
        <a:custGeom>
          <a:avLst/>
          <a:gdLst/>
          <a:ahLst/>
          <a:cxnLst/>
          <a:rect l="0" t="0" r="0" b="0"/>
          <a:pathLst>
            <a:path>
              <a:moveTo>
                <a:pt x="1002943" y="617580"/>
              </a:moveTo>
              <a:arcTo wR="507511" hR="507511" stAng="751552" swAng="943419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B01FC6-DA8C-4FEC-8920-8E2D91E7FEA7}">
      <dsp:nvSpPr>
        <dsp:cNvPr id="0" name=""/>
        <dsp:cNvSpPr/>
      </dsp:nvSpPr>
      <dsp:spPr>
        <a:xfrm>
          <a:off x="502018" y="948644"/>
          <a:ext cx="596900" cy="37387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/>
            <a:t>Traitement</a:t>
          </a:r>
          <a:endParaRPr lang="fr-FR" sz="1100" kern="1200"/>
        </a:p>
      </dsp:txBody>
      <dsp:txXfrm>
        <a:off x="520269" y="966895"/>
        <a:ext cx="560398" cy="337369"/>
      </dsp:txXfrm>
    </dsp:sp>
    <dsp:sp modelId="{543BBAD1-E266-42A1-B6B6-C3926A91ACAD}">
      <dsp:nvSpPr>
        <dsp:cNvPr id="0" name=""/>
        <dsp:cNvSpPr/>
      </dsp:nvSpPr>
      <dsp:spPr>
        <a:xfrm>
          <a:off x="429850" y="263089"/>
          <a:ext cx="1015022" cy="1015022"/>
        </a:xfrm>
        <a:custGeom>
          <a:avLst/>
          <a:gdLst/>
          <a:ahLst/>
          <a:cxnLst/>
          <a:rect l="0" t="0" r="0" b="0"/>
          <a:pathLst>
            <a:path>
              <a:moveTo>
                <a:pt x="49879" y="726921"/>
              </a:moveTo>
              <a:arcTo wR="507511" hR="507511" stAng="9263082" swAng="971214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1DA764-7B97-41F5-8FA9-919C14766A75}">
      <dsp:nvSpPr>
        <dsp:cNvPr id="0" name=""/>
        <dsp:cNvSpPr/>
      </dsp:nvSpPr>
      <dsp:spPr>
        <a:xfrm>
          <a:off x="120003" y="492541"/>
          <a:ext cx="562888" cy="31447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/>
            <a:t>Diffusion</a:t>
          </a:r>
        </a:p>
      </dsp:txBody>
      <dsp:txXfrm>
        <a:off x="135354" y="507892"/>
        <a:ext cx="532186" cy="283768"/>
      </dsp:txXfrm>
    </dsp:sp>
    <dsp:sp modelId="{9F351090-7BAA-4F07-AF7F-B9F5AF46AC98}">
      <dsp:nvSpPr>
        <dsp:cNvPr id="0" name=""/>
        <dsp:cNvSpPr/>
      </dsp:nvSpPr>
      <dsp:spPr>
        <a:xfrm>
          <a:off x="434113" y="32377"/>
          <a:ext cx="1015022" cy="1015022"/>
        </a:xfrm>
        <a:custGeom>
          <a:avLst/>
          <a:gdLst/>
          <a:ahLst/>
          <a:cxnLst/>
          <a:rect l="0" t="0" r="0" b="0"/>
          <a:pathLst>
            <a:path>
              <a:moveTo>
                <a:pt x="8623" y="414350"/>
              </a:moveTo>
              <a:arcTo wR="507511" hR="507511" stAng="11434644" swAng="954272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2285FC-C0F5-4F19-9674-0722ABB8F10F}">
      <dsp:nvSpPr>
        <dsp:cNvPr id="0" name=""/>
        <dsp:cNvSpPr/>
      </dsp:nvSpPr>
      <dsp:spPr>
        <a:xfrm>
          <a:off x="509857" y="-135"/>
          <a:ext cx="542493" cy="351677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/>
            <a:t>Collecte</a:t>
          </a:r>
        </a:p>
      </dsp:txBody>
      <dsp:txXfrm>
        <a:off x="527024" y="17032"/>
        <a:ext cx="508159" cy="317343"/>
      </dsp:txXfrm>
    </dsp:sp>
    <dsp:sp modelId="{5044995E-67D6-43C6-ABB1-17E4C696CD8A}">
      <dsp:nvSpPr>
        <dsp:cNvPr id="0" name=""/>
        <dsp:cNvSpPr/>
      </dsp:nvSpPr>
      <dsp:spPr>
        <a:xfrm>
          <a:off x="173053" y="84573"/>
          <a:ext cx="1015022" cy="1015022"/>
        </a:xfrm>
        <a:custGeom>
          <a:avLst/>
          <a:gdLst/>
          <a:ahLst/>
          <a:cxnLst/>
          <a:rect l="0" t="0" r="0" b="0"/>
          <a:pathLst>
            <a:path>
              <a:moveTo>
                <a:pt x="914877" y="204822"/>
              </a:moveTo>
              <a:arcTo wR="507511" hR="507511" stAng="19403175" swAng="1155597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5AAC1A-E02A-4D85-A649-F8487D4870AD}">
      <dsp:nvSpPr>
        <dsp:cNvPr id="0" name=""/>
        <dsp:cNvSpPr/>
      </dsp:nvSpPr>
      <dsp:spPr>
        <a:xfrm>
          <a:off x="944172" y="494641"/>
          <a:ext cx="534742" cy="32232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/>
            <a:t>Saisie</a:t>
          </a:r>
        </a:p>
      </dsp:txBody>
      <dsp:txXfrm>
        <a:off x="959907" y="510376"/>
        <a:ext cx="503272" cy="290855"/>
      </dsp:txXfrm>
    </dsp:sp>
    <dsp:sp modelId="{0C890AB1-999D-44B2-B775-1A3C18250562}">
      <dsp:nvSpPr>
        <dsp:cNvPr id="0" name=""/>
        <dsp:cNvSpPr/>
      </dsp:nvSpPr>
      <dsp:spPr>
        <a:xfrm>
          <a:off x="167791" y="244447"/>
          <a:ext cx="1015022" cy="1015022"/>
        </a:xfrm>
        <a:custGeom>
          <a:avLst/>
          <a:gdLst/>
          <a:ahLst/>
          <a:cxnLst/>
          <a:rect l="0" t="0" r="0" b="0"/>
          <a:pathLst>
            <a:path>
              <a:moveTo>
                <a:pt x="1002943" y="617580"/>
              </a:moveTo>
              <a:arcTo wR="507511" hR="507511" stAng="751552" swAng="943419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B01FC6-DA8C-4FEC-8920-8E2D91E7FEA7}">
      <dsp:nvSpPr>
        <dsp:cNvPr id="0" name=""/>
        <dsp:cNvSpPr/>
      </dsp:nvSpPr>
      <dsp:spPr>
        <a:xfrm>
          <a:off x="502018" y="948644"/>
          <a:ext cx="596900" cy="37387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/>
            <a:t>Traitement</a:t>
          </a:r>
          <a:endParaRPr lang="fr-FR" sz="1100" kern="1200"/>
        </a:p>
      </dsp:txBody>
      <dsp:txXfrm>
        <a:off x="520269" y="966895"/>
        <a:ext cx="560398" cy="337369"/>
      </dsp:txXfrm>
    </dsp:sp>
    <dsp:sp modelId="{543BBAD1-E266-42A1-B6B6-C3926A91ACAD}">
      <dsp:nvSpPr>
        <dsp:cNvPr id="0" name=""/>
        <dsp:cNvSpPr/>
      </dsp:nvSpPr>
      <dsp:spPr>
        <a:xfrm>
          <a:off x="429850" y="263089"/>
          <a:ext cx="1015022" cy="1015022"/>
        </a:xfrm>
        <a:custGeom>
          <a:avLst/>
          <a:gdLst/>
          <a:ahLst/>
          <a:cxnLst/>
          <a:rect l="0" t="0" r="0" b="0"/>
          <a:pathLst>
            <a:path>
              <a:moveTo>
                <a:pt x="49879" y="726921"/>
              </a:moveTo>
              <a:arcTo wR="507511" hR="507511" stAng="9263082" swAng="971214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1DA764-7B97-41F5-8FA9-919C14766A75}">
      <dsp:nvSpPr>
        <dsp:cNvPr id="0" name=""/>
        <dsp:cNvSpPr/>
      </dsp:nvSpPr>
      <dsp:spPr>
        <a:xfrm>
          <a:off x="120003" y="492541"/>
          <a:ext cx="562888" cy="31447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lumMod val="114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0000"/>
                <a:lumMod val="8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4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800" kern="1200"/>
            <a:t>Diffusion</a:t>
          </a:r>
        </a:p>
      </dsp:txBody>
      <dsp:txXfrm>
        <a:off x="135354" y="507892"/>
        <a:ext cx="532186" cy="283768"/>
      </dsp:txXfrm>
    </dsp:sp>
    <dsp:sp modelId="{9F351090-7BAA-4F07-AF7F-B9F5AF46AC98}">
      <dsp:nvSpPr>
        <dsp:cNvPr id="0" name=""/>
        <dsp:cNvSpPr/>
      </dsp:nvSpPr>
      <dsp:spPr>
        <a:xfrm>
          <a:off x="434113" y="32377"/>
          <a:ext cx="1015022" cy="1015022"/>
        </a:xfrm>
        <a:custGeom>
          <a:avLst/>
          <a:gdLst/>
          <a:ahLst/>
          <a:cxnLst/>
          <a:rect l="0" t="0" r="0" b="0"/>
          <a:pathLst>
            <a:path>
              <a:moveTo>
                <a:pt x="8623" y="414350"/>
              </a:moveTo>
              <a:arcTo wR="507511" hR="507511" stAng="11434644" swAng="954272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25/01/2024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0849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25/01/2024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8090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25/01/2024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671338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25/01/2024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82757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25/01/2024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910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25/01/2024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79474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25/01/2024</a:t>
            </a:fld>
            <a:endParaRPr lang="fr-F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63093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25/01/2024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82709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25/01/2024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9404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25/01/2024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0363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25/01/2024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2789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25/01/2024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7693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25/01/2024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2024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25/01/2024</a:t>
            </a:fld>
            <a:endParaRPr lang="fr-F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4484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25/01/2024</a:t>
            </a:fld>
            <a:endParaRPr lang="fr-F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3698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25/01/2024</a:t>
            </a:fld>
            <a:endParaRPr lang="fr-F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4746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67CA6-DE09-4763-9ADC-881E8981A047}" type="datetimeFigureOut">
              <a:rPr lang="fr-FR" smtClean="0"/>
              <a:t>25/01/2024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7898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6367CA6-DE09-4763-9ADC-881E8981A047}" type="datetimeFigureOut">
              <a:rPr lang="fr-FR" smtClean="0"/>
              <a:t>25/01/2024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41E23-6D4D-40FE-B6C3-6A9AB68117C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87319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tmp"/><Relationship Id="rId3" Type="http://schemas.openxmlformats.org/officeDocument/2006/relationships/diagramLayout" Target="../diagrams/layout4.xml"/><Relationship Id="rId7" Type="http://schemas.openxmlformats.org/officeDocument/2006/relationships/image" Target="../media/image6.tmp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8.tmp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-1" y="24201"/>
            <a:ext cx="11667067" cy="50073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Chap. 4 . L’amélioration de l’organisation administrative</a:t>
            </a:r>
            <a:endParaRPr lang="fr-F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52400" y="116477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28528" tIns="76176" rIns="91440" bIns="76176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7" name="Diagramme 6"/>
          <p:cNvGraphicFramePr/>
          <p:nvPr>
            <p:extLst>
              <p:ext uri="{D42A27DB-BD31-4B8C-83A1-F6EECF244321}">
                <p14:modId xmlns:p14="http://schemas.microsoft.com/office/powerpoint/2010/main" val="89182183"/>
              </p:ext>
            </p:extLst>
          </p:nvPr>
        </p:nvGraphicFramePr>
        <p:xfrm>
          <a:off x="5625465" y="10953539"/>
          <a:ext cx="1586865" cy="13227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118534" y="583242"/>
            <a:ext cx="795443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3. Améliorer les processus et les procédures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845BD9F-45BA-4F52-8FB0-D3E36BC79107}"/>
              </a:ext>
            </a:extLst>
          </p:cNvPr>
          <p:cNvSpPr/>
          <p:nvPr/>
        </p:nvSpPr>
        <p:spPr>
          <a:xfrm>
            <a:off x="152400" y="1223065"/>
            <a:ext cx="10922000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fr-FR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3.1. Processus et procédures</a:t>
            </a:r>
          </a:p>
          <a:p>
            <a:pPr marL="540000" algn="just">
              <a:spcBef>
                <a:spcPts val="1800"/>
              </a:spcBef>
              <a:spcAft>
                <a:spcPts val="0"/>
              </a:spcAft>
            </a:pP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Toute entreprise structure son activité en </a:t>
            </a:r>
            <a:r>
              <a:rPr lang="fr-FR" sz="20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processus</a:t>
            </a: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métier (achat, vente, production, embauche, paie…). </a:t>
            </a:r>
          </a:p>
          <a:p>
            <a:pPr marL="540000" algn="just">
              <a:spcBef>
                <a:spcPts val="600"/>
              </a:spcBef>
              <a:spcAft>
                <a:spcPts val="0"/>
              </a:spcAft>
            </a:pP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Chaque processus peut être à son tour décomposé en </a:t>
            </a:r>
            <a:r>
              <a:rPr lang="fr-FR" sz="20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procédures</a:t>
            </a: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qui correspondent à un ensemble de tâches logiques et chronologiques destinées à accomplir sa finalité (embaucher, passer une commande, enregistrer une vente, livrer…).</a:t>
            </a:r>
          </a:p>
          <a:p>
            <a:pPr marL="540000">
              <a:spcBef>
                <a:spcPts val="600"/>
              </a:spcBef>
              <a:spcAft>
                <a:spcPts val="0"/>
              </a:spcAft>
            </a:pPr>
            <a:endParaRPr lang="fr-FR" sz="2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40000">
              <a:spcBef>
                <a:spcPts val="600"/>
              </a:spcBef>
              <a:spcAft>
                <a:spcPts val="0"/>
              </a:spcAft>
            </a:pP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Exemple : processus pour organiser une formation et procédures à mettre en œuvre.</a:t>
            </a:r>
          </a:p>
        </p:txBody>
      </p:sp>
      <p:graphicFrame>
        <p:nvGraphicFramePr>
          <p:cNvPr id="12" name="Diagramme 11">
            <a:extLst>
              <a:ext uri="{FF2B5EF4-FFF2-40B4-BE49-F238E27FC236}">
                <a16:creationId xmlns:a16="http://schemas.microsoft.com/office/drawing/2014/main" id="{48095947-A100-4DE9-A9D8-FAC54ECB6A6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47895415"/>
              </p:ext>
            </p:extLst>
          </p:nvPr>
        </p:nvGraphicFramePr>
        <p:xfrm>
          <a:off x="665496" y="4804169"/>
          <a:ext cx="10500783" cy="7901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011906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52400" y="116477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28528" tIns="76176" rIns="91440" bIns="76176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7" name="Diagramme 6"/>
          <p:cNvGraphicFramePr/>
          <p:nvPr/>
        </p:nvGraphicFramePr>
        <p:xfrm>
          <a:off x="5625465" y="10953539"/>
          <a:ext cx="1586865" cy="13227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130599" y="133775"/>
            <a:ext cx="795443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3. Améliorer les processus et les procédures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845BD9F-45BA-4F52-8FB0-D3E36BC79107}"/>
              </a:ext>
            </a:extLst>
          </p:cNvPr>
          <p:cNvSpPr/>
          <p:nvPr/>
        </p:nvSpPr>
        <p:spPr>
          <a:xfrm>
            <a:off x="164465" y="773598"/>
            <a:ext cx="1092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fr-FR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3.1. Processus et procédures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EA49751-2907-4685-909C-CD02ED9F7B3F}"/>
              </a:ext>
            </a:extLst>
          </p:cNvPr>
          <p:cNvSpPr/>
          <p:nvPr/>
        </p:nvSpPr>
        <p:spPr>
          <a:xfrm>
            <a:off x="635000" y="1712329"/>
            <a:ext cx="10922000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600"/>
              </a:spcBef>
              <a:spcAft>
                <a:spcPts val="1800"/>
              </a:spcAft>
            </a:pPr>
            <a:r>
              <a:rPr lang="fr-FR" sz="2400" b="1" dirty="0">
                <a:solidFill>
                  <a:srgbClr val="00B0F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Tout dysfonctionnement dans un processus ou une procédure génère des retards, des erreurs ou des conflits. 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Þ"/>
            </a:pP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C’est la raison pour laquelle certaines entreprises normalisent ces procédures et les rédigent sous la forme de fiches qualité que les salariés doivent respecter (normes ISO 9000…).</a:t>
            </a:r>
          </a:p>
          <a:p>
            <a:pPr marL="285750" indent="-285750" algn="just">
              <a:spcBef>
                <a:spcPts val="600"/>
              </a:spcBef>
              <a:spcAft>
                <a:spcPts val="600"/>
              </a:spcAft>
              <a:buFont typeface="Symbol" panose="05050102010706020507" pitchFamily="18" charset="2"/>
              <a:buChar char="Þ"/>
            </a:pP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Pour analyser les procédures, il est possible de recourir à des outils d’analyses. Dans le cadre de ce chapitre nous allons aborder :</a:t>
            </a:r>
          </a:p>
          <a:p>
            <a:pPr marL="2114550" lvl="4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</a:t>
            </a:r>
            <a:r>
              <a:rPr lang="fr-FR" sz="20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logigramme,</a:t>
            </a:r>
          </a:p>
          <a:p>
            <a:pPr marL="2114550" lvl="4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</a:t>
            </a:r>
            <a:r>
              <a:rPr lang="fr-FR" sz="20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schéma postes/documents</a:t>
            </a:r>
          </a:p>
          <a:p>
            <a:pPr marL="2114550" lvl="4" indent="-28575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</a:t>
            </a:r>
            <a:r>
              <a:rPr lang="fr-FR" sz="20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tableau de répartition des tâches</a:t>
            </a: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(ou TRT).</a:t>
            </a:r>
          </a:p>
        </p:txBody>
      </p:sp>
    </p:spTree>
    <p:extLst>
      <p:ext uri="{BB962C8B-B14F-4D97-AF65-F5344CB8AC3E}">
        <p14:creationId xmlns:p14="http://schemas.microsoft.com/office/powerpoint/2010/main" val="1620530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52400" y="116477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7" name="Diagramme 6"/>
          <p:cNvGraphicFramePr/>
          <p:nvPr/>
        </p:nvGraphicFramePr>
        <p:xfrm>
          <a:off x="5625465" y="10953539"/>
          <a:ext cx="1586865" cy="13227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94722" y="23813"/>
            <a:ext cx="795443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3. Améliorer les processus et les procédures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845BD9F-45BA-4F52-8FB0-D3E36BC79107}"/>
              </a:ext>
            </a:extLst>
          </p:cNvPr>
          <p:cNvSpPr/>
          <p:nvPr/>
        </p:nvSpPr>
        <p:spPr>
          <a:xfrm>
            <a:off x="128588" y="663636"/>
            <a:ext cx="1092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fr-FR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3.2. Logigramme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E67B7AF-A567-4E4F-BC94-DCCBF2F11214}"/>
              </a:ext>
            </a:extLst>
          </p:cNvPr>
          <p:cNvSpPr/>
          <p:nvPr/>
        </p:nvSpPr>
        <p:spPr>
          <a:xfrm>
            <a:off x="495300" y="1629921"/>
            <a:ext cx="577553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 </a:t>
            </a:r>
            <a:r>
              <a:rPr lang="fr-FR" sz="20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logigramme</a:t>
            </a: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est un organigramme particulier qui décrit un enchainement de tâches et les choix à réaliser pour atteindre un objectif, par des symboles normalisés.</a:t>
            </a:r>
          </a:p>
        </p:txBody>
      </p:sp>
      <p:pic>
        <p:nvPicPr>
          <p:cNvPr id="22" name="Image 21" descr="Une image contenant capture d’écran&#10;&#10;Description générée automatiquement">
            <a:extLst>
              <a:ext uri="{FF2B5EF4-FFF2-40B4-BE49-F238E27FC236}">
                <a16:creationId xmlns:a16="http://schemas.microsoft.com/office/drawing/2014/main" id="{9791609C-357C-4BB6-920D-BDD9A270B4A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138" y="3721420"/>
            <a:ext cx="4635321" cy="866512"/>
          </a:xfrm>
          <a:prstGeom prst="rect">
            <a:avLst/>
          </a:prstGeom>
        </p:spPr>
      </p:pic>
      <p:pic>
        <p:nvPicPr>
          <p:cNvPr id="24" name="Image 23" descr="Une image contenant capture d’écran&#10;&#10;Description générée automatiquement">
            <a:extLst>
              <a:ext uri="{FF2B5EF4-FFF2-40B4-BE49-F238E27FC236}">
                <a16:creationId xmlns:a16="http://schemas.microsoft.com/office/drawing/2014/main" id="{D5E8A8A0-2DD2-4139-B5AB-B3CFB86315C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1478580"/>
            <a:ext cx="4986867" cy="5103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6164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28528" tIns="76176" rIns="91440" bIns="76176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7" name="Diagramme 6"/>
          <p:cNvGraphicFramePr/>
          <p:nvPr/>
        </p:nvGraphicFramePr>
        <p:xfrm>
          <a:off x="5625465" y="10953539"/>
          <a:ext cx="1586865" cy="13227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0" y="63284"/>
            <a:ext cx="795443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3. Améliorer les processus et les procédures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845BD9F-45BA-4F52-8FB0-D3E36BC79107}"/>
              </a:ext>
            </a:extLst>
          </p:cNvPr>
          <p:cNvSpPr/>
          <p:nvPr/>
        </p:nvSpPr>
        <p:spPr>
          <a:xfrm>
            <a:off x="33866" y="703107"/>
            <a:ext cx="1092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fr-FR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3.3. Schéma postes/documents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CC3822C-2875-423D-9C79-B334C51B6A67}"/>
              </a:ext>
            </a:extLst>
          </p:cNvPr>
          <p:cNvSpPr/>
          <p:nvPr/>
        </p:nvSpPr>
        <p:spPr>
          <a:xfrm>
            <a:off x="421215" y="1164772"/>
            <a:ext cx="10922000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Cette représentation met l’accent sur </a:t>
            </a:r>
            <a:r>
              <a:rPr lang="fr-FR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les documents </a:t>
            </a: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et les</a:t>
            </a:r>
            <a:r>
              <a:rPr lang="fr-FR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personnes</a:t>
            </a:r>
            <a:r>
              <a:rPr lang="fr-F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Les opérateurs sont mis en colonnes et les étapes représentées de façon chronologique en descendant vers le bas. </a:t>
            </a:r>
            <a:endParaRPr lang="fr-FR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fr-FR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Exemple :</a:t>
            </a:r>
            <a:endParaRPr lang="fr-FR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7FD02EEA-8264-407F-A97E-88BA04B4CD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1181434"/>
              </p:ext>
            </p:extLst>
          </p:nvPr>
        </p:nvGraphicFramePr>
        <p:xfrm>
          <a:off x="493182" y="2350447"/>
          <a:ext cx="10708218" cy="4105383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1256944">
                  <a:extLst>
                    <a:ext uri="{9D8B030D-6E8A-4147-A177-3AD203B41FA5}">
                      <a16:colId xmlns:a16="http://schemas.microsoft.com/office/drawing/2014/main" val="3422903892"/>
                    </a:ext>
                  </a:extLst>
                </a:gridCol>
                <a:gridCol w="9451274">
                  <a:extLst>
                    <a:ext uri="{9D8B030D-6E8A-4147-A177-3AD203B41FA5}">
                      <a16:colId xmlns:a16="http://schemas.microsoft.com/office/drawing/2014/main" val="3717098015"/>
                    </a:ext>
                  </a:extLst>
                </a:gridCol>
              </a:tblGrid>
              <a:tr h="483907">
                <a:tc gridSpan="2">
                  <a:txBody>
                    <a:bodyPr/>
                    <a:lstStyle/>
                    <a:p>
                      <a:pPr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Processus : gestion des ventes et approvisionnement de la société BUT SA</a:t>
                      </a:r>
                      <a:endParaRPr lang="fr-FR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3472733"/>
                  </a:ext>
                </a:extLst>
              </a:tr>
              <a:tr h="35647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Personnes</a:t>
                      </a:r>
                      <a:endParaRPr lang="fr-FR" sz="16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Tâches réalisées</a:t>
                      </a:r>
                      <a:endParaRPr lang="fr-FR" sz="16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1188063"/>
                  </a:ext>
                </a:extLst>
              </a:tr>
              <a:tr h="272083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Client</a:t>
                      </a:r>
                      <a:endParaRPr lang="fr-FR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 Demande d’achat auprès de la vendeuse</a:t>
                      </a:r>
                      <a:endParaRPr lang="fr-FR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03283349"/>
                  </a:ext>
                </a:extLst>
              </a:tr>
              <a:tr h="272083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Vendeuse</a:t>
                      </a:r>
                      <a:endParaRPr lang="fr-FR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 Contrôle la disponibilité de l’article sur le PGI</a:t>
                      </a:r>
                      <a:endParaRPr lang="fr-FR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80538035"/>
                  </a:ext>
                </a:extLst>
              </a:tr>
              <a:tr h="272083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Vendeuse</a:t>
                      </a:r>
                      <a:endParaRPr lang="fr-FR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 Édite le bon de livraison et le transmet à la caisse</a:t>
                      </a:r>
                      <a:endParaRPr lang="fr-FR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76412689"/>
                  </a:ext>
                </a:extLst>
              </a:tr>
              <a:tr h="272083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Caissière</a:t>
                      </a:r>
                      <a:endParaRPr lang="fr-FR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 Édition de la facture le double de la facture est remise au client après payement</a:t>
                      </a:r>
                      <a:endParaRPr lang="fr-FR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0448778"/>
                  </a:ext>
                </a:extLst>
              </a:tr>
              <a:tr h="272083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Caissière</a:t>
                      </a:r>
                      <a:endParaRPr lang="fr-FR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 Encaissement avec demande éventuelle d’autorisation de payement par CB à la banque</a:t>
                      </a:r>
                      <a:endParaRPr lang="fr-FR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2723930"/>
                  </a:ext>
                </a:extLst>
              </a:tr>
              <a:tr h="272083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Magasinier</a:t>
                      </a:r>
                      <a:endParaRPr lang="fr-FR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 Enlèvement par le client des articles à l’aide de la facture auprès du magasin</a:t>
                      </a:r>
                      <a:endParaRPr lang="fr-FR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4025834"/>
                  </a:ext>
                </a:extLst>
              </a:tr>
              <a:tr h="272083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 Mise à jour des stocks, ventes et statistiques, carte fidélité (PGI)</a:t>
                      </a:r>
                      <a:endParaRPr lang="fr-FR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8070128"/>
                  </a:ext>
                </a:extLst>
              </a:tr>
              <a:tr h="272083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fr-FR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 Une commande de réassort automatique est envoyée à la centrale d’achat en fin de journée (PGI)</a:t>
                      </a:r>
                      <a:endParaRPr lang="fr-FR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91446914"/>
                  </a:ext>
                </a:extLst>
              </a:tr>
              <a:tr h="544167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Transporteur</a:t>
                      </a:r>
                      <a:endParaRPr lang="fr-FR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 La centrale d’achat expédie par transporteurs. Les articles sont réceptionnés sous 48 h avec un bon de livraison</a:t>
                      </a:r>
                      <a:endParaRPr lang="fr-FR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2024158"/>
                  </a:ext>
                </a:extLst>
              </a:tr>
              <a:tr h="272083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Magasinier</a:t>
                      </a:r>
                      <a:endParaRPr lang="fr-FR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6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 Saisie des bons de livraison sur PGI</a:t>
                      </a:r>
                      <a:endParaRPr lang="fr-FR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00723495"/>
                  </a:ext>
                </a:extLst>
              </a:tr>
              <a:tr h="272083"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Magasinier</a:t>
                      </a:r>
                      <a:endParaRPr lang="fr-FR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fr-FR" sz="16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 Édition automatique des étiquettes qui sont transmises au magasinier qui étiquette les articles</a:t>
                      </a:r>
                      <a:endParaRPr lang="fr-FR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826316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4575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52400" y="116477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28528" tIns="76176" rIns="91440" bIns="76176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graphicFrame>
        <p:nvGraphicFramePr>
          <p:cNvPr id="7" name="Diagramme 6"/>
          <p:cNvGraphicFramePr/>
          <p:nvPr/>
        </p:nvGraphicFramePr>
        <p:xfrm>
          <a:off x="5625465" y="10953539"/>
          <a:ext cx="1586865" cy="13227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Image 3" descr="Capture d’écran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7400" y="1218091"/>
            <a:ext cx="7215179" cy="4654065"/>
          </a:xfrm>
          <a:prstGeom prst="rect">
            <a:avLst/>
          </a:prstGeom>
        </p:spPr>
      </p:pic>
      <p:sp>
        <p:nvSpPr>
          <p:cNvPr id="9" name="Rectangle 3"/>
          <p:cNvSpPr>
            <a:spLocks noChangeArrowheads="1"/>
          </p:cNvSpPr>
          <p:nvPr/>
        </p:nvSpPr>
        <p:spPr bwMode="auto">
          <a:xfrm>
            <a:off x="292099" y="2841028"/>
            <a:ext cx="2844801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000" dirty="0"/>
              <a:t>Les opérateurs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000" dirty="0"/>
              <a:t>sont en colonnes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000" dirty="0"/>
              <a:t>et les étapes représentées de façon chronologique en descendant vers le bas.</a:t>
            </a:r>
            <a:endParaRPr kumimoji="0" lang="fr-F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2805CA59-32D5-4D74-9F89-D8180B095C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3866" y="0"/>
            <a:ext cx="795443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800" b="1" i="0" u="none" strike="noStrike" cap="none" normalizeH="0" baseline="0" dirty="0">
                <a:ln>
                  <a:noFill/>
                </a:ln>
                <a:solidFill>
                  <a:srgbClr val="FFFF00"/>
                </a:solidFill>
                <a:effectLst/>
                <a:ea typeface="Calibri" panose="020F0502020204030204" pitchFamily="34" charset="0"/>
                <a:cs typeface="Arial" panose="020B0604020202020204" pitchFamily="34" charset="0"/>
              </a:rPr>
              <a:t>3. Améliorer les processus et les procédures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7A363A4-2CF8-47B5-B52E-143A974A0F44}"/>
              </a:ext>
            </a:extLst>
          </p:cNvPr>
          <p:cNvSpPr/>
          <p:nvPr/>
        </p:nvSpPr>
        <p:spPr>
          <a:xfrm>
            <a:off x="-33866" y="457200"/>
            <a:ext cx="1092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fr-FR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3.3. Schéma postes/documents</a:t>
            </a:r>
          </a:p>
        </p:txBody>
      </p:sp>
    </p:spTree>
    <p:extLst>
      <p:ext uri="{BB962C8B-B14F-4D97-AF65-F5344CB8AC3E}">
        <p14:creationId xmlns:p14="http://schemas.microsoft.com/office/powerpoint/2010/main" val="3164604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351</TotalTime>
  <Words>533</Words>
  <Application>Microsoft Office PowerPoint</Application>
  <PresentationFormat>Grand écran</PresentationFormat>
  <Paragraphs>78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3" baseType="lpstr">
      <vt:lpstr>Arial</vt:lpstr>
      <vt:lpstr>Arial Narrow</vt:lpstr>
      <vt:lpstr>Calibri</vt:lpstr>
      <vt:lpstr>Century Gothic</vt:lpstr>
      <vt:lpstr>Symbol</vt:lpstr>
      <vt:lpstr>Wingdings</vt:lpstr>
      <vt:lpstr>Wingdings 3</vt:lpstr>
      <vt:lpstr>Ion</vt:lpstr>
      <vt:lpstr>Chap. 4 . L’amélioration de l’organisation administrative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A41. Organisation et amélioration du travail administratif   412.  La collecte d'information </dc:title>
  <dc:creator>Claude Terrier</dc:creator>
  <cp:lastModifiedBy>Claude Terrier</cp:lastModifiedBy>
  <cp:revision>34</cp:revision>
  <dcterms:created xsi:type="dcterms:W3CDTF">2014-01-16T23:14:09Z</dcterms:created>
  <dcterms:modified xsi:type="dcterms:W3CDTF">2024-01-24T23:41:43Z</dcterms:modified>
</cp:coreProperties>
</file>