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2833802-FEF1-4C79-8D5D-14CF1EAF98D9}" styleName="Style léger 2 - Accentuation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5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5B364A40-F3C2-4F94-9FF6-A5936943E7FF}" type="presOf" srcId="{3F7DD091-2B8B-495A-BA27-F8103EA0DA8E}" destId="{5044995E-67D6-43C6-ABB1-17E4C696CD8A}" srcOrd="0" destOrd="0" presId="urn:microsoft.com/office/officeart/2005/8/layout/cycle5"/>
    <dgm:cxn modelId="{2B397347-2E3E-416A-816D-B5C1D52469D0}" type="presOf" srcId="{8E12E176-124E-45C6-9031-E46A7D74B9E5}" destId="{7B1DA764-7B97-41F5-8FA9-919C14766A75}" srcOrd="0" destOrd="0" presId="urn:microsoft.com/office/officeart/2005/8/layout/cycle5"/>
    <dgm:cxn modelId="{D3626A81-36E0-4DD5-B14D-2CE4DE0DA63F}" type="presOf" srcId="{A26822B2-9151-4323-9C27-E92BF4ACAD4E}" destId="{E65AAC1A-E02A-4D85-A649-F8487D4870AD}"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F148D5C4-EE27-47A4-AA73-7829E0205FD0}" type="presOf" srcId="{5B10AA1D-3E6E-4214-8741-4605CF212F21}" destId="{0C890AB1-999D-44B2-B775-1A3C18250562}" srcOrd="0" destOrd="0" presId="urn:microsoft.com/office/officeart/2005/8/layout/cycle5"/>
    <dgm:cxn modelId="{BF4554D1-5FB9-4166-928C-75BAE5FE4409}" type="presOf" srcId="{DBE1D03D-4E34-4832-BE1F-32A9D9522BA1}" destId="{24B01FC6-DA8C-4FEC-8920-8E2D91E7FEA7}" srcOrd="0" destOrd="0" presId="urn:microsoft.com/office/officeart/2005/8/layout/cycle5"/>
    <dgm:cxn modelId="{734E79E9-E3A0-4E06-9F6D-C93775A2CD67}" type="presOf" srcId="{EC2ABCE9-BB84-46E8-8D1B-71536D47F0A0}" destId="{9F351090-7BAA-4F07-AF7F-B9F5AF46AC98}" srcOrd="0" destOrd="0" presId="urn:microsoft.com/office/officeart/2005/8/layout/cycle5"/>
    <dgm:cxn modelId="{9933E7EB-1119-4239-96F8-4C4185CB9AF8}" type="presOf" srcId="{E56FC065-1895-490A-BB94-8DC7B51A4287}" destId="{543BBAD1-E266-42A1-B6B6-C3926A91ACAD}" srcOrd="0" destOrd="0" presId="urn:microsoft.com/office/officeart/2005/8/layout/cycle5"/>
    <dgm:cxn modelId="{70DC1EF4-28EF-4B0F-87C7-7BBA3A8FAC94}" type="presOf" srcId="{7E4810E9-C06B-4C94-BECF-3C60CD6C579E}" destId="{E22285FC-C0F5-4F19-9674-0722ABB8F10F}" srcOrd="0" destOrd="0" presId="urn:microsoft.com/office/officeart/2005/8/layout/cycle5"/>
    <dgm:cxn modelId="{A4E680F8-AD50-43D9-BEFC-D2C5EB21894A}" type="presOf" srcId="{24BA6384-AB6A-441D-8A39-C2EF6FAD81A8}" destId="{DFB5C66B-BF51-4A87-B22F-8F4600829247}" srcOrd="0" destOrd="0" presId="urn:microsoft.com/office/officeart/2005/8/layout/cycle5"/>
    <dgm:cxn modelId="{79A6337A-7A9E-46F7-961D-2637F9C75DAC}" type="presParOf" srcId="{DFB5C66B-BF51-4A87-B22F-8F4600829247}" destId="{E22285FC-C0F5-4F19-9674-0722ABB8F10F}" srcOrd="0" destOrd="0" presId="urn:microsoft.com/office/officeart/2005/8/layout/cycle5"/>
    <dgm:cxn modelId="{5DEDDEE0-1A64-4255-8C59-864487A8F3EB}" type="presParOf" srcId="{DFB5C66B-BF51-4A87-B22F-8F4600829247}" destId="{5083D3B9-58D9-4176-A584-9E5BBAAE8F40}" srcOrd="1" destOrd="0" presId="urn:microsoft.com/office/officeart/2005/8/layout/cycle5"/>
    <dgm:cxn modelId="{8B3DCF5F-29B2-4492-9B4A-0E21B8B3E8F1}" type="presParOf" srcId="{DFB5C66B-BF51-4A87-B22F-8F4600829247}" destId="{5044995E-67D6-43C6-ABB1-17E4C696CD8A}" srcOrd="2" destOrd="0" presId="urn:microsoft.com/office/officeart/2005/8/layout/cycle5"/>
    <dgm:cxn modelId="{C6C0D49A-F5A5-4A78-95BC-78153520C52E}" type="presParOf" srcId="{DFB5C66B-BF51-4A87-B22F-8F4600829247}" destId="{E65AAC1A-E02A-4D85-A649-F8487D4870AD}" srcOrd="3" destOrd="0" presId="urn:microsoft.com/office/officeart/2005/8/layout/cycle5"/>
    <dgm:cxn modelId="{D202498F-2384-45D1-998D-1FF4D2E06616}" type="presParOf" srcId="{DFB5C66B-BF51-4A87-B22F-8F4600829247}" destId="{4C0A9391-8A1B-4341-9D6A-C37F611989D6}" srcOrd="4" destOrd="0" presId="urn:microsoft.com/office/officeart/2005/8/layout/cycle5"/>
    <dgm:cxn modelId="{8C2D340E-B795-4A87-AA35-E5F9644A430A}" type="presParOf" srcId="{DFB5C66B-BF51-4A87-B22F-8F4600829247}" destId="{0C890AB1-999D-44B2-B775-1A3C18250562}" srcOrd="5" destOrd="0" presId="urn:microsoft.com/office/officeart/2005/8/layout/cycle5"/>
    <dgm:cxn modelId="{C71A3E75-91C6-4714-8850-ABB6C03A6F0B}" type="presParOf" srcId="{DFB5C66B-BF51-4A87-B22F-8F4600829247}" destId="{24B01FC6-DA8C-4FEC-8920-8E2D91E7FEA7}" srcOrd="6" destOrd="0" presId="urn:microsoft.com/office/officeart/2005/8/layout/cycle5"/>
    <dgm:cxn modelId="{BDB6AC2F-D565-45C3-B550-B93DDA976C80}" type="presParOf" srcId="{DFB5C66B-BF51-4A87-B22F-8F4600829247}" destId="{D95A2729-111B-4346-A1DD-8DB3CF3B9EC5}" srcOrd="7" destOrd="0" presId="urn:microsoft.com/office/officeart/2005/8/layout/cycle5"/>
    <dgm:cxn modelId="{D2AE11E5-8E01-4484-BF7D-D012BE63BD6C}" type="presParOf" srcId="{DFB5C66B-BF51-4A87-B22F-8F4600829247}" destId="{543BBAD1-E266-42A1-B6B6-C3926A91ACAD}" srcOrd="8" destOrd="0" presId="urn:microsoft.com/office/officeart/2005/8/layout/cycle5"/>
    <dgm:cxn modelId="{068C1720-ECFD-45EC-8967-70C4B632575E}" type="presParOf" srcId="{DFB5C66B-BF51-4A87-B22F-8F4600829247}" destId="{7B1DA764-7B97-41F5-8FA9-919C14766A75}" srcOrd="9" destOrd="0" presId="urn:microsoft.com/office/officeart/2005/8/layout/cycle5"/>
    <dgm:cxn modelId="{B7DFF223-8411-475D-9519-38E483BF66D6}" type="presParOf" srcId="{DFB5C66B-BF51-4A87-B22F-8F4600829247}" destId="{544214C8-1D22-41EC-BD79-5A975E3F2E8F}" srcOrd="10" destOrd="0" presId="urn:microsoft.com/office/officeart/2005/8/layout/cycle5"/>
    <dgm:cxn modelId="{6020234C-F071-4F6E-B99E-C7DC337DADCD}"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5B364A40-F3C2-4F94-9FF6-A5936943E7FF}" type="presOf" srcId="{3F7DD091-2B8B-495A-BA27-F8103EA0DA8E}" destId="{5044995E-67D6-43C6-ABB1-17E4C696CD8A}" srcOrd="0" destOrd="0" presId="urn:microsoft.com/office/officeart/2005/8/layout/cycle5"/>
    <dgm:cxn modelId="{2B397347-2E3E-416A-816D-B5C1D52469D0}" type="presOf" srcId="{8E12E176-124E-45C6-9031-E46A7D74B9E5}" destId="{7B1DA764-7B97-41F5-8FA9-919C14766A75}" srcOrd="0" destOrd="0" presId="urn:microsoft.com/office/officeart/2005/8/layout/cycle5"/>
    <dgm:cxn modelId="{D3626A81-36E0-4DD5-B14D-2CE4DE0DA63F}" type="presOf" srcId="{A26822B2-9151-4323-9C27-E92BF4ACAD4E}" destId="{E65AAC1A-E02A-4D85-A649-F8487D4870AD}"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F148D5C4-EE27-47A4-AA73-7829E0205FD0}" type="presOf" srcId="{5B10AA1D-3E6E-4214-8741-4605CF212F21}" destId="{0C890AB1-999D-44B2-B775-1A3C18250562}" srcOrd="0" destOrd="0" presId="urn:microsoft.com/office/officeart/2005/8/layout/cycle5"/>
    <dgm:cxn modelId="{BF4554D1-5FB9-4166-928C-75BAE5FE4409}" type="presOf" srcId="{DBE1D03D-4E34-4832-BE1F-32A9D9522BA1}" destId="{24B01FC6-DA8C-4FEC-8920-8E2D91E7FEA7}" srcOrd="0" destOrd="0" presId="urn:microsoft.com/office/officeart/2005/8/layout/cycle5"/>
    <dgm:cxn modelId="{734E79E9-E3A0-4E06-9F6D-C93775A2CD67}" type="presOf" srcId="{EC2ABCE9-BB84-46E8-8D1B-71536D47F0A0}" destId="{9F351090-7BAA-4F07-AF7F-B9F5AF46AC98}" srcOrd="0" destOrd="0" presId="urn:microsoft.com/office/officeart/2005/8/layout/cycle5"/>
    <dgm:cxn modelId="{9933E7EB-1119-4239-96F8-4C4185CB9AF8}" type="presOf" srcId="{E56FC065-1895-490A-BB94-8DC7B51A4287}" destId="{543BBAD1-E266-42A1-B6B6-C3926A91ACAD}" srcOrd="0" destOrd="0" presId="urn:microsoft.com/office/officeart/2005/8/layout/cycle5"/>
    <dgm:cxn modelId="{70DC1EF4-28EF-4B0F-87C7-7BBA3A8FAC94}" type="presOf" srcId="{7E4810E9-C06B-4C94-BECF-3C60CD6C579E}" destId="{E22285FC-C0F5-4F19-9674-0722ABB8F10F}" srcOrd="0" destOrd="0" presId="urn:microsoft.com/office/officeart/2005/8/layout/cycle5"/>
    <dgm:cxn modelId="{A4E680F8-AD50-43D9-BEFC-D2C5EB21894A}" type="presOf" srcId="{24BA6384-AB6A-441D-8A39-C2EF6FAD81A8}" destId="{DFB5C66B-BF51-4A87-B22F-8F4600829247}" srcOrd="0" destOrd="0" presId="urn:microsoft.com/office/officeart/2005/8/layout/cycle5"/>
    <dgm:cxn modelId="{79A6337A-7A9E-46F7-961D-2637F9C75DAC}" type="presParOf" srcId="{DFB5C66B-BF51-4A87-B22F-8F4600829247}" destId="{E22285FC-C0F5-4F19-9674-0722ABB8F10F}" srcOrd="0" destOrd="0" presId="urn:microsoft.com/office/officeart/2005/8/layout/cycle5"/>
    <dgm:cxn modelId="{5DEDDEE0-1A64-4255-8C59-864487A8F3EB}" type="presParOf" srcId="{DFB5C66B-BF51-4A87-B22F-8F4600829247}" destId="{5083D3B9-58D9-4176-A584-9E5BBAAE8F40}" srcOrd="1" destOrd="0" presId="urn:microsoft.com/office/officeart/2005/8/layout/cycle5"/>
    <dgm:cxn modelId="{8B3DCF5F-29B2-4492-9B4A-0E21B8B3E8F1}" type="presParOf" srcId="{DFB5C66B-BF51-4A87-B22F-8F4600829247}" destId="{5044995E-67D6-43C6-ABB1-17E4C696CD8A}" srcOrd="2" destOrd="0" presId="urn:microsoft.com/office/officeart/2005/8/layout/cycle5"/>
    <dgm:cxn modelId="{C6C0D49A-F5A5-4A78-95BC-78153520C52E}" type="presParOf" srcId="{DFB5C66B-BF51-4A87-B22F-8F4600829247}" destId="{E65AAC1A-E02A-4D85-A649-F8487D4870AD}" srcOrd="3" destOrd="0" presId="urn:microsoft.com/office/officeart/2005/8/layout/cycle5"/>
    <dgm:cxn modelId="{D202498F-2384-45D1-998D-1FF4D2E06616}" type="presParOf" srcId="{DFB5C66B-BF51-4A87-B22F-8F4600829247}" destId="{4C0A9391-8A1B-4341-9D6A-C37F611989D6}" srcOrd="4" destOrd="0" presId="urn:microsoft.com/office/officeart/2005/8/layout/cycle5"/>
    <dgm:cxn modelId="{8C2D340E-B795-4A87-AA35-E5F9644A430A}" type="presParOf" srcId="{DFB5C66B-BF51-4A87-B22F-8F4600829247}" destId="{0C890AB1-999D-44B2-B775-1A3C18250562}" srcOrd="5" destOrd="0" presId="urn:microsoft.com/office/officeart/2005/8/layout/cycle5"/>
    <dgm:cxn modelId="{C71A3E75-91C6-4714-8850-ABB6C03A6F0B}" type="presParOf" srcId="{DFB5C66B-BF51-4A87-B22F-8F4600829247}" destId="{24B01FC6-DA8C-4FEC-8920-8E2D91E7FEA7}" srcOrd="6" destOrd="0" presId="urn:microsoft.com/office/officeart/2005/8/layout/cycle5"/>
    <dgm:cxn modelId="{BDB6AC2F-D565-45C3-B550-B93DDA976C80}" type="presParOf" srcId="{DFB5C66B-BF51-4A87-B22F-8F4600829247}" destId="{D95A2729-111B-4346-A1DD-8DB3CF3B9EC5}" srcOrd="7" destOrd="0" presId="urn:microsoft.com/office/officeart/2005/8/layout/cycle5"/>
    <dgm:cxn modelId="{D2AE11E5-8E01-4484-BF7D-D012BE63BD6C}" type="presParOf" srcId="{DFB5C66B-BF51-4A87-B22F-8F4600829247}" destId="{543BBAD1-E266-42A1-B6B6-C3926A91ACAD}" srcOrd="8" destOrd="0" presId="urn:microsoft.com/office/officeart/2005/8/layout/cycle5"/>
    <dgm:cxn modelId="{068C1720-ECFD-45EC-8967-70C4B632575E}" type="presParOf" srcId="{DFB5C66B-BF51-4A87-B22F-8F4600829247}" destId="{7B1DA764-7B97-41F5-8FA9-919C14766A75}" srcOrd="9" destOrd="0" presId="urn:microsoft.com/office/officeart/2005/8/layout/cycle5"/>
    <dgm:cxn modelId="{B7DFF223-8411-475D-9519-38E483BF66D6}" type="presParOf" srcId="{DFB5C66B-BF51-4A87-B22F-8F4600829247}" destId="{544214C8-1D22-41EC-BD79-5A975E3F2E8F}" srcOrd="10" destOrd="0" presId="urn:microsoft.com/office/officeart/2005/8/layout/cycle5"/>
    <dgm:cxn modelId="{6020234C-F071-4F6E-B99E-C7DC337DADCD}"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4BA6384-AB6A-441D-8A39-C2EF6FAD81A8}" type="doc">
      <dgm:prSet loTypeId="urn:microsoft.com/office/officeart/2005/8/layout/cycle5" loCatId="cycle" qsTypeId="urn:microsoft.com/office/officeart/2005/8/quickstyle/3d2" qsCatId="3D" csTypeId="urn:microsoft.com/office/officeart/2005/8/colors/accent1_2" csCatId="accent1" phldr="1"/>
      <dgm:spPr/>
    </dgm:pt>
    <dgm:pt modelId="{7E4810E9-C06B-4C94-BECF-3C60CD6C579E}">
      <dgm:prSet phldrT="[Texte]" custT="1"/>
      <dgm:spPr/>
      <dgm:t>
        <a:bodyPr/>
        <a:lstStyle/>
        <a:p>
          <a:r>
            <a:rPr lang="fr-FR" sz="800"/>
            <a:t>Collecte</a:t>
          </a:r>
        </a:p>
      </dgm:t>
    </dgm:pt>
    <dgm:pt modelId="{D6ACDFB7-3E85-4886-A4B8-3E31AA43350B}" type="parTrans" cxnId="{819390C4-0798-48E5-9CF2-EA2894DDE995}">
      <dgm:prSet/>
      <dgm:spPr/>
      <dgm:t>
        <a:bodyPr/>
        <a:lstStyle/>
        <a:p>
          <a:endParaRPr lang="fr-FR"/>
        </a:p>
      </dgm:t>
    </dgm:pt>
    <dgm:pt modelId="{3F7DD091-2B8B-495A-BA27-F8103EA0DA8E}" type="sibTrans" cxnId="{819390C4-0798-48E5-9CF2-EA2894DDE995}">
      <dgm:prSet/>
      <dgm:spPr/>
      <dgm:t>
        <a:bodyPr/>
        <a:lstStyle/>
        <a:p>
          <a:endParaRPr lang="fr-FR"/>
        </a:p>
      </dgm:t>
    </dgm:pt>
    <dgm:pt modelId="{A26822B2-9151-4323-9C27-E92BF4ACAD4E}">
      <dgm:prSet phldrT="[Texte]" custT="1"/>
      <dgm:spPr/>
      <dgm:t>
        <a:bodyPr/>
        <a:lstStyle/>
        <a:p>
          <a:r>
            <a:rPr lang="fr-FR" sz="800"/>
            <a:t>Saisie</a:t>
          </a:r>
        </a:p>
      </dgm:t>
    </dgm:pt>
    <dgm:pt modelId="{B0955CD6-2A99-44E1-A527-35ED815BDB92}" type="parTrans" cxnId="{BEFF9437-7C8C-4FA4-9399-F361020EE5FD}">
      <dgm:prSet/>
      <dgm:spPr/>
      <dgm:t>
        <a:bodyPr/>
        <a:lstStyle/>
        <a:p>
          <a:endParaRPr lang="fr-FR"/>
        </a:p>
      </dgm:t>
    </dgm:pt>
    <dgm:pt modelId="{5B10AA1D-3E6E-4214-8741-4605CF212F21}" type="sibTrans" cxnId="{BEFF9437-7C8C-4FA4-9399-F361020EE5FD}">
      <dgm:prSet/>
      <dgm:spPr/>
      <dgm:t>
        <a:bodyPr/>
        <a:lstStyle/>
        <a:p>
          <a:endParaRPr lang="fr-FR"/>
        </a:p>
      </dgm:t>
    </dgm:pt>
    <dgm:pt modelId="{DBE1D03D-4E34-4832-BE1F-32A9D9522BA1}">
      <dgm:prSet phldrT="[Texte]" custT="1"/>
      <dgm:spPr/>
      <dgm:t>
        <a:bodyPr/>
        <a:lstStyle/>
        <a:p>
          <a:r>
            <a:rPr lang="fr-FR" sz="800"/>
            <a:t>Traitement</a:t>
          </a:r>
          <a:endParaRPr lang="fr-FR" sz="1100"/>
        </a:p>
      </dgm:t>
    </dgm:pt>
    <dgm:pt modelId="{1A17BAAA-C789-4873-8F86-F8869453265E}" type="parTrans" cxnId="{4061E60A-8420-401F-BB04-743E0E485BE8}">
      <dgm:prSet/>
      <dgm:spPr/>
      <dgm:t>
        <a:bodyPr/>
        <a:lstStyle/>
        <a:p>
          <a:endParaRPr lang="fr-FR"/>
        </a:p>
      </dgm:t>
    </dgm:pt>
    <dgm:pt modelId="{E56FC065-1895-490A-BB94-8DC7B51A4287}" type="sibTrans" cxnId="{4061E60A-8420-401F-BB04-743E0E485BE8}">
      <dgm:prSet/>
      <dgm:spPr/>
      <dgm:t>
        <a:bodyPr/>
        <a:lstStyle/>
        <a:p>
          <a:endParaRPr lang="fr-FR"/>
        </a:p>
      </dgm:t>
    </dgm:pt>
    <dgm:pt modelId="{8E12E176-124E-45C6-9031-E46A7D74B9E5}">
      <dgm:prSet custT="1"/>
      <dgm:spPr/>
      <dgm:t>
        <a:bodyPr/>
        <a:lstStyle/>
        <a:p>
          <a:r>
            <a:rPr lang="fr-FR" sz="800"/>
            <a:t>Diffusion</a:t>
          </a:r>
        </a:p>
      </dgm:t>
    </dgm:pt>
    <dgm:pt modelId="{F491EC08-3AC2-4D56-94E0-35DFA12F7D38}" type="parTrans" cxnId="{2E64E805-AD7E-4875-A725-236EF9BA84F3}">
      <dgm:prSet/>
      <dgm:spPr/>
      <dgm:t>
        <a:bodyPr/>
        <a:lstStyle/>
        <a:p>
          <a:endParaRPr lang="fr-FR"/>
        </a:p>
      </dgm:t>
    </dgm:pt>
    <dgm:pt modelId="{EC2ABCE9-BB84-46E8-8D1B-71536D47F0A0}" type="sibTrans" cxnId="{2E64E805-AD7E-4875-A725-236EF9BA84F3}">
      <dgm:prSet/>
      <dgm:spPr/>
      <dgm:t>
        <a:bodyPr/>
        <a:lstStyle/>
        <a:p>
          <a:endParaRPr lang="fr-FR"/>
        </a:p>
      </dgm:t>
    </dgm:pt>
    <dgm:pt modelId="{DFB5C66B-BF51-4A87-B22F-8F4600829247}" type="pres">
      <dgm:prSet presAssocID="{24BA6384-AB6A-441D-8A39-C2EF6FAD81A8}" presName="cycle" presStyleCnt="0">
        <dgm:presLayoutVars>
          <dgm:dir/>
          <dgm:resizeHandles val="exact"/>
        </dgm:presLayoutVars>
      </dgm:prSet>
      <dgm:spPr/>
    </dgm:pt>
    <dgm:pt modelId="{E22285FC-C0F5-4F19-9674-0722ABB8F10F}" type="pres">
      <dgm:prSet presAssocID="{7E4810E9-C06B-4C94-BECF-3C60CD6C579E}" presName="node" presStyleLbl="node1" presStyleIdx="0" presStyleCnt="4" custScaleX="114777" custScaleY="114470" custRadScaleRad="94676" custRadScaleInc="-7699">
        <dgm:presLayoutVars>
          <dgm:bulletEnabled val="1"/>
        </dgm:presLayoutVars>
      </dgm:prSet>
      <dgm:spPr/>
    </dgm:pt>
    <dgm:pt modelId="{5083D3B9-58D9-4176-A584-9E5BBAAE8F40}" type="pres">
      <dgm:prSet presAssocID="{7E4810E9-C06B-4C94-BECF-3C60CD6C579E}" presName="spNode" presStyleCnt="0"/>
      <dgm:spPr/>
    </dgm:pt>
    <dgm:pt modelId="{5044995E-67D6-43C6-ABB1-17E4C696CD8A}" type="pres">
      <dgm:prSet presAssocID="{3F7DD091-2B8B-495A-BA27-F8103EA0DA8E}" presName="sibTrans" presStyleLbl="sibTrans1D1" presStyleIdx="0" presStyleCnt="4"/>
      <dgm:spPr/>
    </dgm:pt>
    <dgm:pt modelId="{E65AAC1A-E02A-4D85-A649-F8487D4870AD}" type="pres">
      <dgm:prSet presAssocID="{A26822B2-9151-4323-9C27-E92BF4ACAD4E}" presName="node" presStyleLbl="node1" presStyleIdx="1" presStyleCnt="4" custScaleX="113137" custScaleY="104916" custRadScaleRad="80998">
        <dgm:presLayoutVars>
          <dgm:bulletEnabled val="1"/>
        </dgm:presLayoutVars>
      </dgm:prSet>
      <dgm:spPr/>
    </dgm:pt>
    <dgm:pt modelId="{4C0A9391-8A1B-4341-9D6A-C37F611989D6}" type="pres">
      <dgm:prSet presAssocID="{A26822B2-9151-4323-9C27-E92BF4ACAD4E}" presName="spNode" presStyleCnt="0"/>
      <dgm:spPr/>
    </dgm:pt>
    <dgm:pt modelId="{0C890AB1-999D-44B2-B775-1A3C18250562}" type="pres">
      <dgm:prSet presAssocID="{5B10AA1D-3E6E-4214-8741-4605CF212F21}" presName="sibTrans" presStyleLbl="sibTrans1D1" presStyleIdx="1" presStyleCnt="4"/>
      <dgm:spPr/>
    </dgm:pt>
    <dgm:pt modelId="{24B01FC6-DA8C-4FEC-8920-8E2D91E7FEA7}" type="pres">
      <dgm:prSet presAssocID="{DBE1D03D-4E34-4832-BE1F-32A9D9522BA1}" presName="node" presStyleLbl="node1" presStyleIdx="2" presStyleCnt="4" custScaleX="126288" custScaleY="121694" custRadScaleRad="94535">
        <dgm:presLayoutVars>
          <dgm:bulletEnabled val="1"/>
        </dgm:presLayoutVars>
      </dgm:prSet>
      <dgm:spPr/>
    </dgm:pt>
    <dgm:pt modelId="{D95A2729-111B-4346-A1DD-8DB3CF3B9EC5}" type="pres">
      <dgm:prSet presAssocID="{DBE1D03D-4E34-4832-BE1F-32A9D9522BA1}" presName="spNode" presStyleCnt="0"/>
      <dgm:spPr/>
    </dgm:pt>
    <dgm:pt modelId="{543BBAD1-E266-42A1-B6B6-C3926A91ACAD}" type="pres">
      <dgm:prSet presAssocID="{E56FC065-1895-490A-BB94-8DC7B51A4287}" presName="sibTrans" presStyleLbl="sibTrans1D1" presStyleIdx="2" presStyleCnt="4"/>
      <dgm:spPr/>
    </dgm:pt>
    <dgm:pt modelId="{7B1DA764-7B97-41F5-8FA9-919C14766A75}" type="pres">
      <dgm:prSet presAssocID="{8E12E176-124E-45C6-9031-E46A7D74B9E5}" presName="node" presStyleLbl="node1" presStyleIdx="3" presStyleCnt="4" custScaleX="119092" custScaleY="102359" custRadScaleRad="78632" custRadScaleInc="2885">
        <dgm:presLayoutVars>
          <dgm:bulletEnabled val="1"/>
        </dgm:presLayoutVars>
      </dgm:prSet>
      <dgm:spPr/>
    </dgm:pt>
    <dgm:pt modelId="{544214C8-1D22-41EC-BD79-5A975E3F2E8F}" type="pres">
      <dgm:prSet presAssocID="{8E12E176-124E-45C6-9031-E46A7D74B9E5}" presName="spNode" presStyleCnt="0"/>
      <dgm:spPr/>
    </dgm:pt>
    <dgm:pt modelId="{9F351090-7BAA-4F07-AF7F-B9F5AF46AC98}" type="pres">
      <dgm:prSet presAssocID="{EC2ABCE9-BB84-46E8-8D1B-71536D47F0A0}" presName="sibTrans" presStyleLbl="sibTrans1D1" presStyleIdx="3" presStyleCnt="4"/>
      <dgm:spPr/>
    </dgm:pt>
  </dgm:ptLst>
  <dgm:cxnLst>
    <dgm:cxn modelId="{2E64E805-AD7E-4875-A725-236EF9BA84F3}" srcId="{24BA6384-AB6A-441D-8A39-C2EF6FAD81A8}" destId="{8E12E176-124E-45C6-9031-E46A7D74B9E5}" srcOrd="3" destOrd="0" parTransId="{F491EC08-3AC2-4D56-94E0-35DFA12F7D38}" sibTransId="{EC2ABCE9-BB84-46E8-8D1B-71536D47F0A0}"/>
    <dgm:cxn modelId="{4061E60A-8420-401F-BB04-743E0E485BE8}" srcId="{24BA6384-AB6A-441D-8A39-C2EF6FAD81A8}" destId="{DBE1D03D-4E34-4832-BE1F-32A9D9522BA1}" srcOrd="2" destOrd="0" parTransId="{1A17BAAA-C789-4873-8F86-F8869453265E}" sibTransId="{E56FC065-1895-490A-BB94-8DC7B51A4287}"/>
    <dgm:cxn modelId="{BEFF9437-7C8C-4FA4-9399-F361020EE5FD}" srcId="{24BA6384-AB6A-441D-8A39-C2EF6FAD81A8}" destId="{A26822B2-9151-4323-9C27-E92BF4ACAD4E}" srcOrd="1" destOrd="0" parTransId="{B0955CD6-2A99-44E1-A527-35ED815BDB92}" sibTransId="{5B10AA1D-3E6E-4214-8741-4605CF212F21}"/>
    <dgm:cxn modelId="{5B364A40-F3C2-4F94-9FF6-A5936943E7FF}" type="presOf" srcId="{3F7DD091-2B8B-495A-BA27-F8103EA0DA8E}" destId="{5044995E-67D6-43C6-ABB1-17E4C696CD8A}" srcOrd="0" destOrd="0" presId="urn:microsoft.com/office/officeart/2005/8/layout/cycle5"/>
    <dgm:cxn modelId="{2B397347-2E3E-416A-816D-B5C1D52469D0}" type="presOf" srcId="{8E12E176-124E-45C6-9031-E46A7D74B9E5}" destId="{7B1DA764-7B97-41F5-8FA9-919C14766A75}" srcOrd="0" destOrd="0" presId="urn:microsoft.com/office/officeart/2005/8/layout/cycle5"/>
    <dgm:cxn modelId="{D3626A81-36E0-4DD5-B14D-2CE4DE0DA63F}" type="presOf" srcId="{A26822B2-9151-4323-9C27-E92BF4ACAD4E}" destId="{E65AAC1A-E02A-4D85-A649-F8487D4870AD}" srcOrd="0" destOrd="0" presId="urn:microsoft.com/office/officeart/2005/8/layout/cycle5"/>
    <dgm:cxn modelId="{819390C4-0798-48E5-9CF2-EA2894DDE995}" srcId="{24BA6384-AB6A-441D-8A39-C2EF6FAD81A8}" destId="{7E4810E9-C06B-4C94-BECF-3C60CD6C579E}" srcOrd="0" destOrd="0" parTransId="{D6ACDFB7-3E85-4886-A4B8-3E31AA43350B}" sibTransId="{3F7DD091-2B8B-495A-BA27-F8103EA0DA8E}"/>
    <dgm:cxn modelId="{F148D5C4-EE27-47A4-AA73-7829E0205FD0}" type="presOf" srcId="{5B10AA1D-3E6E-4214-8741-4605CF212F21}" destId="{0C890AB1-999D-44B2-B775-1A3C18250562}" srcOrd="0" destOrd="0" presId="urn:microsoft.com/office/officeart/2005/8/layout/cycle5"/>
    <dgm:cxn modelId="{BF4554D1-5FB9-4166-928C-75BAE5FE4409}" type="presOf" srcId="{DBE1D03D-4E34-4832-BE1F-32A9D9522BA1}" destId="{24B01FC6-DA8C-4FEC-8920-8E2D91E7FEA7}" srcOrd="0" destOrd="0" presId="urn:microsoft.com/office/officeart/2005/8/layout/cycle5"/>
    <dgm:cxn modelId="{734E79E9-E3A0-4E06-9F6D-C93775A2CD67}" type="presOf" srcId="{EC2ABCE9-BB84-46E8-8D1B-71536D47F0A0}" destId="{9F351090-7BAA-4F07-AF7F-B9F5AF46AC98}" srcOrd="0" destOrd="0" presId="urn:microsoft.com/office/officeart/2005/8/layout/cycle5"/>
    <dgm:cxn modelId="{9933E7EB-1119-4239-96F8-4C4185CB9AF8}" type="presOf" srcId="{E56FC065-1895-490A-BB94-8DC7B51A4287}" destId="{543BBAD1-E266-42A1-B6B6-C3926A91ACAD}" srcOrd="0" destOrd="0" presId="urn:microsoft.com/office/officeart/2005/8/layout/cycle5"/>
    <dgm:cxn modelId="{70DC1EF4-28EF-4B0F-87C7-7BBA3A8FAC94}" type="presOf" srcId="{7E4810E9-C06B-4C94-BECF-3C60CD6C579E}" destId="{E22285FC-C0F5-4F19-9674-0722ABB8F10F}" srcOrd="0" destOrd="0" presId="urn:microsoft.com/office/officeart/2005/8/layout/cycle5"/>
    <dgm:cxn modelId="{A4E680F8-AD50-43D9-BEFC-D2C5EB21894A}" type="presOf" srcId="{24BA6384-AB6A-441D-8A39-C2EF6FAD81A8}" destId="{DFB5C66B-BF51-4A87-B22F-8F4600829247}" srcOrd="0" destOrd="0" presId="urn:microsoft.com/office/officeart/2005/8/layout/cycle5"/>
    <dgm:cxn modelId="{79A6337A-7A9E-46F7-961D-2637F9C75DAC}" type="presParOf" srcId="{DFB5C66B-BF51-4A87-B22F-8F4600829247}" destId="{E22285FC-C0F5-4F19-9674-0722ABB8F10F}" srcOrd="0" destOrd="0" presId="urn:microsoft.com/office/officeart/2005/8/layout/cycle5"/>
    <dgm:cxn modelId="{5DEDDEE0-1A64-4255-8C59-864487A8F3EB}" type="presParOf" srcId="{DFB5C66B-BF51-4A87-B22F-8F4600829247}" destId="{5083D3B9-58D9-4176-A584-9E5BBAAE8F40}" srcOrd="1" destOrd="0" presId="urn:microsoft.com/office/officeart/2005/8/layout/cycle5"/>
    <dgm:cxn modelId="{8B3DCF5F-29B2-4492-9B4A-0E21B8B3E8F1}" type="presParOf" srcId="{DFB5C66B-BF51-4A87-B22F-8F4600829247}" destId="{5044995E-67D6-43C6-ABB1-17E4C696CD8A}" srcOrd="2" destOrd="0" presId="urn:microsoft.com/office/officeart/2005/8/layout/cycle5"/>
    <dgm:cxn modelId="{C6C0D49A-F5A5-4A78-95BC-78153520C52E}" type="presParOf" srcId="{DFB5C66B-BF51-4A87-B22F-8F4600829247}" destId="{E65AAC1A-E02A-4D85-A649-F8487D4870AD}" srcOrd="3" destOrd="0" presId="urn:microsoft.com/office/officeart/2005/8/layout/cycle5"/>
    <dgm:cxn modelId="{D202498F-2384-45D1-998D-1FF4D2E06616}" type="presParOf" srcId="{DFB5C66B-BF51-4A87-B22F-8F4600829247}" destId="{4C0A9391-8A1B-4341-9D6A-C37F611989D6}" srcOrd="4" destOrd="0" presId="urn:microsoft.com/office/officeart/2005/8/layout/cycle5"/>
    <dgm:cxn modelId="{8C2D340E-B795-4A87-AA35-E5F9644A430A}" type="presParOf" srcId="{DFB5C66B-BF51-4A87-B22F-8F4600829247}" destId="{0C890AB1-999D-44B2-B775-1A3C18250562}" srcOrd="5" destOrd="0" presId="urn:microsoft.com/office/officeart/2005/8/layout/cycle5"/>
    <dgm:cxn modelId="{C71A3E75-91C6-4714-8850-ABB6C03A6F0B}" type="presParOf" srcId="{DFB5C66B-BF51-4A87-B22F-8F4600829247}" destId="{24B01FC6-DA8C-4FEC-8920-8E2D91E7FEA7}" srcOrd="6" destOrd="0" presId="urn:microsoft.com/office/officeart/2005/8/layout/cycle5"/>
    <dgm:cxn modelId="{BDB6AC2F-D565-45C3-B550-B93DDA976C80}" type="presParOf" srcId="{DFB5C66B-BF51-4A87-B22F-8F4600829247}" destId="{D95A2729-111B-4346-A1DD-8DB3CF3B9EC5}" srcOrd="7" destOrd="0" presId="urn:microsoft.com/office/officeart/2005/8/layout/cycle5"/>
    <dgm:cxn modelId="{D2AE11E5-8E01-4484-BF7D-D012BE63BD6C}" type="presParOf" srcId="{DFB5C66B-BF51-4A87-B22F-8F4600829247}" destId="{543BBAD1-E266-42A1-B6B6-C3926A91ACAD}" srcOrd="8" destOrd="0" presId="urn:microsoft.com/office/officeart/2005/8/layout/cycle5"/>
    <dgm:cxn modelId="{068C1720-ECFD-45EC-8967-70C4B632575E}" type="presParOf" srcId="{DFB5C66B-BF51-4A87-B22F-8F4600829247}" destId="{7B1DA764-7B97-41F5-8FA9-919C14766A75}" srcOrd="9" destOrd="0" presId="urn:microsoft.com/office/officeart/2005/8/layout/cycle5"/>
    <dgm:cxn modelId="{B7DFF223-8411-475D-9519-38E483BF66D6}" type="presParOf" srcId="{DFB5C66B-BF51-4A87-B22F-8F4600829247}" destId="{544214C8-1D22-41EC-BD79-5A975E3F2E8F}" srcOrd="10" destOrd="0" presId="urn:microsoft.com/office/officeart/2005/8/layout/cycle5"/>
    <dgm:cxn modelId="{6020234C-F071-4F6E-B99E-C7DC337DADCD}" type="presParOf" srcId="{DFB5C66B-BF51-4A87-B22F-8F4600829247}" destId="{9F351090-7BAA-4F07-AF7F-B9F5AF46AC98}" srcOrd="11"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5BE941B-E874-4150-AB3A-DF018B4437A6}" type="doc">
      <dgm:prSet loTypeId="urn:microsoft.com/office/officeart/2009/3/layout/RandomtoResultProcess" loCatId="process" qsTypeId="urn:microsoft.com/office/officeart/2005/8/quickstyle/simple1" qsCatId="simple" csTypeId="urn:microsoft.com/office/officeart/2005/8/colors/accent1_2" csCatId="accent1" phldr="1"/>
      <dgm:spPr/>
      <dgm:t>
        <a:bodyPr/>
        <a:lstStyle/>
        <a:p>
          <a:endParaRPr lang="fr-FR"/>
        </a:p>
      </dgm:t>
    </dgm:pt>
    <dgm:pt modelId="{20F4EE38-7124-4B03-819A-B6B420423CAB}">
      <dgm:prSet phldrT="[Texte]" custT="1"/>
      <dgm:spPr/>
      <dgm:t>
        <a:bodyPr/>
        <a:lstStyle/>
        <a:p>
          <a:pPr>
            <a:buFont typeface="Symbol" panose="05050102010706020507" pitchFamily="18" charset="2"/>
            <a:buChar char=""/>
          </a:pPr>
          <a:r>
            <a:rPr lang="fr-FR" sz="1600">
              <a:latin typeface="Arial" panose="020B0604020202020204" pitchFamily="34" charset="0"/>
              <a:cs typeface="Arial" panose="020B0604020202020204" pitchFamily="34" charset="0"/>
            </a:rPr>
            <a:t>identifier la problématique </a:t>
          </a:r>
        </a:p>
      </dgm:t>
    </dgm:pt>
    <dgm:pt modelId="{90850FBE-FC14-4282-B432-C004DC418ADA}" type="parTrans" cxnId="{BE4F04B0-8D91-4A91-A477-7B6C68913296}">
      <dgm:prSet/>
      <dgm:spPr/>
      <dgm:t>
        <a:bodyPr/>
        <a:lstStyle/>
        <a:p>
          <a:endParaRPr lang="fr-FR" sz="6000">
            <a:latin typeface="Arial" panose="020B0604020202020204" pitchFamily="34" charset="0"/>
            <a:cs typeface="Arial" panose="020B0604020202020204" pitchFamily="34" charset="0"/>
          </a:endParaRPr>
        </a:p>
      </dgm:t>
    </dgm:pt>
    <dgm:pt modelId="{2AE38EE4-4D2A-46CF-9961-3FB3431E4D53}" type="sibTrans" cxnId="{BE4F04B0-8D91-4A91-A477-7B6C68913296}">
      <dgm:prSet/>
      <dgm:spPr/>
      <dgm:t>
        <a:bodyPr/>
        <a:lstStyle/>
        <a:p>
          <a:endParaRPr lang="fr-FR" sz="6000">
            <a:latin typeface="Arial" panose="020B0604020202020204" pitchFamily="34" charset="0"/>
            <a:cs typeface="Arial" panose="020B0604020202020204" pitchFamily="34" charset="0"/>
          </a:endParaRPr>
        </a:p>
      </dgm:t>
    </dgm:pt>
    <dgm:pt modelId="{42CD9A44-F0DF-43F9-9FEE-4F92DE6C8EC4}">
      <dgm:prSet custT="1"/>
      <dgm:spPr/>
      <dgm:t>
        <a:bodyPr/>
        <a:lstStyle/>
        <a:p>
          <a:pPr>
            <a:buFont typeface="Symbol" panose="05050102010706020507" pitchFamily="18" charset="2"/>
            <a:buChar char=""/>
          </a:pPr>
          <a:r>
            <a:rPr lang="fr-FR" sz="1600">
              <a:latin typeface="Arial" panose="020B0604020202020204" pitchFamily="34" charset="0"/>
              <a:cs typeface="Arial" panose="020B0604020202020204" pitchFamily="34" charset="0"/>
            </a:rPr>
            <a:t>définir les objectifs à atteindre</a:t>
          </a:r>
        </a:p>
      </dgm:t>
    </dgm:pt>
    <dgm:pt modelId="{6FC5FFC0-F773-4BF6-8A43-350FE6DED058}" type="parTrans" cxnId="{058A5B9C-9BBD-4D0D-AC53-72BB1966D85B}">
      <dgm:prSet/>
      <dgm:spPr/>
      <dgm:t>
        <a:bodyPr/>
        <a:lstStyle/>
        <a:p>
          <a:endParaRPr lang="fr-FR" sz="6000">
            <a:latin typeface="Arial" panose="020B0604020202020204" pitchFamily="34" charset="0"/>
            <a:cs typeface="Arial" panose="020B0604020202020204" pitchFamily="34" charset="0"/>
          </a:endParaRPr>
        </a:p>
      </dgm:t>
    </dgm:pt>
    <dgm:pt modelId="{467B1A0B-D996-492E-A147-38CA00D98896}" type="sibTrans" cxnId="{058A5B9C-9BBD-4D0D-AC53-72BB1966D85B}">
      <dgm:prSet/>
      <dgm:spPr/>
      <dgm:t>
        <a:bodyPr/>
        <a:lstStyle/>
        <a:p>
          <a:endParaRPr lang="fr-FR" sz="6000">
            <a:latin typeface="Arial" panose="020B0604020202020204" pitchFamily="34" charset="0"/>
            <a:cs typeface="Arial" panose="020B0604020202020204" pitchFamily="34" charset="0"/>
          </a:endParaRPr>
        </a:p>
      </dgm:t>
    </dgm:pt>
    <dgm:pt modelId="{88AF34F2-68F9-478A-BCC6-366E07E6E24C}">
      <dgm:prSet custT="1"/>
      <dgm:spPr/>
      <dgm:t>
        <a:bodyPr/>
        <a:lstStyle/>
        <a:p>
          <a:pPr>
            <a:buFont typeface="Symbol" panose="05050102010706020507" pitchFamily="18" charset="2"/>
            <a:buChar char=""/>
          </a:pPr>
          <a:r>
            <a:rPr lang="fr-FR" sz="1600" dirty="0">
              <a:latin typeface="Arial" panose="020B0604020202020204" pitchFamily="34" charset="0"/>
              <a:cs typeface="Arial" panose="020B0604020202020204" pitchFamily="34" charset="0"/>
            </a:rPr>
            <a:t>rechercher un plan d’action</a:t>
          </a:r>
        </a:p>
      </dgm:t>
    </dgm:pt>
    <dgm:pt modelId="{0A957B4E-B591-4961-8E3E-61393399A145}" type="parTrans" cxnId="{80815D84-4AE7-4A5F-9F95-FBCB18EE5BD5}">
      <dgm:prSet/>
      <dgm:spPr/>
      <dgm:t>
        <a:bodyPr/>
        <a:lstStyle/>
        <a:p>
          <a:endParaRPr lang="fr-FR" sz="6000">
            <a:latin typeface="Arial" panose="020B0604020202020204" pitchFamily="34" charset="0"/>
            <a:cs typeface="Arial" panose="020B0604020202020204" pitchFamily="34" charset="0"/>
          </a:endParaRPr>
        </a:p>
      </dgm:t>
    </dgm:pt>
    <dgm:pt modelId="{EEE180F4-B4C5-4E28-8FD7-F6A19711CF2F}" type="sibTrans" cxnId="{80815D84-4AE7-4A5F-9F95-FBCB18EE5BD5}">
      <dgm:prSet/>
      <dgm:spPr/>
      <dgm:t>
        <a:bodyPr/>
        <a:lstStyle/>
        <a:p>
          <a:endParaRPr lang="fr-FR" sz="6000">
            <a:latin typeface="Arial" panose="020B0604020202020204" pitchFamily="34" charset="0"/>
            <a:cs typeface="Arial" panose="020B0604020202020204" pitchFamily="34" charset="0"/>
          </a:endParaRPr>
        </a:p>
      </dgm:t>
    </dgm:pt>
    <dgm:pt modelId="{F53AEFE2-B8BA-4954-8BD3-7FBD498B450E}">
      <dgm:prSet custT="1"/>
      <dgm:spPr/>
      <dgm:t>
        <a:bodyPr/>
        <a:lstStyle/>
        <a:p>
          <a:pPr>
            <a:buFont typeface="Symbol" panose="05050102010706020507" pitchFamily="18" charset="2"/>
            <a:buChar char=""/>
          </a:pPr>
          <a:r>
            <a:rPr lang="fr-FR" sz="1600">
              <a:latin typeface="Arial" panose="020B0604020202020204" pitchFamily="34" charset="0"/>
              <a:cs typeface="Arial" panose="020B0604020202020204" pitchFamily="34" charset="0"/>
            </a:rPr>
            <a:t>mettre en œuvre le changement</a:t>
          </a:r>
        </a:p>
      </dgm:t>
    </dgm:pt>
    <dgm:pt modelId="{FEF38D14-6FEB-4BA0-92F1-C80CE05F5BAB}" type="parTrans" cxnId="{78BE0B7E-9AD8-4DBE-B0FF-3192111754D0}">
      <dgm:prSet/>
      <dgm:spPr/>
      <dgm:t>
        <a:bodyPr/>
        <a:lstStyle/>
        <a:p>
          <a:endParaRPr lang="fr-FR" sz="6000">
            <a:latin typeface="Arial" panose="020B0604020202020204" pitchFamily="34" charset="0"/>
            <a:cs typeface="Arial" panose="020B0604020202020204" pitchFamily="34" charset="0"/>
          </a:endParaRPr>
        </a:p>
      </dgm:t>
    </dgm:pt>
    <dgm:pt modelId="{2AAF50B5-CE8C-41CB-9A94-423DB6A2505D}" type="sibTrans" cxnId="{78BE0B7E-9AD8-4DBE-B0FF-3192111754D0}">
      <dgm:prSet/>
      <dgm:spPr/>
      <dgm:t>
        <a:bodyPr/>
        <a:lstStyle/>
        <a:p>
          <a:endParaRPr lang="fr-FR" sz="6000">
            <a:latin typeface="Arial" panose="020B0604020202020204" pitchFamily="34" charset="0"/>
            <a:cs typeface="Arial" panose="020B0604020202020204" pitchFamily="34" charset="0"/>
          </a:endParaRPr>
        </a:p>
      </dgm:t>
    </dgm:pt>
    <dgm:pt modelId="{0420C4A2-E798-49C8-8674-898105BDF949}">
      <dgm:prSet custT="1"/>
      <dgm:spPr/>
      <dgm:t>
        <a:bodyPr/>
        <a:lstStyle/>
        <a:p>
          <a:pPr>
            <a:buFont typeface="Symbol" panose="05050102010706020507" pitchFamily="18" charset="2"/>
            <a:buChar char=""/>
          </a:pPr>
          <a:r>
            <a:rPr lang="fr-FR" sz="1600">
              <a:latin typeface="Arial" panose="020B0604020202020204" pitchFamily="34" charset="0"/>
              <a:cs typeface="Arial" panose="020B0604020202020204" pitchFamily="34" charset="0"/>
            </a:rPr>
            <a:t>évaluer les résultats</a:t>
          </a:r>
        </a:p>
      </dgm:t>
    </dgm:pt>
    <dgm:pt modelId="{18B6680C-3094-4A45-8B09-DE52D0DC8A0F}" type="parTrans" cxnId="{8EEE8063-D985-4335-998D-A07873D056A1}">
      <dgm:prSet/>
      <dgm:spPr/>
      <dgm:t>
        <a:bodyPr/>
        <a:lstStyle/>
        <a:p>
          <a:endParaRPr lang="fr-FR" sz="6000">
            <a:latin typeface="Arial" panose="020B0604020202020204" pitchFamily="34" charset="0"/>
            <a:cs typeface="Arial" panose="020B0604020202020204" pitchFamily="34" charset="0"/>
          </a:endParaRPr>
        </a:p>
      </dgm:t>
    </dgm:pt>
    <dgm:pt modelId="{FA6AF73A-77B2-4B98-AA3E-7B57D5DB253F}" type="sibTrans" cxnId="{8EEE8063-D985-4335-998D-A07873D056A1}">
      <dgm:prSet/>
      <dgm:spPr/>
      <dgm:t>
        <a:bodyPr/>
        <a:lstStyle/>
        <a:p>
          <a:endParaRPr lang="fr-FR" sz="6000">
            <a:latin typeface="Arial" panose="020B0604020202020204" pitchFamily="34" charset="0"/>
            <a:cs typeface="Arial" panose="020B0604020202020204" pitchFamily="34" charset="0"/>
          </a:endParaRPr>
        </a:p>
      </dgm:t>
    </dgm:pt>
    <dgm:pt modelId="{68F2B75D-7B7E-42C5-822B-89768679E75D}">
      <dgm:prSet custT="1"/>
      <dgm:spPr/>
      <dgm:t>
        <a:bodyPr/>
        <a:lstStyle/>
        <a:p>
          <a:pPr>
            <a:buFont typeface="Symbol" panose="05050102010706020507" pitchFamily="18" charset="2"/>
            <a:buChar char=""/>
          </a:pPr>
          <a:r>
            <a:rPr lang="fr-FR" sz="1600">
              <a:latin typeface="Arial" panose="020B0604020202020204" pitchFamily="34" charset="0"/>
              <a:cs typeface="Arial" panose="020B0604020202020204" pitchFamily="34" charset="0"/>
            </a:rPr>
            <a:t>réaliser des actions correctives</a:t>
          </a:r>
        </a:p>
      </dgm:t>
    </dgm:pt>
    <dgm:pt modelId="{A0F66526-D12D-4A22-BD07-D9A4B7F6805A}" type="parTrans" cxnId="{C30590E8-FC6F-4370-9357-DFBF033C9376}">
      <dgm:prSet/>
      <dgm:spPr/>
      <dgm:t>
        <a:bodyPr/>
        <a:lstStyle/>
        <a:p>
          <a:endParaRPr lang="fr-FR" sz="6000">
            <a:latin typeface="Arial" panose="020B0604020202020204" pitchFamily="34" charset="0"/>
            <a:cs typeface="Arial" panose="020B0604020202020204" pitchFamily="34" charset="0"/>
          </a:endParaRPr>
        </a:p>
      </dgm:t>
    </dgm:pt>
    <dgm:pt modelId="{196ECDCF-A417-40A0-8B32-F39B0A97FADD}" type="sibTrans" cxnId="{C30590E8-FC6F-4370-9357-DFBF033C9376}">
      <dgm:prSet/>
      <dgm:spPr/>
      <dgm:t>
        <a:bodyPr/>
        <a:lstStyle/>
        <a:p>
          <a:endParaRPr lang="fr-FR" sz="6000">
            <a:latin typeface="Arial" panose="020B0604020202020204" pitchFamily="34" charset="0"/>
            <a:cs typeface="Arial" panose="020B0604020202020204" pitchFamily="34" charset="0"/>
          </a:endParaRPr>
        </a:p>
      </dgm:t>
    </dgm:pt>
    <dgm:pt modelId="{3C521172-ACDD-43E0-A1ED-E46A4D5265BE}" type="pres">
      <dgm:prSet presAssocID="{05BE941B-E874-4150-AB3A-DF018B4437A6}" presName="Name0" presStyleCnt="0">
        <dgm:presLayoutVars>
          <dgm:dir/>
          <dgm:animOne val="branch"/>
          <dgm:animLvl val="lvl"/>
        </dgm:presLayoutVars>
      </dgm:prSet>
      <dgm:spPr/>
    </dgm:pt>
    <dgm:pt modelId="{487CEE3E-8260-4ADD-B671-14ACCB35E76A}" type="pres">
      <dgm:prSet presAssocID="{20F4EE38-7124-4B03-819A-B6B420423CAB}" presName="chaos" presStyleCnt="0"/>
      <dgm:spPr/>
    </dgm:pt>
    <dgm:pt modelId="{10BFD9E7-ECF3-4248-AEFE-5954365CF9C7}" type="pres">
      <dgm:prSet presAssocID="{20F4EE38-7124-4B03-819A-B6B420423CAB}" presName="parTx1" presStyleLbl="revTx" presStyleIdx="0" presStyleCnt="5"/>
      <dgm:spPr/>
    </dgm:pt>
    <dgm:pt modelId="{477F0146-8E48-40D8-83F4-7AE98859C67E}" type="pres">
      <dgm:prSet presAssocID="{20F4EE38-7124-4B03-819A-B6B420423CAB}" presName="c1" presStyleLbl="node1" presStyleIdx="0" presStyleCnt="19"/>
      <dgm:spPr/>
    </dgm:pt>
    <dgm:pt modelId="{EC8605FC-9C76-4C42-9399-F4F69A1F924B}" type="pres">
      <dgm:prSet presAssocID="{20F4EE38-7124-4B03-819A-B6B420423CAB}" presName="c2" presStyleLbl="node1" presStyleIdx="1" presStyleCnt="19"/>
      <dgm:spPr/>
    </dgm:pt>
    <dgm:pt modelId="{AB825910-DB54-4377-8EF3-F4D02A73A37E}" type="pres">
      <dgm:prSet presAssocID="{20F4EE38-7124-4B03-819A-B6B420423CAB}" presName="c3" presStyleLbl="node1" presStyleIdx="2" presStyleCnt="19"/>
      <dgm:spPr/>
    </dgm:pt>
    <dgm:pt modelId="{ACE45472-C885-48AB-856A-2BA644360A24}" type="pres">
      <dgm:prSet presAssocID="{20F4EE38-7124-4B03-819A-B6B420423CAB}" presName="c4" presStyleLbl="node1" presStyleIdx="3" presStyleCnt="19"/>
      <dgm:spPr/>
    </dgm:pt>
    <dgm:pt modelId="{1C12007B-A8BD-46C6-B826-0F38E3D3B307}" type="pres">
      <dgm:prSet presAssocID="{20F4EE38-7124-4B03-819A-B6B420423CAB}" presName="c5" presStyleLbl="node1" presStyleIdx="4" presStyleCnt="19"/>
      <dgm:spPr/>
    </dgm:pt>
    <dgm:pt modelId="{F1D138F0-8062-480A-8005-D030AEA7B8C0}" type="pres">
      <dgm:prSet presAssocID="{20F4EE38-7124-4B03-819A-B6B420423CAB}" presName="c6" presStyleLbl="node1" presStyleIdx="5" presStyleCnt="19"/>
      <dgm:spPr/>
    </dgm:pt>
    <dgm:pt modelId="{F21E3870-1646-42F9-9736-61489E357763}" type="pres">
      <dgm:prSet presAssocID="{20F4EE38-7124-4B03-819A-B6B420423CAB}" presName="c7" presStyleLbl="node1" presStyleIdx="6" presStyleCnt="19"/>
      <dgm:spPr/>
    </dgm:pt>
    <dgm:pt modelId="{8848CAA2-7119-4659-B9ED-C41583166366}" type="pres">
      <dgm:prSet presAssocID="{20F4EE38-7124-4B03-819A-B6B420423CAB}" presName="c8" presStyleLbl="node1" presStyleIdx="7" presStyleCnt="19"/>
      <dgm:spPr/>
    </dgm:pt>
    <dgm:pt modelId="{C8992B5A-E801-491C-A41D-80EDB06DEC37}" type="pres">
      <dgm:prSet presAssocID="{20F4EE38-7124-4B03-819A-B6B420423CAB}" presName="c9" presStyleLbl="node1" presStyleIdx="8" presStyleCnt="19"/>
      <dgm:spPr/>
    </dgm:pt>
    <dgm:pt modelId="{A84BBDF5-3820-41CE-8A6E-E4B468E8D543}" type="pres">
      <dgm:prSet presAssocID="{20F4EE38-7124-4B03-819A-B6B420423CAB}" presName="c10" presStyleLbl="node1" presStyleIdx="9" presStyleCnt="19"/>
      <dgm:spPr/>
    </dgm:pt>
    <dgm:pt modelId="{6312CC2D-E7BA-46A7-BD81-712FBA905D51}" type="pres">
      <dgm:prSet presAssocID="{20F4EE38-7124-4B03-819A-B6B420423CAB}" presName="c11" presStyleLbl="node1" presStyleIdx="10" presStyleCnt="19"/>
      <dgm:spPr/>
    </dgm:pt>
    <dgm:pt modelId="{34A7AF0F-398D-4703-AAF5-CD106CAFD174}" type="pres">
      <dgm:prSet presAssocID="{20F4EE38-7124-4B03-819A-B6B420423CAB}" presName="c12" presStyleLbl="node1" presStyleIdx="11" presStyleCnt="19"/>
      <dgm:spPr/>
    </dgm:pt>
    <dgm:pt modelId="{17D625B7-B489-4721-A743-F67895FB2DBC}" type="pres">
      <dgm:prSet presAssocID="{20F4EE38-7124-4B03-819A-B6B420423CAB}" presName="c13" presStyleLbl="node1" presStyleIdx="12" presStyleCnt="19"/>
      <dgm:spPr/>
    </dgm:pt>
    <dgm:pt modelId="{6B7EDF72-8FDD-4750-B34B-A60221E59B77}" type="pres">
      <dgm:prSet presAssocID="{20F4EE38-7124-4B03-819A-B6B420423CAB}" presName="c14" presStyleLbl="node1" presStyleIdx="13" presStyleCnt="19"/>
      <dgm:spPr/>
    </dgm:pt>
    <dgm:pt modelId="{371903EA-2672-4BA8-8C45-3F2D916D4D9A}" type="pres">
      <dgm:prSet presAssocID="{20F4EE38-7124-4B03-819A-B6B420423CAB}" presName="c15" presStyleLbl="node1" presStyleIdx="14" presStyleCnt="19"/>
      <dgm:spPr/>
    </dgm:pt>
    <dgm:pt modelId="{8945EE0C-1B04-4849-8F38-BCB25430359D}" type="pres">
      <dgm:prSet presAssocID="{20F4EE38-7124-4B03-819A-B6B420423CAB}" presName="c16" presStyleLbl="node1" presStyleIdx="15" presStyleCnt="19"/>
      <dgm:spPr/>
    </dgm:pt>
    <dgm:pt modelId="{159E39E9-8741-4731-BD06-AC319E5E090B}" type="pres">
      <dgm:prSet presAssocID="{20F4EE38-7124-4B03-819A-B6B420423CAB}" presName="c17" presStyleLbl="node1" presStyleIdx="16" presStyleCnt="19"/>
      <dgm:spPr/>
    </dgm:pt>
    <dgm:pt modelId="{0503916B-5E70-4BC2-BF88-DAB6E621BC7A}" type="pres">
      <dgm:prSet presAssocID="{20F4EE38-7124-4B03-819A-B6B420423CAB}" presName="c18" presStyleLbl="node1" presStyleIdx="17" presStyleCnt="19"/>
      <dgm:spPr/>
    </dgm:pt>
    <dgm:pt modelId="{4AAC82B8-A26A-48D0-BE06-E7E99329494E}" type="pres">
      <dgm:prSet presAssocID="{2AE38EE4-4D2A-46CF-9961-3FB3431E4D53}" presName="chevronComposite1" presStyleCnt="0"/>
      <dgm:spPr/>
    </dgm:pt>
    <dgm:pt modelId="{161EF60A-11BC-4A49-A81C-9CDA874DC91B}" type="pres">
      <dgm:prSet presAssocID="{2AE38EE4-4D2A-46CF-9961-3FB3431E4D53}" presName="chevron1" presStyleLbl="sibTrans2D1" presStyleIdx="0" presStyleCnt="5"/>
      <dgm:spPr/>
    </dgm:pt>
    <dgm:pt modelId="{C2AA4C7F-B582-47C2-A105-53703F6F1136}" type="pres">
      <dgm:prSet presAssocID="{2AE38EE4-4D2A-46CF-9961-3FB3431E4D53}" presName="spChevron1" presStyleCnt="0"/>
      <dgm:spPr/>
    </dgm:pt>
    <dgm:pt modelId="{B45093B0-DA3E-468B-93A3-E24723536663}" type="pres">
      <dgm:prSet presAssocID="{42CD9A44-F0DF-43F9-9FEE-4F92DE6C8EC4}" presName="middle" presStyleCnt="0"/>
      <dgm:spPr/>
    </dgm:pt>
    <dgm:pt modelId="{0DAFA3A7-F8A2-4CCE-BB04-B10622A5E27B}" type="pres">
      <dgm:prSet presAssocID="{42CD9A44-F0DF-43F9-9FEE-4F92DE6C8EC4}" presName="parTxMid" presStyleLbl="revTx" presStyleIdx="1" presStyleCnt="5"/>
      <dgm:spPr/>
    </dgm:pt>
    <dgm:pt modelId="{F74631FC-20A9-42F4-93E1-9820F13293AD}" type="pres">
      <dgm:prSet presAssocID="{42CD9A44-F0DF-43F9-9FEE-4F92DE6C8EC4}" presName="spMid" presStyleCnt="0"/>
      <dgm:spPr/>
    </dgm:pt>
    <dgm:pt modelId="{4643BF92-A114-4368-8CD2-3E9FF29592F2}" type="pres">
      <dgm:prSet presAssocID="{467B1A0B-D996-492E-A147-38CA00D98896}" presName="chevronComposite1" presStyleCnt="0"/>
      <dgm:spPr/>
    </dgm:pt>
    <dgm:pt modelId="{8592C26F-CBB0-4B23-BEF9-4A106A33141B}" type="pres">
      <dgm:prSet presAssocID="{467B1A0B-D996-492E-A147-38CA00D98896}" presName="chevron1" presStyleLbl="sibTrans2D1" presStyleIdx="1" presStyleCnt="5"/>
      <dgm:spPr/>
    </dgm:pt>
    <dgm:pt modelId="{65C18726-7258-406D-9FE8-B8495CB75923}" type="pres">
      <dgm:prSet presAssocID="{467B1A0B-D996-492E-A147-38CA00D98896}" presName="spChevron1" presStyleCnt="0"/>
      <dgm:spPr/>
    </dgm:pt>
    <dgm:pt modelId="{3FC91D46-B7C6-426F-B029-934A1F6DFBCC}" type="pres">
      <dgm:prSet presAssocID="{88AF34F2-68F9-478A-BCC6-366E07E6E24C}" presName="middle" presStyleCnt="0"/>
      <dgm:spPr/>
    </dgm:pt>
    <dgm:pt modelId="{EB4F09F5-E852-4C6A-A85A-0960BA8DD315}" type="pres">
      <dgm:prSet presAssocID="{88AF34F2-68F9-478A-BCC6-366E07E6E24C}" presName="parTxMid" presStyleLbl="revTx" presStyleIdx="2" presStyleCnt="5"/>
      <dgm:spPr/>
    </dgm:pt>
    <dgm:pt modelId="{48A7C4B0-646E-42CE-9755-BBD576EF39E3}" type="pres">
      <dgm:prSet presAssocID="{88AF34F2-68F9-478A-BCC6-366E07E6E24C}" presName="spMid" presStyleCnt="0"/>
      <dgm:spPr/>
    </dgm:pt>
    <dgm:pt modelId="{D5E5B530-AF19-458C-A944-43FE3711001B}" type="pres">
      <dgm:prSet presAssocID="{EEE180F4-B4C5-4E28-8FD7-F6A19711CF2F}" presName="chevronComposite1" presStyleCnt="0"/>
      <dgm:spPr/>
    </dgm:pt>
    <dgm:pt modelId="{7DABB264-DA82-4AF4-B440-63400639DAC2}" type="pres">
      <dgm:prSet presAssocID="{EEE180F4-B4C5-4E28-8FD7-F6A19711CF2F}" presName="chevron1" presStyleLbl="sibTrans2D1" presStyleIdx="2" presStyleCnt="5"/>
      <dgm:spPr/>
    </dgm:pt>
    <dgm:pt modelId="{6A4D16CC-5909-4B9E-97F7-742436537289}" type="pres">
      <dgm:prSet presAssocID="{EEE180F4-B4C5-4E28-8FD7-F6A19711CF2F}" presName="spChevron1" presStyleCnt="0"/>
      <dgm:spPr/>
    </dgm:pt>
    <dgm:pt modelId="{C4DB6F08-7CE2-4978-8E1E-FAD35B504A94}" type="pres">
      <dgm:prSet presAssocID="{F53AEFE2-B8BA-4954-8BD3-7FBD498B450E}" presName="middle" presStyleCnt="0"/>
      <dgm:spPr/>
    </dgm:pt>
    <dgm:pt modelId="{344895FF-8955-4707-8661-63A213BD5A58}" type="pres">
      <dgm:prSet presAssocID="{F53AEFE2-B8BA-4954-8BD3-7FBD498B450E}" presName="parTxMid" presStyleLbl="revTx" presStyleIdx="3" presStyleCnt="5"/>
      <dgm:spPr/>
    </dgm:pt>
    <dgm:pt modelId="{07A8FAC8-43E9-405D-A79E-6E2261F246F0}" type="pres">
      <dgm:prSet presAssocID="{F53AEFE2-B8BA-4954-8BD3-7FBD498B450E}" presName="spMid" presStyleCnt="0"/>
      <dgm:spPr/>
    </dgm:pt>
    <dgm:pt modelId="{312BACDE-441A-41C3-A6E9-CAD47345975C}" type="pres">
      <dgm:prSet presAssocID="{2AAF50B5-CE8C-41CB-9A94-423DB6A2505D}" presName="chevronComposite1" presStyleCnt="0"/>
      <dgm:spPr/>
    </dgm:pt>
    <dgm:pt modelId="{9E9748C3-C58F-47A1-98AC-1D02806F2057}" type="pres">
      <dgm:prSet presAssocID="{2AAF50B5-CE8C-41CB-9A94-423DB6A2505D}" presName="chevron1" presStyleLbl="sibTrans2D1" presStyleIdx="3" presStyleCnt="5"/>
      <dgm:spPr/>
    </dgm:pt>
    <dgm:pt modelId="{7D76BDAB-F107-48C5-90D5-278B65CF532A}" type="pres">
      <dgm:prSet presAssocID="{2AAF50B5-CE8C-41CB-9A94-423DB6A2505D}" presName="spChevron1" presStyleCnt="0"/>
      <dgm:spPr/>
    </dgm:pt>
    <dgm:pt modelId="{3657D02F-C0F7-4BBF-B038-EE950E951AC7}" type="pres">
      <dgm:prSet presAssocID="{0420C4A2-E798-49C8-8674-898105BDF949}" presName="middle" presStyleCnt="0"/>
      <dgm:spPr/>
    </dgm:pt>
    <dgm:pt modelId="{5373679C-BD6E-4E83-B4B8-40986A98ED9E}" type="pres">
      <dgm:prSet presAssocID="{0420C4A2-E798-49C8-8674-898105BDF949}" presName="parTxMid" presStyleLbl="revTx" presStyleIdx="4" presStyleCnt="5"/>
      <dgm:spPr/>
    </dgm:pt>
    <dgm:pt modelId="{6D442381-F9F8-4D6F-BBE8-CD13F3A81CBA}" type="pres">
      <dgm:prSet presAssocID="{0420C4A2-E798-49C8-8674-898105BDF949}" presName="spMid" presStyleCnt="0"/>
      <dgm:spPr/>
    </dgm:pt>
    <dgm:pt modelId="{E0CC29C8-6403-4157-A847-C5E3512A4408}" type="pres">
      <dgm:prSet presAssocID="{FA6AF73A-77B2-4B98-AA3E-7B57D5DB253F}" presName="chevronComposite1" presStyleCnt="0"/>
      <dgm:spPr/>
    </dgm:pt>
    <dgm:pt modelId="{D370FF99-1E21-4A73-A391-CC14B3C5C65A}" type="pres">
      <dgm:prSet presAssocID="{FA6AF73A-77B2-4B98-AA3E-7B57D5DB253F}" presName="chevron1" presStyleLbl="sibTrans2D1" presStyleIdx="4" presStyleCnt="5"/>
      <dgm:spPr/>
    </dgm:pt>
    <dgm:pt modelId="{5CD35F5B-99DB-4430-82E2-D6A7F94B58FA}" type="pres">
      <dgm:prSet presAssocID="{FA6AF73A-77B2-4B98-AA3E-7B57D5DB253F}" presName="spChevron1" presStyleCnt="0"/>
      <dgm:spPr/>
    </dgm:pt>
    <dgm:pt modelId="{D8CD0C66-7606-4238-A53B-4E3E36D3D196}" type="pres">
      <dgm:prSet presAssocID="{68F2B75D-7B7E-42C5-822B-89768679E75D}" presName="last" presStyleCnt="0"/>
      <dgm:spPr/>
    </dgm:pt>
    <dgm:pt modelId="{691FB32D-BE88-4982-B965-50B1ACB84A99}" type="pres">
      <dgm:prSet presAssocID="{68F2B75D-7B7E-42C5-822B-89768679E75D}" presName="circleTx" presStyleLbl="node1" presStyleIdx="18" presStyleCnt="19" custScaleX="125686"/>
      <dgm:spPr/>
    </dgm:pt>
    <dgm:pt modelId="{BFEEC4D7-A018-4D61-9B26-4E5EFF320D3F}" type="pres">
      <dgm:prSet presAssocID="{68F2B75D-7B7E-42C5-822B-89768679E75D}" presName="spN" presStyleCnt="0"/>
      <dgm:spPr/>
    </dgm:pt>
  </dgm:ptLst>
  <dgm:cxnLst>
    <dgm:cxn modelId="{1157660B-5211-417C-801F-D33EA319090E}" type="presOf" srcId="{88AF34F2-68F9-478A-BCC6-366E07E6E24C}" destId="{EB4F09F5-E852-4C6A-A85A-0960BA8DD315}" srcOrd="0" destOrd="0" presId="urn:microsoft.com/office/officeart/2009/3/layout/RandomtoResultProcess"/>
    <dgm:cxn modelId="{E626AE10-8F35-4798-B41D-DBD93992D60E}" type="presOf" srcId="{0420C4A2-E798-49C8-8674-898105BDF949}" destId="{5373679C-BD6E-4E83-B4B8-40986A98ED9E}" srcOrd="0" destOrd="0" presId="urn:microsoft.com/office/officeart/2009/3/layout/RandomtoResultProcess"/>
    <dgm:cxn modelId="{8EEE8063-D985-4335-998D-A07873D056A1}" srcId="{05BE941B-E874-4150-AB3A-DF018B4437A6}" destId="{0420C4A2-E798-49C8-8674-898105BDF949}" srcOrd="4" destOrd="0" parTransId="{18B6680C-3094-4A45-8B09-DE52D0DC8A0F}" sibTransId="{FA6AF73A-77B2-4B98-AA3E-7B57D5DB253F}"/>
    <dgm:cxn modelId="{A505E070-D764-40AA-AE9F-A5B7BFEDD98C}" type="presOf" srcId="{68F2B75D-7B7E-42C5-822B-89768679E75D}" destId="{691FB32D-BE88-4982-B965-50B1ACB84A99}" srcOrd="0" destOrd="0" presId="urn:microsoft.com/office/officeart/2009/3/layout/RandomtoResultProcess"/>
    <dgm:cxn modelId="{4B95BB55-84C8-4EF4-9AEF-41470E2BAABE}" type="presOf" srcId="{05BE941B-E874-4150-AB3A-DF018B4437A6}" destId="{3C521172-ACDD-43E0-A1ED-E46A4D5265BE}" srcOrd="0" destOrd="0" presId="urn:microsoft.com/office/officeart/2009/3/layout/RandomtoResultProcess"/>
    <dgm:cxn modelId="{78BE0B7E-9AD8-4DBE-B0FF-3192111754D0}" srcId="{05BE941B-E874-4150-AB3A-DF018B4437A6}" destId="{F53AEFE2-B8BA-4954-8BD3-7FBD498B450E}" srcOrd="3" destOrd="0" parTransId="{FEF38D14-6FEB-4BA0-92F1-C80CE05F5BAB}" sibTransId="{2AAF50B5-CE8C-41CB-9A94-423DB6A2505D}"/>
    <dgm:cxn modelId="{80815D84-4AE7-4A5F-9F95-FBCB18EE5BD5}" srcId="{05BE941B-E874-4150-AB3A-DF018B4437A6}" destId="{88AF34F2-68F9-478A-BCC6-366E07E6E24C}" srcOrd="2" destOrd="0" parTransId="{0A957B4E-B591-4961-8E3E-61393399A145}" sibTransId="{EEE180F4-B4C5-4E28-8FD7-F6A19711CF2F}"/>
    <dgm:cxn modelId="{058A5B9C-9BBD-4D0D-AC53-72BB1966D85B}" srcId="{05BE941B-E874-4150-AB3A-DF018B4437A6}" destId="{42CD9A44-F0DF-43F9-9FEE-4F92DE6C8EC4}" srcOrd="1" destOrd="0" parTransId="{6FC5FFC0-F773-4BF6-8A43-350FE6DED058}" sibTransId="{467B1A0B-D996-492E-A147-38CA00D98896}"/>
    <dgm:cxn modelId="{347BDCAC-2C6E-4217-9D55-6F8DB3ED9C05}" type="presOf" srcId="{F53AEFE2-B8BA-4954-8BD3-7FBD498B450E}" destId="{344895FF-8955-4707-8661-63A213BD5A58}" srcOrd="0" destOrd="0" presId="urn:microsoft.com/office/officeart/2009/3/layout/RandomtoResultProcess"/>
    <dgm:cxn modelId="{BE4F04B0-8D91-4A91-A477-7B6C68913296}" srcId="{05BE941B-E874-4150-AB3A-DF018B4437A6}" destId="{20F4EE38-7124-4B03-819A-B6B420423CAB}" srcOrd="0" destOrd="0" parTransId="{90850FBE-FC14-4282-B432-C004DC418ADA}" sibTransId="{2AE38EE4-4D2A-46CF-9961-3FB3431E4D53}"/>
    <dgm:cxn modelId="{4C1B7DC7-003C-451A-AA44-1138952B85DF}" type="presOf" srcId="{42CD9A44-F0DF-43F9-9FEE-4F92DE6C8EC4}" destId="{0DAFA3A7-F8A2-4CCE-BB04-B10622A5E27B}" srcOrd="0" destOrd="0" presId="urn:microsoft.com/office/officeart/2009/3/layout/RandomtoResultProcess"/>
    <dgm:cxn modelId="{E32AFCCB-4EE6-4C95-8F30-1CE1A46FF043}" type="presOf" srcId="{20F4EE38-7124-4B03-819A-B6B420423CAB}" destId="{10BFD9E7-ECF3-4248-AEFE-5954365CF9C7}" srcOrd="0" destOrd="0" presId="urn:microsoft.com/office/officeart/2009/3/layout/RandomtoResultProcess"/>
    <dgm:cxn modelId="{C30590E8-FC6F-4370-9357-DFBF033C9376}" srcId="{05BE941B-E874-4150-AB3A-DF018B4437A6}" destId="{68F2B75D-7B7E-42C5-822B-89768679E75D}" srcOrd="5" destOrd="0" parTransId="{A0F66526-D12D-4A22-BD07-D9A4B7F6805A}" sibTransId="{196ECDCF-A417-40A0-8B32-F39B0A97FADD}"/>
    <dgm:cxn modelId="{31A6093C-3E50-49F7-AAB5-6ED4A3F90104}" type="presParOf" srcId="{3C521172-ACDD-43E0-A1ED-E46A4D5265BE}" destId="{487CEE3E-8260-4ADD-B671-14ACCB35E76A}" srcOrd="0" destOrd="0" presId="urn:microsoft.com/office/officeart/2009/3/layout/RandomtoResultProcess"/>
    <dgm:cxn modelId="{5FA4822C-7785-4B63-A87A-010D9ACA2E6E}" type="presParOf" srcId="{487CEE3E-8260-4ADD-B671-14ACCB35E76A}" destId="{10BFD9E7-ECF3-4248-AEFE-5954365CF9C7}" srcOrd="0" destOrd="0" presId="urn:microsoft.com/office/officeart/2009/3/layout/RandomtoResultProcess"/>
    <dgm:cxn modelId="{91EE2EF9-0F7B-4FED-96FA-00C9BEFB1249}" type="presParOf" srcId="{487CEE3E-8260-4ADD-B671-14ACCB35E76A}" destId="{477F0146-8E48-40D8-83F4-7AE98859C67E}" srcOrd="1" destOrd="0" presId="urn:microsoft.com/office/officeart/2009/3/layout/RandomtoResultProcess"/>
    <dgm:cxn modelId="{E0CAA1F0-90BA-470C-860D-5054A0A67655}" type="presParOf" srcId="{487CEE3E-8260-4ADD-B671-14ACCB35E76A}" destId="{EC8605FC-9C76-4C42-9399-F4F69A1F924B}" srcOrd="2" destOrd="0" presId="urn:microsoft.com/office/officeart/2009/3/layout/RandomtoResultProcess"/>
    <dgm:cxn modelId="{DCD1DA05-1003-477F-A634-C2A08B8D52E0}" type="presParOf" srcId="{487CEE3E-8260-4ADD-B671-14ACCB35E76A}" destId="{AB825910-DB54-4377-8EF3-F4D02A73A37E}" srcOrd="3" destOrd="0" presId="urn:microsoft.com/office/officeart/2009/3/layout/RandomtoResultProcess"/>
    <dgm:cxn modelId="{9888A416-654A-4D2F-96DE-A143DC270D3A}" type="presParOf" srcId="{487CEE3E-8260-4ADD-B671-14ACCB35E76A}" destId="{ACE45472-C885-48AB-856A-2BA644360A24}" srcOrd="4" destOrd="0" presId="urn:microsoft.com/office/officeart/2009/3/layout/RandomtoResultProcess"/>
    <dgm:cxn modelId="{CADA95E9-6D75-49E4-9CC0-E8C743E42951}" type="presParOf" srcId="{487CEE3E-8260-4ADD-B671-14ACCB35E76A}" destId="{1C12007B-A8BD-46C6-B826-0F38E3D3B307}" srcOrd="5" destOrd="0" presId="urn:microsoft.com/office/officeart/2009/3/layout/RandomtoResultProcess"/>
    <dgm:cxn modelId="{7E712F65-0AFF-4DF9-A5A8-0A9D9ECA833A}" type="presParOf" srcId="{487CEE3E-8260-4ADD-B671-14ACCB35E76A}" destId="{F1D138F0-8062-480A-8005-D030AEA7B8C0}" srcOrd="6" destOrd="0" presId="urn:microsoft.com/office/officeart/2009/3/layout/RandomtoResultProcess"/>
    <dgm:cxn modelId="{48724D25-7981-439C-A10D-5B31B2477E47}" type="presParOf" srcId="{487CEE3E-8260-4ADD-B671-14ACCB35E76A}" destId="{F21E3870-1646-42F9-9736-61489E357763}" srcOrd="7" destOrd="0" presId="urn:microsoft.com/office/officeart/2009/3/layout/RandomtoResultProcess"/>
    <dgm:cxn modelId="{80AC0F53-1BB4-418B-93A3-79A93418C8E7}" type="presParOf" srcId="{487CEE3E-8260-4ADD-B671-14ACCB35E76A}" destId="{8848CAA2-7119-4659-B9ED-C41583166366}" srcOrd="8" destOrd="0" presId="urn:microsoft.com/office/officeart/2009/3/layout/RandomtoResultProcess"/>
    <dgm:cxn modelId="{44FA1F95-A1EB-491F-B3A0-87615A58E9B7}" type="presParOf" srcId="{487CEE3E-8260-4ADD-B671-14ACCB35E76A}" destId="{C8992B5A-E801-491C-A41D-80EDB06DEC37}" srcOrd="9" destOrd="0" presId="urn:microsoft.com/office/officeart/2009/3/layout/RandomtoResultProcess"/>
    <dgm:cxn modelId="{CB5ACBB7-7361-4C49-B403-AB39B6B73454}" type="presParOf" srcId="{487CEE3E-8260-4ADD-B671-14ACCB35E76A}" destId="{A84BBDF5-3820-41CE-8A6E-E4B468E8D543}" srcOrd="10" destOrd="0" presId="urn:microsoft.com/office/officeart/2009/3/layout/RandomtoResultProcess"/>
    <dgm:cxn modelId="{F30FF640-80C3-4191-85E6-1CFD43004065}" type="presParOf" srcId="{487CEE3E-8260-4ADD-B671-14ACCB35E76A}" destId="{6312CC2D-E7BA-46A7-BD81-712FBA905D51}" srcOrd="11" destOrd="0" presId="urn:microsoft.com/office/officeart/2009/3/layout/RandomtoResultProcess"/>
    <dgm:cxn modelId="{7535BBDA-3917-4CB7-B473-C1926CB3A583}" type="presParOf" srcId="{487CEE3E-8260-4ADD-B671-14ACCB35E76A}" destId="{34A7AF0F-398D-4703-AAF5-CD106CAFD174}" srcOrd="12" destOrd="0" presId="urn:microsoft.com/office/officeart/2009/3/layout/RandomtoResultProcess"/>
    <dgm:cxn modelId="{F0189249-2BE8-4579-B17D-05E6AC56F67F}" type="presParOf" srcId="{487CEE3E-8260-4ADD-B671-14ACCB35E76A}" destId="{17D625B7-B489-4721-A743-F67895FB2DBC}" srcOrd="13" destOrd="0" presId="urn:microsoft.com/office/officeart/2009/3/layout/RandomtoResultProcess"/>
    <dgm:cxn modelId="{651B6D21-A291-40CA-8CE3-63045A0C3035}" type="presParOf" srcId="{487CEE3E-8260-4ADD-B671-14ACCB35E76A}" destId="{6B7EDF72-8FDD-4750-B34B-A60221E59B77}" srcOrd="14" destOrd="0" presId="urn:microsoft.com/office/officeart/2009/3/layout/RandomtoResultProcess"/>
    <dgm:cxn modelId="{992022BB-0F89-4167-91AA-B7D33DAB00F7}" type="presParOf" srcId="{487CEE3E-8260-4ADD-B671-14ACCB35E76A}" destId="{371903EA-2672-4BA8-8C45-3F2D916D4D9A}" srcOrd="15" destOrd="0" presId="urn:microsoft.com/office/officeart/2009/3/layout/RandomtoResultProcess"/>
    <dgm:cxn modelId="{0234981E-18E0-4881-9F47-C22C34C63829}" type="presParOf" srcId="{487CEE3E-8260-4ADD-B671-14ACCB35E76A}" destId="{8945EE0C-1B04-4849-8F38-BCB25430359D}" srcOrd="16" destOrd="0" presId="urn:microsoft.com/office/officeart/2009/3/layout/RandomtoResultProcess"/>
    <dgm:cxn modelId="{D1F33CC1-04BB-42AB-AF61-C04EFBC8C8F6}" type="presParOf" srcId="{487CEE3E-8260-4ADD-B671-14ACCB35E76A}" destId="{159E39E9-8741-4731-BD06-AC319E5E090B}" srcOrd="17" destOrd="0" presId="urn:microsoft.com/office/officeart/2009/3/layout/RandomtoResultProcess"/>
    <dgm:cxn modelId="{F7023E32-FA42-42F8-BE34-A10057EF36E7}" type="presParOf" srcId="{487CEE3E-8260-4ADD-B671-14ACCB35E76A}" destId="{0503916B-5E70-4BC2-BF88-DAB6E621BC7A}" srcOrd="18" destOrd="0" presId="urn:microsoft.com/office/officeart/2009/3/layout/RandomtoResultProcess"/>
    <dgm:cxn modelId="{49BA0F03-D9A8-47C4-938A-F396830707EF}" type="presParOf" srcId="{3C521172-ACDD-43E0-A1ED-E46A4D5265BE}" destId="{4AAC82B8-A26A-48D0-BE06-E7E99329494E}" srcOrd="1" destOrd="0" presId="urn:microsoft.com/office/officeart/2009/3/layout/RandomtoResultProcess"/>
    <dgm:cxn modelId="{0355B94B-FD8B-46DA-8644-C28DAC70CAB6}" type="presParOf" srcId="{4AAC82B8-A26A-48D0-BE06-E7E99329494E}" destId="{161EF60A-11BC-4A49-A81C-9CDA874DC91B}" srcOrd="0" destOrd="0" presId="urn:microsoft.com/office/officeart/2009/3/layout/RandomtoResultProcess"/>
    <dgm:cxn modelId="{9B23A8A3-0A42-4B5C-8BAD-7D3C5E6EB3FC}" type="presParOf" srcId="{4AAC82B8-A26A-48D0-BE06-E7E99329494E}" destId="{C2AA4C7F-B582-47C2-A105-53703F6F1136}" srcOrd="1" destOrd="0" presId="urn:microsoft.com/office/officeart/2009/3/layout/RandomtoResultProcess"/>
    <dgm:cxn modelId="{5CBFD357-53DE-4E8A-BEC8-58F42E177832}" type="presParOf" srcId="{3C521172-ACDD-43E0-A1ED-E46A4D5265BE}" destId="{B45093B0-DA3E-468B-93A3-E24723536663}" srcOrd="2" destOrd="0" presId="urn:microsoft.com/office/officeart/2009/3/layout/RandomtoResultProcess"/>
    <dgm:cxn modelId="{B0099FBD-DC02-49C1-A23A-04349B9979E3}" type="presParOf" srcId="{B45093B0-DA3E-468B-93A3-E24723536663}" destId="{0DAFA3A7-F8A2-4CCE-BB04-B10622A5E27B}" srcOrd="0" destOrd="0" presId="urn:microsoft.com/office/officeart/2009/3/layout/RandomtoResultProcess"/>
    <dgm:cxn modelId="{89B53FFB-6D61-4EE8-B75B-DCAA12A141C2}" type="presParOf" srcId="{B45093B0-DA3E-468B-93A3-E24723536663}" destId="{F74631FC-20A9-42F4-93E1-9820F13293AD}" srcOrd="1" destOrd="0" presId="urn:microsoft.com/office/officeart/2009/3/layout/RandomtoResultProcess"/>
    <dgm:cxn modelId="{05FBB7DB-9E3B-4B43-9679-A341C17D576E}" type="presParOf" srcId="{3C521172-ACDD-43E0-A1ED-E46A4D5265BE}" destId="{4643BF92-A114-4368-8CD2-3E9FF29592F2}" srcOrd="3" destOrd="0" presId="urn:microsoft.com/office/officeart/2009/3/layout/RandomtoResultProcess"/>
    <dgm:cxn modelId="{56BEC0B3-DBE4-4B02-979A-A55AE0BA682A}" type="presParOf" srcId="{4643BF92-A114-4368-8CD2-3E9FF29592F2}" destId="{8592C26F-CBB0-4B23-BEF9-4A106A33141B}" srcOrd="0" destOrd="0" presId="urn:microsoft.com/office/officeart/2009/3/layout/RandomtoResultProcess"/>
    <dgm:cxn modelId="{11176CE3-7BA3-490D-9DC5-BEBB529AA74D}" type="presParOf" srcId="{4643BF92-A114-4368-8CD2-3E9FF29592F2}" destId="{65C18726-7258-406D-9FE8-B8495CB75923}" srcOrd="1" destOrd="0" presId="urn:microsoft.com/office/officeart/2009/3/layout/RandomtoResultProcess"/>
    <dgm:cxn modelId="{64924F4D-2767-4727-88D4-CBE9A3DA5D20}" type="presParOf" srcId="{3C521172-ACDD-43E0-A1ED-E46A4D5265BE}" destId="{3FC91D46-B7C6-426F-B029-934A1F6DFBCC}" srcOrd="4" destOrd="0" presId="urn:microsoft.com/office/officeart/2009/3/layout/RandomtoResultProcess"/>
    <dgm:cxn modelId="{4FB884C2-28B3-4F1C-94A8-2EFECDF4935E}" type="presParOf" srcId="{3FC91D46-B7C6-426F-B029-934A1F6DFBCC}" destId="{EB4F09F5-E852-4C6A-A85A-0960BA8DD315}" srcOrd="0" destOrd="0" presId="urn:microsoft.com/office/officeart/2009/3/layout/RandomtoResultProcess"/>
    <dgm:cxn modelId="{469A65CB-1656-44BE-9D9E-C5487D36393D}" type="presParOf" srcId="{3FC91D46-B7C6-426F-B029-934A1F6DFBCC}" destId="{48A7C4B0-646E-42CE-9755-BBD576EF39E3}" srcOrd="1" destOrd="0" presId="urn:microsoft.com/office/officeart/2009/3/layout/RandomtoResultProcess"/>
    <dgm:cxn modelId="{76C66FA0-F13F-4AB0-8DE2-95FC45F5AAD6}" type="presParOf" srcId="{3C521172-ACDD-43E0-A1ED-E46A4D5265BE}" destId="{D5E5B530-AF19-458C-A944-43FE3711001B}" srcOrd="5" destOrd="0" presId="urn:microsoft.com/office/officeart/2009/3/layout/RandomtoResultProcess"/>
    <dgm:cxn modelId="{75867254-A9DA-470B-9417-8DA86AB0180D}" type="presParOf" srcId="{D5E5B530-AF19-458C-A944-43FE3711001B}" destId="{7DABB264-DA82-4AF4-B440-63400639DAC2}" srcOrd="0" destOrd="0" presId="urn:microsoft.com/office/officeart/2009/3/layout/RandomtoResultProcess"/>
    <dgm:cxn modelId="{6CA7BCA6-B49B-4DB3-A2C9-C59D408F6D55}" type="presParOf" srcId="{D5E5B530-AF19-458C-A944-43FE3711001B}" destId="{6A4D16CC-5909-4B9E-97F7-742436537289}" srcOrd="1" destOrd="0" presId="urn:microsoft.com/office/officeart/2009/3/layout/RandomtoResultProcess"/>
    <dgm:cxn modelId="{26DCE603-E9B5-423E-80BA-7D04326B2945}" type="presParOf" srcId="{3C521172-ACDD-43E0-A1ED-E46A4D5265BE}" destId="{C4DB6F08-7CE2-4978-8E1E-FAD35B504A94}" srcOrd="6" destOrd="0" presId="urn:microsoft.com/office/officeart/2009/3/layout/RandomtoResultProcess"/>
    <dgm:cxn modelId="{3EEB889D-C31F-4D1F-8181-23D0ED124081}" type="presParOf" srcId="{C4DB6F08-7CE2-4978-8E1E-FAD35B504A94}" destId="{344895FF-8955-4707-8661-63A213BD5A58}" srcOrd="0" destOrd="0" presId="urn:microsoft.com/office/officeart/2009/3/layout/RandomtoResultProcess"/>
    <dgm:cxn modelId="{FFCB29EA-AF70-4384-AD80-4748B2DCDECE}" type="presParOf" srcId="{C4DB6F08-7CE2-4978-8E1E-FAD35B504A94}" destId="{07A8FAC8-43E9-405D-A79E-6E2261F246F0}" srcOrd="1" destOrd="0" presId="urn:microsoft.com/office/officeart/2009/3/layout/RandomtoResultProcess"/>
    <dgm:cxn modelId="{611F49DD-AF21-4685-995B-CF76A6A08999}" type="presParOf" srcId="{3C521172-ACDD-43E0-A1ED-E46A4D5265BE}" destId="{312BACDE-441A-41C3-A6E9-CAD47345975C}" srcOrd="7" destOrd="0" presId="urn:microsoft.com/office/officeart/2009/3/layout/RandomtoResultProcess"/>
    <dgm:cxn modelId="{A2775566-DEB0-4DF0-9E53-6532D46A8813}" type="presParOf" srcId="{312BACDE-441A-41C3-A6E9-CAD47345975C}" destId="{9E9748C3-C58F-47A1-98AC-1D02806F2057}" srcOrd="0" destOrd="0" presId="urn:microsoft.com/office/officeart/2009/3/layout/RandomtoResultProcess"/>
    <dgm:cxn modelId="{DDDA33C5-92B6-40D4-BD27-F1D27C88622F}" type="presParOf" srcId="{312BACDE-441A-41C3-A6E9-CAD47345975C}" destId="{7D76BDAB-F107-48C5-90D5-278B65CF532A}" srcOrd="1" destOrd="0" presId="urn:microsoft.com/office/officeart/2009/3/layout/RandomtoResultProcess"/>
    <dgm:cxn modelId="{1B33366B-14BF-4002-A680-764FA2EEC034}" type="presParOf" srcId="{3C521172-ACDD-43E0-A1ED-E46A4D5265BE}" destId="{3657D02F-C0F7-4BBF-B038-EE950E951AC7}" srcOrd="8" destOrd="0" presId="urn:microsoft.com/office/officeart/2009/3/layout/RandomtoResultProcess"/>
    <dgm:cxn modelId="{DF06EA14-A0A7-4CE6-BADA-63BDDB10E82C}" type="presParOf" srcId="{3657D02F-C0F7-4BBF-B038-EE950E951AC7}" destId="{5373679C-BD6E-4E83-B4B8-40986A98ED9E}" srcOrd="0" destOrd="0" presId="urn:microsoft.com/office/officeart/2009/3/layout/RandomtoResultProcess"/>
    <dgm:cxn modelId="{B8328B3C-D4F5-4820-BCBE-87E0EE2F9235}" type="presParOf" srcId="{3657D02F-C0F7-4BBF-B038-EE950E951AC7}" destId="{6D442381-F9F8-4D6F-BBE8-CD13F3A81CBA}" srcOrd="1" destOrd="0" presId="urn:microsoft.com/office/officeart/2009/3/layout/RandomtoResultProcess"/>
    <dgm:cxn modelId="{BF4193DF-CEC8-4D4C-9AFB-14401644FF5B}" type="presParOf" srcId="{3C521172-ACDD-43E0-A1ED-E46A4D5265BE}" destId="{E0CC29C8-6403-4157-A847-C5E3512A4408}" srcOrd="9" destOrd="0" presId="urn:microsoft.com/office/officeart/2009/3/layout/RandomtoResultProcess"/>
    <dgm:cxn modelId="{42446D94-6FDB-48BF-A357-1DFC602A4D84}" type="presParOf" srcId="{E0CC29C8-6403-4157-A847-C5E3512A4408}" destId="{D370FF99-1E21-4A73-A391-CC14B3C5C65A}" srcOrd="0" destOrd="0" presId="urn:microsoft.com/office/officeart/2009/3/layout/RandomtoResultProcess"/>
    <dgm:cxn modelId="{16F9CCAE-2BEE-452D-9C85-F8F16CA66276}" type="presParOf" srcId="{E0CC29C8-6403-4157-A847-C5E3512A4408}" destId="{5CD35F5B-99DB-4430-82E2-D6A7F94B58FA}" srcOrd="1" destOrd="0" presId="urn:microsoft.com/office/officeart/2009/3/layout/RandomtoResultProcess"/>
    <dgm:cxn modelId="{2A3AB0CC-4F4D-48EB-925F-D8674090D4F1}" type="presParOf" srcId="{3C521172-ACDD-43E0-A1ED-E46A4D5265BE}" destId="{D8CD0C66-7606-4238-A53B-4E3E36D3D196}" srcOrd="10" destOrd="0" presId="urn:microsoft.com/office/officeart/2009/3/layout/RandomtoResultProcess"/>
    <dgm:cxn modelId="{E02A59B6-F2E1-431B-A864-2C3AD6E2DB52}" type="presParOf" srcId="{D8CD0C66-7606-4238-A53B-4E3E36D3D196}" destId="{691FB32D-BE88-4982-B965-50B1ACB84A99}" srcOrd="0" destOrd="0" presId="urn:microsoft.com/office/officeart/2009/3/layout/RandomtoResultProcess"/>
    <dgm:cxn modelId="{D8FA6261-BC79-4E2B-8A3F-2EAC6D289A14}" type="presParOf" srcId="{D8CD0C66-7606-4238-A53B-4E3E36D3D196}" destId="{BFEEC4D7-A018-4D61-9B26-4E5EFF320D3F}" srcOrd="1" destOrd="0" presId="urn:microsoft.com/office/officeart/2009/3/layout/RandomtoResultProcess"/>
  </dgm:cxnLst>
  <dgm:bg/>
  <dgm:whole>
    <a:ln>
      <a:solidFill>
        <a:schemeClr val="accent1"/>
      </a:solidFill>
    </a:ln>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2285FC-C0F5-4F19-9674-0722ABB8F10F}">
      <dsp:nvSpPr>
        <dsp:cNvPr id="0" name=""/>
        <dsp:cNvSpPr/>
      </dsp:nvSpPr>
      <dsp:spPr>
        <a:xfrm>
          <a:off x="509857" y="-135"/>
          <a:ext cx="542493" cy="351677"/>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Collecte</a:t>
          </a:r>
        </a:p>
      </dsp:txBody>
      <dsp:txXfrm>
        <a:off x="527024" y="17032"/>
        <a:ext cx="508159" cy="317343"/>
      </dsp:txXfrm>
    </dsp:sp>
    <dsp:sp modelId="{5044995E-67D6-43C6-ABB1-17E4C696CD8A}">
      <dsp:nvSpPr>
        <dsp:cNvPr id="0" name=""/>
        <dsp:cNvSpPr/>
      </dsp:nvSpPr>
      <dsp:spPr>
        <a:xfrm>
          <a:off x="173053" y="84573"/>
          <a:ext cx="1015022" cy="1015022"/>
        </a:xfrm>
        <a:custGeom>
          <a:avLst/>
          <a:gdLst/>
          <a:ahLst/>
          <a:cxnLst/>
          <a:rect l="0" t="0" r="0" b="0"/>
          <a:pathLst>
            <a:path>
              <a:moveTo>
                <a:pt x="914877" y="204822"/>
              </a:moveTo>
              <a:arcTo wR="507511" hR="507511" stAng="19403175" swAng="1155597"/>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E65AAC1A-E02A-4D85-A649-F8487D4870AD}">
      <dsp:nvSpPr>
        <dsp:cNvPr id="0" name=""/>
        <dsp:cNvSpPr/>
      </dsp:nvSpPr>
      <dsp:spPr>
        <a:xfrm>
          <a:off x="944172" y="494641"/>
          <a:ext cx="534742" cy="322325"/>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Saisie</a:t>
          </a:r>
        </a:p>
      </dsp:txBody>
      <dsp:txXfrm>
        <a:off x="959907" y="510376"/>
        <a:ext cx="503272" cy="290855"/>
      </dsp:txXfrm>
    </dsp:sp>
    <dsp:sp modelId="{0C890AB1-999D-44B2-B775-1A3C18250562}">
      <dsp:nvSpPr>
        <dsp:cNvPr id="0" name=""/>
        <dsp:cNvSpPr/>
      </dsp:nvSpPr>
      <dsp:spPr>
        <a:xfrm>
          <a:off x="167791" y="244447"/>
          <a:ext cx="1015022" cy="1015022"/>
        </a:xfrm>
        <a:custGeom>
          <a:avLst/>
          <a:gdLst/>
          <a:ahLst/>
          <a:cxnLst/>
          <a:rect l="0" t="0" r="0" b="0"/>
          <a:pathLst>
            <a:path>
              <a:moveTo>
                <a:pt x="1002943" y="617580"/>
              </a:moveTo>
              <a:arcTo wR="507511" hR="507511" stAng="751552" swAng="943419"/>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24B01FC6-DA8C-4FEC-8920-8E2D91E7FEA7}">
      <dsp:nvSpPr>
        <dsp:cNvPr id="0" name=""/>
        <dsp:cNvSpPr/>
      </dsp:nvSpPr>
      <dsp:spPr>
        <a:xfrm>
          <a:off x="502018" y="948644"/>
          <a:ext cx="596900" cy="373871"/>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Traitement</a:t>
          </a:r>
          <a:endParaRPr lang="fr-FR" sz="1100" kern="1200"/>
        </a:p>
      </dsp:txBody>
      <dsp:txXfrm>
        <a:off x="520269" y="966895"/>
        <a:ext cx="560398" cy="337369"/>
      </dsp:txXfrm>
    </dsp:sp>
    <dsp:sp modelId="{543BBAD1-E266-42A1-B6B6-C3926A91ACAD}">
      <dsp:nvSpPr>
        <dsp:cNvPr id="0" name=""/>
        <dsp:cNvSpPr/>
      </dsp:nvSpPr>
      <dsp:spPr>
        <a:xfrm>
          <a:off x="429850" y="263089"/>
          <a:ext cx="1015022" cy="1015022"/>
        </a:xfrm>
        <a:custGeom>
          <a:avLst/>
          <a:gdLst/>
          <a:ahLst/>
          <a:cxnLst/>
          <a:rect l="0" t="0" r="0" b="0"/>
          <a:pathLst>
            <a:path>
              <a:moveTo>
                <a:pt x="49879" y="726921"/>
              </a:moveTo>
              <a:arcTo wR="507511" hR="507511" stAng="9263082" swAng="971214"/>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 modelId="{7B1DA764-7B97-41F5-8FA9-919C14766A75}">
      <dsp:nvSpPr>
        <dsp:cNvPr id="0" name=""/>
        <dsp:cNvSpPr/>
      </dsp:nvSpPr>
      <dsp:spPr>
        <a:xfrm>
          <a:off x="120003" y="492541"/>
          <a:ext cx="562888" cy="314470"/>
        </a:xfrm>
        <a:prstGeom prst="roundRect">
          <a:avLst/>
        </a:prstGeom>
        <a:gradFill rotWithShape="0">
          <a:gsLst>
            <a:gs pos="0">
              <a:schemeClr val="accent1">
                <a:hueOff val="0"/>
                <a:satOff val="0"/>
                <a:lumOff val="0"/>
                <a:alphaOff val="0"/>
                <a:tint val="98000"/>
                <a:lumMod val="114000"/>
              </a:schemeClr>
            </a:gs>
            <a:gs pos="100000">
              <a:schemeClr val="accent1">
                <a:hueOff val="0"/>
                <a:satOff val="0"/>
                <a:lumOff val="0"/>
                <a:alphaOff val="0"/>
                <a:shade val="90000"/>
                <a:lumMod val="84000"/>
              </a:schemeClr>
            </a:gs>
          </a:gsLst>
          <a:lin ang="5400000" scaled="0"/>
        </a:gradFill>
        <a:ln>
          <a:noFill/>
        </a:ln>
        <a:effectLst>
          <a:outerShdw blurRad="38100" dist="254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r-FR" sz="800" kern="1200"/>
            <a:t>Diffusion</a:t>
          </a:r>
        </a:p>
      </dsp:txBody>
      <dsp:txXfrm>
        <a:off x="135354" y="507892"/>
        <a:ext cx="532186" cy="283768"/>
      </dsp:txXfrm>
    </dsp:sp>
    <dsp:sp modelId="{9F351090-7BAA-4F07-AF7F-B9F5AF46AC98}">
      <dsp:nvSpPr>
        <dsp:cNvPr id="0" name=""/>
        <dsp:cNvSpPr/>
      </dsp:nvSpPr>
      <dsp:spPr>
        <a:xfrm>
          <a:off x="434113" y="32377"/>
          <a:ext cx="1015022" cy="1015022"/>
        </a:xfrm>
        <a:custGeom>
          <a:avLst/>
          <a:gdLst/>
          <a:ahLst/>
          <a:cxnLst/>
          <a:rect l="0" t="0" r="0" b="0"/>
          <a:pathLst>
            <a:path>
              <a:moveTo>
                <a:pt x="8623" y="414350"/>
              </a:moveTo>
              <a:arcTo wR="507511" hR="507511" stAng="11434644" swAng="954272"/>
            </a:path>
          </a:pathLst>
        </a:custGeom>
        <a:noFill/>
        <a:ln w="9525" cap="rnd" cmpd="sng" algn="ctr">
          <a:solidFill>
            <a:schemeClr val="accent1">
              <a:hueOff val="0"/>
              <a:satOff val="0"/>
              <a:lumOff val="0"/>
              <a:alphaOff val="0"/>
            </a:schemeClr>
          </a:solidFill>
          <a:prstDash val="solid"/>
          <a:tailEnd type="arrow"/>
        </a:ln>
        <a:effectLst/>
        <a:scene3d>
          <a:camera prst="orthographicFront"/>
          <a:lightRig rig="threePt" dir="t">
            <a:rot lat="0" lon="0" rev="7500000"/>
          </a:lightRig>
        </a:scene3d>
        <a:sp3d z="-40000" prstMaterial="matte"/>
      </dsp:spPr>
      <dsp:style>
        <a:lnRef idx="1">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0BFD9E7-ECF3-4248-AEFE-5954365CF9C7}">
      <dsp:nvSpPr>
        <dsp:cNvPr id="0" name=""/>
        <dsp:cNvSpPr/>
      </dsp:nvSpPr>
      <dsp:spPr>
        <a:xfrm>
          <a:off x="99617" y="615399"/>
          <a:ext cx="1430055" cy="4712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Font typeface="Symbol" panose="05050102010706020507" pitchFamily="18" charset="2"/>
            <a:buNone/>
          </a:pPr>
          <a:r>
            <a:rPr lang="fr-FR" sz="1600" kern="1200">
              <a:latin typeface="Arial" panose="020B0604020202020204" pitchFamily="34" charset="0"/>
              <a:cs typeface="Arial" panose="020B0604020202020204" pitchFamily="34" charset="0"/>
            </a:rPr>
            <a:t>identifier la problématique </a:t>
          </a:r>
        </a:p>
      </dsp:txBody>
      <dsp:txXfrm>
        <a:off x="99617" y="615399"/>
        <a:ext cx="1430055" cy="471268"/>
      </dsp:txXfrm>
    </dsp:sp>
    <dsp:sp modelId="{477F0146-8E48-40D8-83F4-7AE98859C67E}">
      <dsp:nvSpPr>
        <dsp:cNvPr id="0" name=""/>
        <dsp:cNvSpPr/>
      </dsp:nvSpPr>
      <dsp:spPr>
        <a:xfrm>
          <a:off x="97992" y="472069"/>
          <a:ext cx="113754" cy="11375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8605FC-9C76-4C42-9399-F4F69A1F924B}">
      <dsp:nvSpPr>
        <dsp:cNvPr id="0" name=""/>
        <dsp:cNvSpPr/>
      </dsp:nvSpPr>
      <dsp:spPr>
        <a:xfrm>
          <a:off x="177620" y="312813"/>
          <a:ext cx="113754" cy="11375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825910-DB54-4377-8EF3-F4D02A73A37E}">
      <dsp:nvSpPr>
        <dsp:cNvPr id="0" name=""/>
        <dsp:cNvSpPr/>
      </dsp:nvSpPr>
      <dsp:spPr>
        <a:xfrm>
          <a:off x="368727" y="344664"/>
          <a:ext cx="178756" cy="17875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E45472-C885-48AB-856A-2BA644360A24}">
      <dsp:nvSpPr>
        <dsp:cNvPr id="0" name=""/>
        <dsp:cNvSpPr/>
      </dsp:nvSpPr>
      <dsp:spPr>
        <a:xfrm>
          <a:off x="527983" y="169482"/>
          <a:ext cx="113754" cy="11375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12007B-A8BD-46C6-B826-0F38E3D3B307}">
      <dsp:nvSpPr>
        <dsp:cNvPr id="0" name=""/>
        <dsp:cNvSpPr/>
      </dsp:nvSpPr>
      <dsp:spPr>
        <a:xfrm>
          <a:off x="735016" y="105780"/>
          <a:ext cx="113754" cy="11375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1D138F0-8062-480A-8005-D030AEA7B8C0}">
      <dsp:nvSpPr>
        <dsp:cNvPr id="0" name=""/>
        <dsp:cNvSpPr/>
      </dsp:nvSpPr>
      <dsp:spPr>
        <a:xfrm>
          <a:off x="989826" y="217259"/>
          <a:ext cx="113754" cy="11375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1E3870-1646-42F9-9736-61489E357763}">
      <dsp:nvSpPr>
        <dsp:cNvPr id="0" name=""/>
        <dsp:cNvSpPr/>
      </dsp:nvSpPr>
      <dsp:spPr>
        <a:xfrm>
          <a:off x="1149083" y="296887"/>
          <a:ext cx="178756" cy="17875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48CAA2-7119-4659-B9ED-C41583166366}">
      <dsp:nvSpPr>
        <dsp:cNvPr id="0" name=""/>
        <dsp:cNvSpPr/>
      </dsp:nvSpPr>
      <dsp:spPr>
        <a:xfrm>
          <a:off x="1372041" y="472069"/>
          <a:ext cx="113754" cy="11375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8992B5A-E801-491C-A41D-80EDB06DEC37}">
      <dsp:nvSpPr>
        <dsp:cNvPr id="0" name=""/>
        <dsp:cNvSpPr/>
      </dsp:nvSpPr>
      <dsp:spPr>
        <a:xfrm>
          <a:off x="1467595" y="647250"/>
          <a:ext cx="113754" cy="11375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4BBDF5-3820-41CE-8A6E-E4B468E8D543}">
      <dsp:nvSpPr>
        <dsp:cNvPr id="0" name=""/>
        <dsp:cNvSpPr/>
      </dsp:nvSpPr>
      <dsp:spPr>
        <a:xfrm>
          <a:off x="639463" y="312813"/>
          <a:ext cx="292511" cy="292511"/>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12CC2D-E7BA-46A7-BD81-712FBA905D51}">
      <dsp:nvSpPr>
        <dsp:cNvPr id="0" name=""/>
        <dsp:cNvSpPr/>
      </dsp:nvSpPr>
      <dsp:spPr>
        <a:xfrm>
          <a:off x="18364" y="917986"/>
          <a:ext cx="113754" cy="11375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4A7AF0F-398D-4703-AAF5-CD106CAFD174}">
      <dsp:nvSpPr>
        <dsp:cNvPr id="0" name=""/>
        <dsp:cNvSpPr/>
      </dsp:nvSpPr>
      <dsp:spPr>
        <a:xfrm>
          <a:off x="113917" y="1061317"/>
          <a:ext cx="178756" cy="17875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D625B7-B489-4721-A743-F67895FB2DBC}">
      <dsp:nvSpPr>
        <dsp:cNvPr id="0" name=""/>
        <dsp:cNvSpPr/>
      </dsp:nvSpPr>
      <dsp:spPr>
        <a:xfrm>
          <a:off x="352802" y="1188721"/>
          <a:ext cx="260010" cy="26001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B7EDF72-8FDD-4750-B34B-A60221E59B77}">
      <dsp:nvSpPr>
        <dsp:cNvPr id="0" name=""/>
        <dsp:cNvSpPr/>
      </dsp:nvSpPr>
      <dsp:spPr>
        <a:xfrm>
          <a:off x="687240" y="1395754"/>
          <a:ext cx="113754" cy="11375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1903EA-2672-4BA8-8C45-3F2D916D4D9A}">
      <dsp:nvSpPr>
        <dsp:cNvPr id="0" name=""/>
        <dsp:cNvSpPr/>
      </dsp:nvSpPr>
      <dsp:spPr>
        <a:xfrm>
          <a:off x="750942" y="1188721"/>
          <a:ext cx="178756" cy="17875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45EE0C-1B04-4849-8F38-BCB25430359D}">
      <dsp:nvSpPr>
        <dsp:cNvPr id="0" name=""/>
        <dsp:cNvSpPr/>
      </dsp:nvSpPr>
      <dsp:spPr>
        <a:xfrm>
          <a:off x="910198" y="1411680"/>
          <a:ext cx="113754" cy="113754"/>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59E39E9-8741-4731-BD06-AC319E5E090B}">
      <dsp:nvSpPr>
        <dsp:cNvPr id="0" name=""/>
        <dsp:cNvSpPr/>
      </dsp:nvSpPr>
      <dsp:spPr>
        <a:xfrm>
          <a:off x="1053529" y="1156870"/>
          <a:ext cx="260010" cy="260010"/>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503916B-5E70-4BC2-BF88-DAB6E621BC7A}">
      <dsp:nvSpPr>
        <dsp:cNvPr id="0" name=""/>
        <dsp:cNvSpPr/>
      </dsp:nvSpPr>
      <dsp:spPr>
        <a:xfrm>
          <a:off x="1403892" y="1093168"/>
          <a:ext cx="178756" cy="178756"/>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1EF60A-11BC-4A49-A81C-9CDA874DC91B}">
      <dsp:nvSpPr>
        <dsp:cNvPr id="0" name=""/>
        <dsp:cNvSpPr/>
      </dsp:nvSpPr>
      <dsp:spPr>
        <a:xfrm>
          <a:off x="1582649" y="344399"/>
          <a:ext cx="524983" cy="1002250"/>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DAFA3A7-F8A2-4CCE-BB04-B10622A5E27B}">
      <dsp:nvSpPr>
        <dsp:cNvPr id="0" name=""/>
        <dsp:cNvSpPr/>
      </dsp:nvSpPr>
      <dsp:spPr>
        <a:xfrm>
          <a:off x="2107633" y="344886"/>
          <a:ext cx="1431773" cy="1002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Font typeface="Symbol" panose="05050102010706020507" pitchFamily="18" charset="2"/>
            <a:buNone/>
          </a:pPr>
          <a:r>
            <a:rPr lang="fr-FR" sz="1600" kern="1200">
              <a:latin typeface="Arial" panose="020B0604020202020204" pitchFamily="34" charset="0"/>
              <a:cs typeface="Arial" panose="020B0604020202020204" pitchFamily="34" charset="0"/>
            </a:rPr>
            <a:t>définir les objectifs à atteindre</a:t>
          </a:r>
        </a:p>
      </dsp:txBody>
      <dsp:txXfrm>
        <a:off x="2107633" y="344886"/>
        <a:ext cx="1431773" cy="1002241"/>
      </dsp:txXfrm>
    </dsp:sp>
    <dsp:sp modelId="{8592C26F-CBB0-4B23-BEF9-4A106A33141B}">
      <dsp:nvSpPr>
        <dsp:cNvPr id="0" name=""/>
        <dsp:cNvSpPr/>
      </dsp:nvSpPr>
      <dsp:spPr>
        <a:xfrm>
          <a:off x="3539406" y="344399"/>
          <a:ext cx="524983" cy="1002250"/>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B4F09F5-E852-4C6A-A85A-0960BA8DD315}">
      <dsp:nvSpPr>
        <dsp:cNvPr id="0" name=""/>
        <dsp:cNvSpPr/>
      </dsp:nvSpPr>
      <dsp:spPr>
        <a:xfrm>
          <a:off x="4064390" y="344886"/>
          <a:ext cx="1431773" cy="1002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Font typeface="Symbol" panose="05050102010706020507" pitchFamily="18" charset="2"/>
            <a:buNone/>
          </a:pPr>
          <a:r>
            <a:rPr lang="fr-FR" sz="1600" kern="1200" dirty="0">
              <a:latin typeface="Arial" panose="020B0604020202020204" pitchFamily="34" charset="0"/>
              <a:cs typeface="Arial" panose="020B0604020202020204" pitchFamily="34" charset="0"/>
            </a:rPr>
            <a:t>rechercher un plan d’action</a:t>
          </a:r>
        </a:p>
      </dsp:txBody>
      <dsp:txXfrm>
        <a:off x="4064390" y="344886"/>
        <a:ext cx="1431773" cy="1002241"/>
      </dsp:txXfrm>
    </dsp:sp>
    <dsp:sp modelId="{7DABB264-DA82-4AF4-B440-63400639DAC2}">
      <dsp:nvSpPr>
        <dsp:cNvPr id="0" name=""/>
        <dsp:cNvSpPr/>
      </dsp:nvSpPr>
      <dsp:spPr>
        <a:xfrm>
          <a:off x="5496163" y="344399"/>
          <a:ext cx="524983" cy="1002250"/>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44895FF-8955-4707-8661-63A213BD5A58}">
      <dsp:nvSpPr>
        <dsp:cNvPr id="0" name=""/>
        <dsp:cNvSpPr/>
      </dsp:nvSpPr>
      <dsp:spPr>
        <a:xfrm>
          <a:off x="6021147" y="344886"/>
          <a:ext cx="1431773" cy="1002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Font typeface="Symbol" panose="05050102010706020507" pitchFamily="18" charset="2"/>
            <a:buNone/>
          </a:pPr>
          <a:r>
            <a:rPr lang="fr-FR" sz="1600" kern="1200">
              <a:latin typeface="Arial" panose="020B0604020202020204" pitchFamily="34" charset="0"/>
              <a:cs typeface="Arial" panose="020B0604020202020204" pitchFamily="34" charset="0"/>
            </a:rPr>
            <a:t>mettre en œuvre le changement</a:t>
          </a:r>
        </a:p>
      </dsp:txBody>
      <dsp:txXfrm>
        <a:off x="6021147" y="344886"/>
        <a:ext cx="1431773" cy="1002241"/>
      </dsp:txXfrm>
    </dsp:sp>
    <dsp:sp modelId="{9E9748C3-C58F-47A1-98AC-1D02806F2057}">
      <dsp:nvSpPr>
        <dsp:cNvPr id="0" name=""/>
        <dsp:cNvSpPr/>
      </dsp:nvSpPr>
      <dsp:spPr>
        <a:xfrm>
          <a:off x="7452921" y="344399"/>
          <a:ext cx="524983" cy="1002250"/>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373679C-BD6E-4E83-B4B8-40986A98ED9E}">
      <dsp:nvSpPr>
        <dsp:cNvPr id="0" name=""/>
        <dsp:cNvSpPr/>
      </dsp:nvSpPr>
      <dsp:spPr>
        <a:xfrm>
          <a:off x="7977904" y="344886"/>
          <a:ext cx="1431773" cy="1002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Font typeface="Symbol" panose="05050102010706020507" pitchFamily="18" charset="2"/>
            <a:buNone/>
          </a:pPr>
          <a:r>
            <a:rPr lang="fr-FR" sz="1600" kern="1200">
              <a:latin typeface="Arial" panose="020B0604020202020204" pitchFamily="34" charset="0"/>
              <a:cs typeface="Arial" panose="020B0604020202020204" pitchFamily="34" charset="0"/>
            </a:rPr>
            <a:t>évaluer les résultats</a:t>
          </a:r>
        </a:p>
      </dsp:txBody>
      <dsp:txXfrm>
        <a:off x="7977904" y="344886"/>
        <a:ext cx="1431773" cy="1002241"/>
      </dsp:txXfrm>
    </dsp:sp>
    <dsp:sp modelId="{D370FF99-1E21-4A73-A391-CC14B3C5C65A}">
      <dsp:nvSpPr>
        <dsp:cNvPr id="0" name=""/>
        <dsp:cNvSpPr/>
      </dsp:nvSpPr>
      <dsp:spPr>
        <a:xfrm>
          <a:off x="9409678" y="344399"/>
          <a:ext cx="524983" cy="1002250"/>
        </a:xfrm>
        <a:prstGeom prst="chevron">
          <a:avLst>
            <a:gd name="adj" fmla="val 6231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91FB32D-BE88-4982-B965-50B1ACB84A99}">
      <dsp:nvSpPr>
        <dsp:cNvPr id="0" name=""/>
        <dsp:cNvSpPr/>
      </dsp:nvSpPr>
      <dsp:spPr>
        <a:xfrm>
          <a:off x="9934661" y="261571"/>
          <a:ext cx="1529607" cy="1217007"/>
        </a:xfrm>
        <a:prstGeom prst="ellipse">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Font typeface="Symbol" panose="05050102010706020507" pitchFamily="18" charset="2"/>
            <a:buNone/>
          </a:pPr>
          <a:r>
            <a:rPr lang="fr-FR" sz="1600" kern="1200">
              <a:latin typeface="Arial" panose="020B0604020202020204" pitchFamily="34" charset="0"/>
              <a:cs typeface="Arial" panose="020B0604020202020204" pitchFamily="34" charset="0"/>
            </a:rPr>
            <a:t>réaliser des actions correctives</a:t>
          </a:r>
        </a:p>
      </dsp:txBody>
      <dsp:txXfrm>
        <a:off x="10158667" y="439798"/>
        <a:ext cx="1081595" cy="860553"/>
      </dsp:txXfrm>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4.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24/01/2024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130849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24/01/2024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3180904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24/01/2024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867133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24/01/2024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982757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24/01/2024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979191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24/01/2024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8579474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36367CA6-DE09-4763-9ADC-881E8981A047}" type="datetimeFigureOut">
              <a:rPr lang="fr-FR" smtClean="0"/>
              <a:t>24/01/2024</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956309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24/01/2024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38270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36367CA6-DE09-4763-9ADC-881E8981A047}" type="datetimeFigureOut">
              <a:rPr lang="fr-FR" smtClean="0"/>
              <a:t>24/01/2024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6994049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36367CA6-DE09-4763-9ADC-881E8981A047}" type="datetimeFigureOut">
              <a:rPr lang="fr-FR" smtClean="0"/>
              <a:t>24/01/2024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400363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36367CA6-DE09-4763-9ADC-881E8981A047}" type="datetimeFigureOut">
              <a:rPr lang="fr-FR" smtClean="0"/>
              <a:t>24/01/2024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2532789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36367CA6-DE09-4763-9ADC-881E8981A047}" type="datetimeFigureOut">
              <a:rPr lang="fr-FR" smtClean="0"/>
              <a:t>24/01/2024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77769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36367CA6-DE09-4763-9ADC-881E8981A047}" type="datetimeFigureOut">
              <a:rPr lang="fr-FR" smtClean="0"/>
              <a:t>24/01/2024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3082024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36367CA6-DE09-4763-9ADC-881E8981A047}" type="datetimeFigureOut">
              <a:rPr lang="fr-FR" smtClean="0"/>
              <a:t>24/01/2024</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4254484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6367CA6-DE09-4763-9ADC-881E8981A047}" type="datetimeFigureOut">
              <a:rPr lang="fr-FR" smtClean="0"/>
              <a:t>24/01/2024</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9736985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36367CA6-DE09-4763-9ADC-881E8981A047}" type="datetimeFigureOut">
              <a:rPr lang="fr-FR" smtClean="0"/>
              <a:t>24/01/2024</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534746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36367CA6-DE09-4763-9ADC-881E8981A047}" type="datetimeFigureOut">
              <a:rPr lang="fr-FR" smtClean="0"/>
              <a:t>24/01/2024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6CC41E23-6D4D-40FE-B6C3-6A9AB68117CE}" type="slidenum">
              <a:rPr lang="fr-FR" smtClean="0"/>
              <a:t>‹N°›</a:t>
            </a:fld>
            <a:endParaRPr lang="fr-FR"/>
          </a:p>
        </p:txBody>
      </p:sp>
    </p:spTree>
    <p:extLst>
      <p:ext uri="{BB962C8B-B14F-4D97-AF65-F5344CB8AC3E}">
        <p14:creationId xmlns:p14="http://schemas.microsoft.com/office/powerpoint/2010/main" val="1477898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36367CA6-DE09-4763-9ADC-881E8981A047}" type="datetimeFigureOut">
              <a:rPr lang="fr-FR" smtClean="0"/>
              <a:t>24/01/2024</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6CC41E23-6D4D-40FE-B6C3-6A9AB68117CE}" type="slidenum">
              <a:rPr lang="fr-FR" smtClean="0"/>
              <a:t>‹N°›</a:t>
            </a:fld>
            <a:endParaRPr lang="fr-FR"/>
          </a:p>
        </p:txBody>
      </p:sp>
    </p:spTree>
    <p:extLst>
      <p:ext uri="{BB962C8B-B14F-4D97-AF65-F5344CB8AC3E}">
        <p14:creationId xmlns:p14="http://schemas.microsoft.com/office/powerpoint/2010/main" val="202873192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6.tmp"/><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24201"/>
            <a:ext cx="11667067" cy="500732"/>
          </a:xfrm>
        </p:spPr>
        <p:txBody>
          <a:bodyPr>
            <a:noAutofit/>
          </a:bodyPr>
          <a:lstStyle/>
          <a:p>
            <a:pPr>
              <a:lnSpc>
                <a:spcPct val="150000"/>
              </a:lnSpc>
              <a:spcBef>
                <a:spcPts val="600"/>
              </a:spcBef>
            </a:pPr>
            <a:r>
              <a:rPr lang="fr-FR" sz="2800" b="1" dirty="0">
                <a:latin typeface="Arial" panose="020B0604020202020204" pitchFamily="34" charset="0"/>
                <a:cs typeface="Arial" panose="020B0604020202020204" pitchFamily="34" charset="0"/>
              </a:rPr>
              <a:t>Chap. 4 . L’amélioration de l’organisation administrative</a:t>
            </a:r>
            <a:endParaRPr lang="fr-FR" sz="2800" dirty="0">
              <a:latin typeface="Arial" panose="020B0604020202020204" pitchFamily="34" charset="0"/>
              <a:cs typeface="Arial" panose="020B0604020202020204" pitchFamily="34" charset="0"/>
            </a:endParaRPr>
          </a:p>
        </p:txBody>
      </p:sp>
      <p:sp>
        <p:nvSpPr>
          <p:cNvPr id="3" name="Rectangle 2"/>
          <p:cNvSpPr>
            <a:spLocks noChangeArrowheads="1"/>
          </p:cNvSpPr>
          <p:nvPr/>
        </p:nvSpPr>
        <p:spPr bwMode="auto">
          <a:xfrm>
            <a:off x="152400" y="11647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extLst>
              <p:ext uri="{D42A27DB-BD31-4B8C-83A1-F6EECF244321}">
                <p14:modId xmlns:p14="http://schemas.microsoft.com/office/powerpoint/2010/main" val="89182183"/>
              </p:ext>
            </p:extLst>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Rectangle 3"/>
          <p:cNvSpPr>
            <a:spLocks noChangeArrowheads="1"/>
          </p:cNvSpPr>
          <p:nvPr/>
        </p:nvSpPr>
        <p:spPr bwMode="auto">
          <a:xfrm>
            <a:off x="67018" y="471032"/>
            <a:ext cx="79544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lang="fr-FR" sz="2400" b="1" dirty="0">
                <a:solidFill>
                  <a:srgbClr val="FFFF00"/>
                </a:solidFill>
                <a:ea typeface="Calibri" panose="020F0502020204030204" pitchFamily="34" charset="0"/>
                <a:cs typeface="Arial" panose="020B0604020202020204" pitchFamily="34" charset="0"/>
              </a:rPr>
              <a:t>2</a:t>
            </a:r>
            <a:r>
              <a:rPr kumimoji="0" lang="fr-FR" sz="2400" b="1" i="0" u="none" strike="noStrike" cap="none" normalizeH="0" baseline="0" dirty="0">
                <a:ln>
                  <a:noFill/>
                </a:ln>
                <a:solidFill>
                  <a:srgbClr val="FFFF00"/>
                </a:solidFill>
                <a:effectLst/>
                <a:ea typeface="Calibri" panose="020F0502020204030204" pitchFamily="34" charset="0"/>
                <a:cs typeface="Arial" panose="020B0604020202020204" pitchFamily="34" charset="0"/>
              </a:rPr>
              <a:t>. Conduire le changement</a:t>
            </a:r>
          </a:p>
        </p:txBody>
      </p:sp>
      <p:sp>
        <p:nvSpPr>
          <p:cNvPr id="8" name="ZoneTexte 7">
            <a:extLst>
              <a:ext uri="{FF2B5EF4-FFF2-40B4-BE49-F238E27FC236}">
                <a16:creationId xmlns:a16="http://schemas.microsoft.com/office/drawing/2014/main" id="{FE1E2682-46DD-9D23-694C-D294327387CD}"/>
              </a:ext>
            </a:extLst>
          </p:cNvPr>
          <p:cNvSpPr txBox="1"/>
          <p:nvPr/>
        </p:nvSpPr>
        <p:spPr>
          <a:xfrm>
            <a:off x="348803" y="1011109"/>
            <a:ext cx="11285112" cy="1015663"/>
          </a:xfrm>
          <a:prstGeom prst="rect">
            <a:avLst/>
          </a:prstGeom>
          <a:noFill/>
        </p:spPr>
        <p:txBody>
          <a:bodyPr wrap="square">
            <a:spAutoFit/>
          </a:bodyPr>
          <a:lstStyle/>
          <a:p>
            <a:pPr algn="ctr">
              <a:spcBef>
                <a:spcPts val="600"/>
              </a:spcBef>
              <a:spcAft>
                <a:spcPts val="600"/>
              </a:spcAft>
            </a:pPr>
            <a:r>
              <a:rPr lang="fr-FR" sz="2000" dirty="0">
                <a:effectLst/>
                <a:latin typeface="Arial" panose="020B0604020202020204" pitchFamily="34" charset="0"/>
                <a:ea typeface="Calibri" panose="020F0502020204030204" pitchFamily="34" charset="0"/>
                <a:cs typeface="Times New Roman" panose="02020603050405020304" pitchFamily="18" charset="0"/>
              </a:rPr>
              <a:t>L’adaptation est la clé de la survie de l’entreprise. Dans un monde en évolution constante, l’entreprise doit toujours innover et s’adapter afin de rester concurrentielle. Le changement résulte d’un besoin de s’adapter aux évolutions internes et externes</a:t>
            </a:r>
            <a:r>
              <a:rPr lang="fr-FR" sz="2000" dirty="0">
                <a:latin typeface="Arial" panose="020B0604020202020204" pitchFamily="34" charset="0"/>
                <a:ea typeface="Calibri" panose="020F0502020204030204" pitchFamily="34" charset="0"/>
                <a:cs typeface="Times New Roman" panose="02020603050405020304" pitchFamily="18" charset="0"/>
              </a:rPr>
              <a:t>.</a:t>
            </a:r>
            <a:endParaRPr lang="fr-FR" sz="2000"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9" name="Tableau 8">
            <a:extLst>
              <a:ext uri="{FF2B5EF4-FFF2-40B4-BE49-F238E27FC236}">
                <a16:creationId xmlns:a16="http://schemas.microsoft.com/office/drawing/2014/main" id="{1565859F-9A94-5F2C-421F-DCAB9F0DFB8E}"/>
              </a:ext>
            </a:extLst>
          </p:cNvPr>
          <p:cNvGraphicFramePr>
            <a:graphicFrameLocks noGrp="1"/>
          </p:cNvGraphicFramePr>
          <p:nvPr>
            <p:extLst>
              <p:ext uri="{D42A27DB-BD31-4B8C-83A1-F6EECF244321}">
                <p14:modId xmlns:p14="http://schemas.microsoft.com/office/powerpoint/2010/main" val="3987859062"/>
              </p:ext>
            </p:extLst>
          </p:nvPr>
        </p:nvGraphicFramePr>
        <p:xfrm>
          <a:off x="348803" y="2296341"/>
          <a:ext cx="11410682" cy="4297640"/>
        </p:xfrm>
        <a:graphic>
          <a:graphicData uri="http://schemas.openxmlformats.org/drawingml/2006/table">
            <a:tbl>
              <a:tblPr firstRow="1" firstCol="1" bandRow="1">
                <a:tableStyleId>{46F890A9-2807-4EBB-B81D-B2AA78EC7F39}</a:tableStyleId>
              </a:tblPr>
              <a:tblGrid>
                <a:gridCol w="5752543">
                  <a:extLst>
                    <a:ext uri="{9D8B030D-6E8A-4147-A177-3AD203B41FA5}">
                      <a16:colId xmlns:a16="http://schemas.microsoft.com/office/drawing/2014/main" val="4135072603"/>
                    </a:ext>
                  </a:extLst>
                </a:gridCol>
                <a:gridCol w="5658139">
                  <a:extLst>
                    <a:ext uri="{9D8B030D-6E8A-4147-A177-3AD203B41FA5}">
                      <a16:colId xmlns:a16="http://schemas.microsoft.com/office/drawing/2014/main" val="1834266686"/>
                    </a:ext>
                  </a:extLst>
                </a:gridCol>
              </a:tblGrid>
              <a:tr h="397275">
                <a:tc>
                  <a:txBody>
                    <a:bodyPr/>
                    <a:lstStyle/>
                    <a:p>
                      <a:pPr algn="ctr">
                        <a:spcBef>
                          <a:spcPts val="600"/>
                        </a:spcBef>
                        <a:spcAft>
                          <a:spcPts val="600"/>
                        </a:spcAft>
                      </a:pPr>
                      <a:r>
                        <a:rPr lang="fr-FR" sz="1800" dirty="0">
                          <a:effectLst/>
                          <a:latin typeface="Arial" panose="020B0604020202020204" pitchFamily="34" charset="0"/>
                          <a:cs typeface="Arial" panose="020B0604020202020204" pitchFamily="34" charset="0"/>
                        </a:rPr>
                        <a:t>Facteurs internes </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spcBef>
                          <a:spcPts val="600"/>
                        </a:spcBef>
                        <a:spcAft>
                          <a:spcPts val="600"/>
                        </a:spcAft>
                      </a:pPr>
                      <a:r>
                        <a:rPr lang="fr-FR" sz="1800" dirty="0">
                          <a:effectLst/>
                          <a:latin typeface="Arial" panose="020B0604020202020204" pitchFamily="34" charset="0"/>
                          <a:cs typeface="Arial" panose="020B0604020202020204" pitchFamily="34" charset="0"/>
                        </a:rPr>
                        <a:t>Facteurs externes</a:t>
                      </a:r>
                      <a:endParaRPr lang="fr-FR"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2098496533"/>
                  </a:ext>
                </a:extLst>
              </a:tr>
              <a:tr h="611801">
                <a:tc>
                  <a:txBody>
                    <a:bodyPr/>
                    <a:lstStyle/>
                    <a:p>
                      <a:pPr>
                        <a:spcBef>
                          <a:spcPts val="300"/>
                        </a:spcBef>
                        <a:spcAft>
                          <a:spcPts val="300"/>
                        </a:spcAft>
                      </a:pPr>
                      <a:r>
                        <a:rPr lang="fr-FR" sz="1600" b="1" dirty="0">
                          <a:effectLst/>
                          <a:latin typeface="Arial" panose="020B0604020202020204" pitchFamily="34" charset="0"/>
                          <a:cs typeface="Arial" panose="020B0604020202020204" pitchFamily="34" charset="0"/>
                        </a:rPr>
                        <a:t>Évolution de la stratégie </a:t>
                      </a:r>
                      <a:r>
                        <a:rPr lang="fr-FR" sz="1600" b="0" dirty="0">
                          <a:effectLst/>
                          <a:latin typeface="Arial" panose="020B0604020202020204" pitchFamily="34" charset="0"/>
                          <a:cs typeface="Arial" panose="020B0604020202020204" pitchFamily="34" charset="0"/>
                        </a:rPr>
                        <a:t>: Volonté d’innover, recherche de nouveaux marchés, etc.</a:t>
                      </a:r>
                      <a:endParaRPr lang="fr-FR" sz="16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300"/>
                        </a:spcBef>
                        <a:spcAft>
                          <a:spcPts val="300"/>
                        </a:spcAft>
                      </a:pPr>
                      <a:r>
                        <a:rPr lang="fr-FR" sz="1600" b="1" dirty="0">
                          <a:effectLst/>
                          <a:latin typeface="Arial" panose="020B0604020202020204" pitchFamily="34" charset="0"/>
                          <a:cs typeface="Arial" panose="020B0604020202020204" pitchFamily="34" charset="0"/>
                        </a:rPr>
                        <a:t>Évolution de l’environnement juridique et réglementaire</a:t>
                      </a:r>
                      <a:endParaRPr lang="fr-FR" sz="16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934252481"/>
                  </a:ext>
                </a:extLst>
              </a:tr>
              <a:tr h="611801">
                <a:tc>
                  <a:txBody>
                    <a:bodyPr/>
                    <a:lstStyle/>
                    <a:p>
                      <a:pPr>
                        <a:spcBef>
                          <a:spcPts val="300"/>
                        </a:spcBef>
                        <a:spcAft>
                          <a:spcPts val="300"/>
                        </a:spcAft>
                      </a:pPr>
                      <a:r>
                        <a:rPr lang="fr-FR" sz="1600" b="1" dirty="0">
                          <a:effectLst/>
                          <a:latin typeface="Arial" panose="020B0604020202020204" pitchFamily="34" charset="0"/>
                          <a:cs typeface="Arial" panose="020B0604020202020204" pitchFamily="34" charset="0"/>
                        </a:rPr>
                        <a:t>Évolution de l’organisation </a:t>
                      </a:r>
                      <a:r>
                        <a:rPr lang="fr-FR" sz="1600" b="0" dirty="0">
                          <a:effectLst/>
                          <a:latin typeface="Arial" panose="020B0604020202020204" pitchFamily="34" charset="0"/>
                          <a:cs typeface="Arial" panose="020B0604020202020204" pitchFamily="34" charset="0"/>
                        </a:rPr>
                        <a:t>: centraliser, décentraliser, concentrer ou déconcentrer…</a:t>
                      </a:r>
                      <a:endParaRPr lang="fr-FR" sz="16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300"/>
                        </a:spcBef>
                        <a:spcAft>
                          <a:spcPts val="300"/>
                        </a:spcAft>
                      </a:pPr>
                      <a:r>
                        <a:rPr lang="fr-FR" sz="1600" b="1" dirty="0">
                          <a:effectLst/>
                          <a:latin typeface="Arial" panose="020B0604020202020204" pitchFamily="34" charset="0"/>
                          <a:cs typeface="Arial" panose="020B0604020202020204" pitchFamily="34" charset="0"/>
                        </a:rPr>
                        <a:t>Évolution des technologies (TIC)</a:t>
                      </a:r>
                      <a:endParaRPr lang="fr-FR" sz="16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775108656"/>
                  </a:ext>
                </a:extLst>
              </a:tr>
              <a:tr h="611801">
                <a:tc>
                  <a:txBody>
                    <a:bodyPr/>
                    <a:lstStyle/>
                    <a:p>
                      <a:pPr>
                        <a:spcBef>
                          <a:spcPts val="300"/>
                        </a:spcBef>
                        <a:spcAft>
                          <a:spcPts val="300"/>
                        </a:spcAft>
                      </a:pPr>
                      <a:r>
                        <a:rPr lang="fr-FR" sz="1600" b="1" dirty="0">
                          <a:effectLst/>
                          <a:latin typeface="Arial" panose="020B0604020202020204" pitchFamily="34" charset="0"/>
                          <a:cs typeface="Arial" panose="020B0604020202020204" pitchFamily="34" charset="0"/>
                        </a:rPr>
                        <a:t>Évolution du système de gestion </a:t>
                      </a:r>
                      <a:r>
                        <a:rPr lang="fr-FR" sz="1600" b="0" dirty="0">
                          <a:effectLst/>
                          <a:latin typeface="Arial" panose="020B0604020202020204" pitchFamily="34" charset="0"/>
                          <a:cs typeface="Arial" panose="020B0604020202020204" pitchFamily="34" charset="0"/>
                        </a:rPr>
                        <a:t>: Politique qualité, processus, normes, etc.</a:t>
                      </a:r>
                      <a:endParaRPr lang="fr-FR" sz="16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300"/>
                        </a:spcBef>
                        <a:spcAft>
                          <a:spcPts val="300"/>
                        </a:spcAft>
                      </a:pPr>
                      <a:r>
                        <a:rPr lang="fr-FR" sz="1600" b="1" dirty="0">
                          <a:effectLst/>
                          <a:latin typeface="Arial" panose="020B0604020202020204" pitchFamily="34" charset="0"/>
                          <a:cs typeface="Arial" panose="020B0604020202020204" pitchFamily="34" charset="0"/>
                        </a:rPr>
                        <a:t>Évolution de la concurrence </a:t>
                      </a:r>
                      <a:r>
                        <a:rPr lang="fr-FR" sz="1600" dirty="0">
                          <a:effectLst/>
                          <a:latin typeface="Arial" panose="020B0604020202020204" pitchFamily="34" charset="0"/>
                          <a:cs typeface="Arial" panose="020B0604020202020204" pitchFamily="34" charset="0"/>
                        </a:rPr>
                        <a:t>: Nouveaux arrivants, innovation, baisse des prix, etc.</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16787116"/>
                  </a:ext>
                </a:extLst>
              </a:tr>
              <a:tr h="611801">
                <a:tc>
                  <a:txBody>
                    <a:bodyPr/>
                    <a:lstStyle/>
                    <a:p>
                      <a:pPr>
                        <a:spcBef>
                          <a:spcPts val="300"/>
                        </a:spcBef>
                        <a:spcAft>
                          <a:spcPts val="300"/>
                        </a:spcAft>
                      </a:pPr>
                      <a:r>
                        <a:rPr lang="fr-FR" sz="1600" b="1" dirty="0">
                          <a:effectLst/>
                          <a:latin typeface="Arial" panose="020B0604020202020204" pitchFamily="34" charset="0"/>
                          <a:cs typeface="Arial" panose="020B0604020202020204" pitchFamily="34" charset="0"/>
                        </a:rPr>
                        <a:t>Évolution de l’outil informatique </a:t>
                      </a:r>
                      <a:r>
                        <a:rPr lang="fr-FR" sz="1600" b="0" dirty="0">
                          <a:effectLst/>
                          <a:latin typeface="Arial" panose="020B0604020202020204" pitchFamily="34" charset="0"/>
                          <a:cs typeface="Arial" panose="020B0604020202020204" pitchFamily="34" charset="0"/>
                        </a:rPr>
                        <a:t>: des logiciels, PGI, etc.</a:t>
                      </a:r>
                      <a:endParaRPr lang="fr-FR" sz="16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300"/>
                        </a:spcBef>
                        <a:spcAft>
                          <a:spcPts val="300"/>
                        </a:spcAft>
                      </a:pPr>
                      <a:r>
                        <a:rPr lang="fr-FR" sz="1600" b="1" dirty="0">
                          <a:effectLst/>
                          <a:latin typeface="Arial" panose="020B0604020202020204" pitchFamily="34" charset="0"/>
                          <a:cs typeface="Arial" panose="020B0604020202020204" pitchFamily="34" charset="0"/>
                        </a:rPr>
                        <a:t>Évolution de la demande des clients</a:t>
                      </a:r>
                      <a:endParaRPr lang="fr-FR" sz="16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873959664"/>
                  </a:ext>
                </a:extLst>
              </a:tr>
              <a:tr h="611801">
                <a:tc>
                  <a:txBody>
                    <a:bodyPr/>
                    <a:lstStyle/>
                    <a:p>
                      <a:pPr>
                        <a:spcBef>
                          <a:spcPts val="300"/>
                        </a:spcBef>
                        <a:spcAft>
                          <a:spcPts val="300"/>
                        </a:spcAft>
                      </a:pPr>
                      <a:r>
                        <a:rPr lang="fr-FR" sz="1600" b="1" dirty="0">
                          <a:effectLst/>
                          <a:latin typeface="Arial" panose="020B0604020202020204" pitchFamily="34" charset="0"/>
                          <a:cs typeface="Arial" panose="020B0604020202020204" pitchFamily="34" charset="0"/>
                        </a:rPr>
                        <a:t>Évolution des  pratiques </a:t>
                      </a:r>
                      <a:r>
                        <a:rPr lang="fr-FR" sz="1600" b="0" dirty="0">
                          <a:effectLst/>
                          <a:latin typeface="Arial" panose="020B0604020202020204" pitchFamily="34" charset="0"/>
                          <a:cs typeface="Arial" panose="020B0604020202020204" pitchFamily="34" charset="0"/>
                        </a:rPr>
                        <a:t>: techniques : outils de production, commerciales, etc.</a:t>
                      </a:r>
                      <a:endParaRPr lang="fr-FR" sz="16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300"/>
                        </a:spcBef>
                        <a:spcAft>
                          <a:spcPts val="300"/>
                        </a:spcAft>
                      </a:pPr>
                      <a:r>
                        <a:rPr lang="fr-FR" sz="1600" b="1" dirty="0">
                          <a:effectLst/>
                          <a:latin typeface="Arial" panose="020B0604020202020204" pitchFamily="34" charset="0"/>
                          <a:cs typeface="Arial" panose="020B0604020202020204" pitchFamily="34" charset="0"/>
                        </a:rPr>
                        <a:t>Évolution du contexte financier </a:t>
                      </a:r>
                      <a:r>
                        <a:rPr lang="fr-FR" sz="1600" dirty="0">
                          <a:effectLst/>
                          <a:latin typeface="Arial" panose="020B0604020202020204" pitchFamily="34" charset="0"/>
                          <a:cs typeface="Arial" panose="020B0604020202020204" pitchFamily="34" charset="0"/>
                        </a:rPr>
                        <a:t>: Bourse, taux d’intérêt, etc.</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397134084"/>
                  </a:ext>
                </a:extLst>
              </a:tr>
              <a:tr h="566050">
                <a:tc>
                  <a:txBody>
                    <a:bodyPr/>
                    <a:lstStyle/>
                    <a:p>
                      <a:pPr>
                        <a:spcBef>
                          <a:spcPts val="300"/>
                        </a:spcBef>
                        <a:spcAft>
                          <a:spcPts val="300"/>
                        </a:spcAft>
                      </a:pPr>
                      <a:r>
                        <a:rPr lang="fr-FR" sz="1600" b="1" dirty="0">
                          <a:effectLst/>
                          <a:latin typeface="Arial" panose="020B0604020202020204" pitchFamily="34" charset="0"/>
                          <a:cs typeface="Arial" panose="020B0604020202020204" pitchFamily="34" charset="0"/>
                        </a:rPr>
                        <a:t>Évolution de la culture d’entreprise </a:t>
                      </a:r>
                      <a:r>
                        <a:rPr lang="fr-FR" sz="1600" b="0" dirty="0">
                          <a:effectLst/>
                          <a:latin typeface="Arial" panose="020B0604020202020204" pitchFamily="34" charset="0"/>
                          <a:cs typeface="Arial" panose="020B0604020202020204" pitchFamily="34" charset="0"/>
                        </a:rPr>
                        <a:t>: relation clients, relations salariées, etc. </a:t>
                      </a:r>
                      <a:endParaRPr lang="fr-FR" sz="1600" b="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300"/>
                        </a:spcBef>
                        <a:spcAft>
                          <a:spcPts val="300"/>
                        </a:spcAft>
                      </a:pPr>
                      <a:r>
                        <a:rPr lang="fr-FR" sz="1600" b="1" dirty="0">
                          <a:effectLst/>
                          <a:latin typeface="Arial" panose="020B0604020202020204" pitchFamily="34" charset="0"/>
                          <a:cs typeface="Arial" panose="020B0604020202020204" pitchFamily="34" charset="0"/>
                        </a:rPr>
                        <a:t>Évolution sociologique </a:t>
                      </a:r>
                      <a:r>
                        <a:rPr lang="fr-FR" sz="1600" dirty="0">
                          <a:effectLst/>
                          <a:latin typeface="Arial" panose="020B0604020202020204" pitchFamily="34" charset="0"/>
                          <a:cs typeface="Arial" panose="020B0604020202020204" pitchFamily="34" charset="0"/>
                        </a:rPr>
                        <a:t>: Nouveaux rapports sociaux</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972558908"/>
                  </a:ext>
                </a:extLst>
              </a:tr>
              <a:tr h="275310">
                <a:tc>
                  <a:txBody>
                    <a:bodyPr/>
                    <a:lstStyle/>
                    <a:p>
                      <a:pPr>
                        <a:spcBef>
                          <a:spcPts val="300"/>
                        </a:spcBef>
                        <a:spcAft>
                          <a:spcPts val="300"/>
                        </a:spcAft>
                      </a:pPr>
                      <a:r>
                        <a:rPr lang="fr-FR" sz="1400" dirty="0">
                          <a:effectLst/>
                          <a:latin typeface="Arial" panose="020B0604020202020204" pitchFamily="34" charset="0"/>
                          <a:cs typeface="Arial" panose="020B0604020202020204" pitchFamily="34" charset="0"/>
                        </a:rPr>
                        <a:t> </a:t>
                      </a:r>
                      <a:endParaRPr lang="fr-FR"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spcBef>
                          <a:spcPts val="300"/>
                        </a:spcBef>
                        <a:spcAft>
                          <a:spcPts val="300"/>
                        </a:spcAft>
                      </a:pPr>
                      <a:r>
                        <a:rPr lang="fr-FR" sz="1600" b="1" dirty="0">
                          <a:effectLst/>
                          <a:latin typeface="Arial" panose="020B0604020202020204" pitchFamily="34" charset="0"/>
                          <a:cs typeface="Arial" panose="020B0604020202020204" pitchFamily="34" charset="0"/>
                        </a:rPr>
                        <a:t>Évolution des exigences des actionnaires</a:t>
                      </a:r>
                      <a:endParaRPr lang="fr-FR" sz="1800" b="1"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885077808"/>
                  </a:ext>
                </a:extLst>
              </a:tr>
            </a:tbl>
          </a:graphicData>
        </a:graphic>
      </p:graphicFrame>
    </p:spTree>
    <p:extLst>
      <p:ext uri="{BB962C8B-B14F-4D97-AF65-F5344CB8AC3E}">
        <p14:creationId xmlns:p14="http://schemas.microsoft.com/office/powerpoint/2010/main" val="401190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24201"/>
            <a:ext cx="11667067" cy="500732"/>
          </a:xfrm>
        </p:spPr>
        <p:txBody>
          <a:bodyPr>
            <a:noAutofit/>
          </a:bodyPr>
          <a:lstStyle/>
          <a:p>
            <a:pPr>
              <a:lnSpc>
                <a:spcPct val="150000"/>
              </a:lnSpc>
              <a:spcBef>
                <a:spcPts val="600"/>
              </a:spcBef>
            </a:pPr>
            <a:r>
              <a:rPr lang="fr-FR" sz="2800" b="1" dirty="0">
                <a:latin typeface="Arial" panose="020B0604020202020204" pitchFamily="34" charset="0"/>
                <a:cs typeface="Arial" panose="020B0604020202020204" pitchFamily="34" charset="0"/>
              </a:rPr>
              <a:t>Chap. 4 . L’amélioration de l’organisation administrative</a:t>
            </a:r>
            <a:endParaRPr lang="fr-FR" sz="2800" dirty="0">
              <a:latin typeface="Arial" panose="020B0604020202020204" pitchFamily="34" charset="0"/>
              <a:cs typeface="Arial" panose="020B0604020202020204" pitchFamily="34" charset="0"/>
            </a:endParaRPr>
          </a:p>
        </p:txBody>
      </p:sp>
      <p:sp>
        <p:nvSpPr>
          <p:cNvPr id="3" name="Rectangle 2"/>
          <p:cNvSpPr>
            <a:spLocks noChangeArrowheads="1"/>
          </p:cNvSpPr>
          <p:nvPr/>
        </p:nvSpPr>
        <p:spPr bwMode="auto">
          <a:xfrm>
            <a:off x="152400" y="11647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Rectangle 3"/>
          <p:cNvSpPr>
            <a:spLocks noChangeArrowheads="1"/>
          </p:cNvSpPr>
          <p:nvPr/>
        </p:nvSpPr>
        <p:spPr bwMode="auto">
          <a:xfrm>
            <a:off x="67018" y="471032"/>
            <a:ext cx="79544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lang="fr-FR" sz="2400" b="1" dirty="0">
                <a:solidFill>
                  <a:srgbClr val="FFFF00"/>
                </a:solidFill>
                <a:ea typeface="Calibri" panose="020F0502020204030204" pitchFamily="34" charset="0"/>
                <a:cs typeface="Arial" panose="020B0604020202020204" pitchFamily="34" charset="0"/>
              </a:rPr>
              <a:t>2</a:t>
            </a:r>
            <a:r>
              <a:rPr kumimoji="0" lang="fr-FR" sz="2400" b="1" i="0" u="none" strike="noStrike" cap="none" normalizeH="0" baseline="0" dirty="0">
                <a:ln>
                  <a:noFill/>
                </a:ln>
                <a:solidFill>
                  <a:srgbClr val="FFFF00"/>
                </a:solidFill>
                <a:effectLst/>
                <a:ea typeface="Calibri" panose="020F0502020204030204" pitchFamily="34" charset="0"/>
                <a:cs typeface="Arial" panose="020B0604020202020204" pitchFamily="34" charset="0"/>
              </a:rPr>
              <a:t>. Conduire le changement</a:t>
            </a:r>
          </a:p>
        </p:txBody>
      </p:sp>
      <p:sp>
        <p:nvSpPr>
          <p:cNvPr id="6" name="ZoneTexte 5">
            <a:extLst>
              <a:ext uri="{FF2B5EF4-FFF2-40B4-BE49-F238E27FC236}">
                <a16:creationId xmlns:a16="http://schemas.microsoft.com/office/drawing/2014/main" id="{5C4699A1-8D43-D1AC-A587-6672EB7B3C5A}"/>
              </a:ext>
            </a:extLst>
          </p:cNvPr>
          <p:cNvSpPr txBox="1"/>
          <p:nvPr/>
        </p:nvSpPr>
        <p:spPr>
          <a:xfrm>
            <a:off x="348802" y="997940"/>
            <a:ext cx="11349507" cy="707886"/>
          </a:xfrm>
          <a:prstGeom prst="rect">
            <a:avLst/>
          </a:prstGeom>
          <a:noFill/>
        </p:spPr>
        <p:txBody>
          <a:bodyPr wrap="square">
            <a:spAutoFit/>
          </a:bodyPr>
          <a:lstStyle/>
          <a:p>
            <a:pPr algn="ctr">
              <a:spcBef>
                <a:spcPts val="1200"/>
              </a:spcBef>
              <a:spcAft>
                <a:spcPts val="1200"/>
              </a:spcAft>
            </a:pPr>
            <a:r>
              <a:rPr lang="fr-FR" sz="2000" dirty="0">
                <a:latin typeface="Arial" panose="020B0604020202020204" pitchFamily="34" charset="0"/>
                <a:ea typeface="Calibri" panose="020F0502020204030204" pitchFamily="34" charset="0"/>
                <a:cs typeface="Times New Roman" panose="02020603050405020304" pitchFamily="18" charset="0"/>
              </a:rPr>
              <a:t>D</a:t>
            </a:r>
            <a:r>
              <a:rPr lang="fr-FR" sz="2000" dirty="0">
                <a:effectLst/>
                <a:latin typeface="Arial" panose="020B0604020202020204" pitchFamily="34" charset="0"/>
                <a:ea typeface="Calibri" panose="020F0502020204030204" pitchFamily="34" charset="0"/>
                <a:cs typeface="Times New Roman" panose="02020603050405020304" pitchFamily="18" charset="0"/>
              </a:rPr>
              <a:t>es facteurs contraignent l’entreprise à évoluer. Selon que le changement est </a:t>
            </a:r>
            <a:r>
              <a:rPr lang="fr-FR" sz="2000" b="1" dirty="0">
                <a:effectLst/>
                <a:latin typeface="Arial" panose="020B0604020202020204" pitchFamily="34" charset="0"/>
                <a:ea typeface="Calibri" panose="020F0502020204030204" pitchFamily="34" charset="0"/>
                <a:cs typeface="Times New Roman" panose="02020603050405020304" pitchFamily="18" charset="0"/>
              </a:rPr>
              <a:t>subit</a:t>
            </a:r>
            <a:r>
              <a:rPr lang="fr-FR" sz="2000" dirty="0">
                <a:effectLst/>
                <a:latin typeface="Arial" panose="020B0604020202020204" pitchFamily="34" charset="0"/>
                <a:ea typeface="Calibri" panose="020F0502020204030204" pitchFamily="34" charset="0"/>
                <a:cs typeface="Times New Roman" panose="02020603050405020304" pitchFamily="18" charset="0"/>
              </a:rPr>
              <a:t>, </a:t>
            </a:r>
            <a:r>
              <a:rPr lang="fr-FR" sz="2000" b="1" dirty="0">
                <a:effectLst/>
                <a:latin typeface="Arial" panose="020B0604020202020204" pitchFamily="34" charset="0"/>
                <a:ea typeface="Calibri" panose="020F0502020204030204" pitchFamily="34" charset="0"/>
                <a:cs typeface="Times New Roman" panose="02020603050405020304" pitchFamily="18" charset="0"/>
              </a:rPr>
              <a:t>construit</a:t>
            </a:r>
            <a:r>
              <a:rPr lang="fr-FR" sz="2000" dirty="0">
                <a:effectLst/>
                <a:latin typeface="Arial" panose="020B0604020202020204" pitchFamily="34" charset="0"/>
                <a:ea typeface="Calibri" panose="020F0502020204030204" pitchFamily="34" charset="0"/>
                <a:cs typeface="Times New Roman" panose="02020603050405020304" pitchFamily="18" charset="0"/>
              </a:rPr>
              <a:t>, </a:t>
            </a:r>
            <a:r>
              <a:rPr lang="fr-FR" sz="2000" b="1" dirty="0">
                <a:effectLst/>
                <a:latin typeface="Arial" panose="020B0604020202020204" pitchFamily="34" charset="0"/>
                <a:ea typeface="Calibri" panose="020F0502020204030204" pitchFamily="34" charset="0"/>
                <a:cs typeface="Times New Roman" panose="02020603050405020304" pitchFamily="18" charset="0"/>
              </a:rPr>
              <a:t>imposé</a:t>
            </a:r>
            <a:r>
              <a:rPr lang="fr-FR" sz="2000" dirty="0">
                <a:effectLst/>
                <a:latin typeface="Arial" panose="020B0604020202020204" pitchFamily="34" charset="0"/>
                <a:ea typeface="Calibri" panose="020F0502020204030204" pitchFamily="34" charset="0"/>
                <a:cs typeface="Times New Roman" panose="02020603050405020304" pitchFamily="18" charset="0"/>
              </a:rPr>
              <a:t> ou </a:t>
            </a:r>
            <a:r>
              <a:rPr lang="fr-FR" sz="2000" b="1" dirty="0">
                <a:effectLst/>
                <a:latin typeface="Arial" panose="020B0604020202020204" pitchFamily="34" charset="0"/>
                <a:ea typeface="Calibri" panose="020F0502020204030204" pitchFamily="34" charset="0"/>
                <a:cs typeface="Times New Roman" panose="02020603050405020304" pitchFamily="18" charset="0"/>
              </a:rPr>
              <a:t>adaptatif</a:t>
            </a:r>
            <a:r>
              <a:rPr lang="fr-FR" sz="2000" dirty="0">
                <a:effectLst/>
                <a:latin typeface="Arial" panose="020B0604020202020204" pitchFamily="34" charset="0"/>
                <a:ea typeface="Calibri" panose="020F0502020204030204" pitchFamily="34" charset="0"/>
                <a:cs typeface="Times New Roman" panose="02020603050405020304" pitchFamily="18" charset="0"/>
              </a:rPr>
              <a:t>, les stratégies à mettre en place peuvent varier.</a:t>
            </a:r>
          </a:p>
        </p:txBody>
      </p:sp>
      <p:pic>
        <p:nvPicPr>
          <p:cNvPr id="8" name="Image 7" descr="Une image contenant texte, capture d’écran, Police, nombre&#10;&#10;Description générée automatiquement">
            <a:extLst>
              <a:ext uri="{FF2B5EF4-FFF2-40B4-BE49-F238E27FC236}">
                <a16:creationId xmlns:a16="http://schemas.microsoft.com/office/drawing/2014/main" id="{263C3E37-1E46-4800-97BE-0006657AB78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05814" y="1908126"/>
            <a:ext cx="9403313" cy="4595460"/>
          </a:xfrm>
          <a:prstGeom prst="rect">
            <a:avLst/>
          </a:prstGeom>
        </p:spPr>
      </p:pic>
    </p:spTree>
    <p:extLst>
      <p:ext uri="{BB962C8B-B14F-4D97-AF65-F5344CB8AC3E}">
        <p14:creationId xmlns:p14="http://schemas.microsoft.com/office/powerpoint/2010/main" val="751904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24201"/>
            <a:ext cx="11667067" cy="500732"/>
          </a:xfrm>
        </p:spPr>
        <p:txBody>
          <a:bodyPr>
            <a:noAutofit/>
          </a:bodyPr>
          <a:lstStyle/>
          <a:p>
            <a:pPr>
              <a:lnSpc>
                <a:spcPct val="150000"/>
              </a:lnSpc>
              <a:spcBef>
                <a:spcPts val="600"/>
              </a:spcBef>
            </a:pPr>
            <a:r>
              <a:rPr lang="fr-FR" sz="2800" b="1" dirty="0">
                <a:latin typeface="Arial" panose="020B0604020202020204" pitchFamily="34" charset="0"/>
                <a:cs typeface="Arial" panose="020B0604020202020204" pitchFamily="34" charset="0"/>
              </a:rPr>
              <a:t>Chap. 4 . L’amélioration de l’organisation administrative</a:t>
            </a:r>
            <a:endParaRPr lang="fr-FR" sz="2800" dirty="0">
              <a:latin typeface="Arial" panose="020B0604020202020204" pitchFamily="34" charset="0"/>
              <a:cs typeface="Arial" panose="020B0604020202020204" pitchFamily="34" charset="0"/>
            </a:endParaRPr>
          </a:p>
        </p:txBody>
      </p:sp>
      <p:sp>
        <p:nvSpPr>
          <p:cNvPr id="3" name="Rectangle 2"/>
          <p:cNvSpPr>
            <a:spLocks noChangeArrowheads="1"/>
          </p:cNvSpPr>
          <p:nvPr/>
        </p:nvSpPr>
        <p:spPr bwMode="auto">
          <a:xfrm>
            <a:off x="152400" y="116477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sp>
        <p:nvSpPr>
          <p:cNvPr id="5"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228528" tIns="76176" rIns="91440" bIns="76176" numCol="1" anchor="ctr" anchorCtr="0" compatLnSpc="1">
            <a:prstTxWarp prst="textNoShape">
              <a:avLst/>
            </a:prstTxWarp>
            <a:spAutoFit/>
          </a:bodyPr>
          <a:lstStyle/>
          <a:p>
            <a:endParaRPr lang="fr-FR"/>
          </a:p>
        </p:txBody>
      </p:sp>
      <p:graphicFrame>
        <p:nvGraphicFramePr>
          <p:cNvPr id="7" name="Diagramme 6"/>
          <p:cNvGraphicFramePr/>
          <p:nvPr/>
        </p:nvGraphicFramePr>
        <p:xfrm>
          <a:off x="5625465" y="10953539"/>
          <a:ext cx="1586865" cy="13227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Rectangle 3"/>
          <p:cNvSpPr>
            <a:spLocks noChangeArrowheads="1"/>
          </p:cNvSpPr>
          <p:nvPr/>
        </p:nvSpPr>
        <p:spPr bwMode="auto">
          <a:xfrm>
            <a:off x="67018" y="471032"/>
            <a:ext cx="7954433"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pPr>
            <a:r>
              <a:rPr lang="fr-FR" sz="2400" b="1" dirty="0">
                <a:solidFill>
                  <a:srgbClr val="FFFF00"/>
                </a:solidFill>
                <a:ea typeface="Calibri" panose="020F0502020204030204" pitchFamily="34" charset="0"/>
                <a:cs typeface="Arial" panose="020B0604020202020204" pitchFamily="34" charset="0"/>
              </a:rPr>
              <a:t>2</a:t>
            </a:r>
            <a:r>
              <a:rPr kumimoji="0" lang="fr-FR" sz="2400" b="1" i="0" u="none" strike="noStrike" cap="none" normalizeH="0" baseline="0" dirty="0">
                <a:ln>
                  <a:noFill/>
                </a:ln>
                <a:solidFill>
                  <a:srgbClr val="FFFF00"/>
                </a:solidFill>
                <a:effectLst/>
                <a:ea typeface="Calibri" panose="020F0502020204030204" pitchFamily="34" charset="0"/>
                <a:cs typeface="Arial" panose="020B0604020202020204" pitchFamily="34" charset="0"/>
              </a:rPr>
              <a:t>. Conduire le changement</a:t>
            </a:r>
          </a:p>
        </p:txBody>
      </p:sp>
      <p:sp>
        <p:nvSpPr>
          <p:cNvPr id="6" name="ZoneTexte 5">
            <a:extLst>
              <a:ext uri="{FF2B5EF4-FFF2-40B4-BE49-F238E27FC236}">
                <a16:creationId xmlns:a16="http://schemas.microsoft.com/office/drawing/2014/main" id="{181FDE9F-5E88-D52C-6260-91C85BD6206C}"/>
              </a:ext>
            </a:extLst>
          </p:cNvPr>
          <p:cNvSpPr txBox="1"/>
          <p:nvPr/>
        </p:nvSpPr>
        <p:spPr>
          <a:xfrm>
            <a:off x="926473" y="1429279"/>
            <a:ext cx="10514259" cy="1908215"/>
          </a:xfrm>
          <a:prstGeom prst="rect">
            <a:avLst/>
          </a:prstGeom>
          <a:noFill/>
        </p:spPr>
        <p:txBody>
          <a:bodyPr wrap="square">
            <a:spAutoFit/>
          </a:bodyPr>
          <a:lstStyle/>
          <a:p>
            <a:pPr algn="ctr">
              <a:spcBef>
                <a:spcPts val="12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De nombreuses approches managériales traitent de cette problématique sous des noms différents : </a:t>
            </a:r>
          </a:p>
          <a:p>
            <a:pPr algn="just">
              <a:spcBef>
                <a:spcPts val="12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démarche d’amélioration continue, conduite de projet, conduite du changement. </a:t>
            </a:r>
          </a:p>
          <a:p>
            <a:pPr algn="ctr">
              <a:spcBef>
                <a:spcPts val="2400"/>
              </a:spcBef>
            </a:pPr>
            <a:r>
              <a:rPr lang="fr-FR" sz="2200" dirty="0">
                <a:effectLst/>
                <a:latin typeface="Arial" panose="020B0604020202020204" pitchFamily="34" charset="0"/>
                <a:ea typeface="Calibri" panose="020F0502020204030204" pitchFamily="34" charset="0"/>
                <a:cs typeface="Times New Roman" panose="02020603050405020304" pitchFamily="18" charset="0"/>
              </a:rPr>
              <a:t>Elles reposent toutes sur des approches communes que l’on peut synthétiser ainsi.</a:t>
            </a:r>
          </a:p>
        </p:txBody>
      </p:sp>
      <p:graphicFrame>
        <p:nvGraphicFramePr>
          <p:cNvPr id="11" name="Diagramme 10">
            <a:extLst>
              <a:ext uri="{FF2B5EF4-FFF2-40B4-BE49-F238E27FC236}">
                <a16:creationId xmlns:a16="http://schemas.microsoft.com/office/drawing/2014/main" id="{46AD2551-2F15-8C93-4B6E-5FB1CD614BD4}"/>
              </a:ext>
            </a:extLst>
          </p:cNvPr>
          <p:cNvGraphicFramePr/>
          <p:nvPr>
            <p:extLst>
              <p:ext uri="{D42A27DB-BD31-4B8C-83A1-F6EECF244321}">
                <p14:modId xmlns:p14="http://schemas.microsoft.com/office/powerpoint/2010/main" val="436151125"/>
              </p:ext>
            </p:extLst>
          </p:nvPr>
        </p:nvGraphicFramePr>
        <p:xfrm>
          <a:off x="387394" y="3654421"/>
          <a:ext cx="11482634" cy="163121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20832384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493</TotalTime>
  <Words>327</Words>
  <Application>Microsoft Office PowerPoint</Application>
  <PresentationFormat>Grand écran</PresentationFormat>
  <Paragraphs>45</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Calibri</vt:lpstr>
      <vt:lpstr>Century Gothic</vt:lpstr>
      <vt:lpstr>Symbol</vt:lpstr>
      <vt:lpstr>Wingdings 3</vt:lpstr>
      <vt:lpstr>Ion</vt:lpstr>
      <vt:lpstr>Chap. 4 . L’amélioration de l’organisation administrative</vt:lpstr>
      <vt:lpstr>Chap. 4 . L’amélioration de l’organisation administrative</vt:lpstr>
      <vt:lpstr>Chap. 4 . L’amélioration de l’organisation administrative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   412.  La collecte d'information </dc:title>
  <dc:creator>Claude Terrier</dc:creator>
  <cp:lastModifiedBy>Claude Terrier</cp:lastModifiedBy>
  <cp:revision>35</cp:revision>
  <dcterms:created xsi:type="dcterms:W3CDTF">2014-01-16T23:14:09Z</dcterms:created>
  <dcterms:modified xsi:type="dcterms:W3CDTF">2024-01-24T23:38:22Z</dcterms:modified>
</cp:coreProperties>
</file>