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9" r:id="rId4"/>
    <p:sldId id="258" r:id="rId5"/>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Style moyen 2 - Accentuation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DF18680-E054-41AD-8BC1-D1AEF772440D}" styleName="Style moyen 2 - Accentuation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72833802-FEF1-4C79-8D5D-14CF1EAF98D9}" styleName="Style léger 2 - Accentuation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11" d="100"/>
          <a:sy n="111" d="100"/>
        </p:scale>
        <p:origin x="456" y="-69"/>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24BA6384-AB6A-441D-8A39-C2EF6FAD81A8}" type="doc">
      <dgm:prSet loTypeId="urn:microsoft.com/office/officeart/2005/8/layout/cycle5" loCatId="cycle" qsTypeId="urn:microsoft.com/office/officeart/2005/8/quickstyle/3d2" qsCatId="3D" csTypeId="urn:microsoft.com/office/officeart/2005/8/colors/accent1_2" csCatId="accent1" phldr="1"/>
      <dgm:spPr/>
    </dgm:pt>
    <dgm:pt modelId="{7E4810E9-C06B-4C94-BECF-3C60CD6C579E}">
      <dgm:prSet phldrT="[Texte]" custT="1"/>
      <dgm:spPr/>
      <dgm:t>
        <a:bodyPr/>
        <a:lstStyle/>
        <a:p>
          <a:r>
            <a:rPr lang="fr-FR" sz="800"/>
            <a:t>Collecte</a:t>
          </a:r>
        </a:p>
      </dgm:t>
    </dgm:pt>
    <dgm:pt modelId="{D6ACDFB7-3E85-4886-A4B8-3E31AA43350B}" type="parTrans" cxnId="{819390C4-0798-48E5-9CF2-EA2894DDE995}">
      <dgm:prSet/>
      <dgm:spPr/>
      <dgm:t>
        <a:bodyPr/>
        <a:lstStyle/>
        <a:p>
          <a:endParaRPr lang="fr-FR"/>
        </a:p>
      </dgm:t>
    </dgm:pt>
    <dgm:pt modelId="{3F7DD091-2B8B-495A-BA27-F8103EA0DA8E}" type="sibTrans" cxnId="{819390C4-0798-48E5-9CF2-EA2894DDE995}">
      <dgm:prSet/>
      <dgm:spPr/>
      <dgm:t>
        <a:bodyPr/>
        <a:lstStyle/>
        <a:p>
          <a:endParaRPr lang="fr-FR"/>
        </a:p>
      </dgm:t>
    </dgm:pt>
    <dgm:pt modelId="{A26822B2-9151-4323-9C27-E92BF4ACAD4E}">
      <dgm:prSet phldrT="[Texte]" custT="1"/>
      <dgm:spPr/>
      <dgm:t>
        <a:bodyPr/>
        <a:lstStyle/>
        <a:p>
          <a:r>
            <a:rPr lang="fr-FR" sz="800"/>
            <a:t>Saisie</a:t>
          </a:r>
        </a:p>
      </dgm:t>
    </dgm:pt>
    <dgm:pt modelId="{B0955CD6-2A99-44E1-A527-35ED815BDB92}" type="parTrans" cxnId="{BEFF9437-7C8C-4FA4-9399-F361020EE5FD}">
      <dgm:prSet/>
      <dgm:spPr/>
      <dgm:t>
        <a:bodyPr/>
        <a:lstStyle/>
        <a:p>
          <a:endParaRPr lang="fr-FR"/>
        </a:p>
      </dgm:t>
    </dgm:pt>
    <dgm:pt modelId="{5B10AA1D-3E6E-4214-8741-4605CF212F21}" type="sibTrans" cxnId="{BEFF9437-7C8C-4FA4-9399-F361020EE5FD}">
      <dgm:prSet/>
      <dgm:spPr/>
      <dgm:t>
        <a:bodyPr/>
        <a:lstStyle/>
        <a:p>
          <a:endParaRPr lang="fr-FR"/>
        </a:p>
      </dgm:t>
    </dgm:pt>
    <dgm:pt modelId="{DBE1D03D-4E34-4832-BE1F-32A9D9522BA1}">
      <dgm:prSet phldrT="[Texte]" custT="1"/>
      <dgm:spPr/>
      <dgm:t>
        <a:bodyPr/>
        <a:lstStyle/>
        <a:p>
          <a:r>
            <a:rPr lang="fr-FR" sz="800"/>
            <a:t>Traitement</a:t>
          </a:r>
          <a:endParaRPr lang="fr-FR" sz="1100"/>
        </a:p>
      </dgm:t>
    </dgm:pt>
    <dgm:pt modelId="{1A17BAAA-C789-4873-8F86-F8869453265E}" type="parTrans" cxnId="{4061E60A-8420-401F-BB04-743E0E485BE8}">
      <dgm:prSet/>
      <dgm:spPr/>
      <dgm:t>
        <a:bodyPr/>
        <a:lstStyle/>
        <a:p>
          <a:endParaRPr lang="fr-FR"/>
        </a:p>
      </dgm:t>
    </dgm:pt>
    <dgm:pt modelId="{E56FC065-1895-490A-BB94-8DC7B51A4287}" type="sibTrans" cxnId="{4061E60A-8420-401F-BB04-743E0E485BE8}">
      <dgm:prSet/>
      <dgm:spPr/>
      <dgm:t>
        <a:bodyPr/>
        <a:lstStyle/>
        <a:p>
          <a:endParaRPr lang="fr-FR"/>
        </a:p>
      </dgm:t>
    </dgm:pt>
    <dgm:pt modelId="{8E12E176-124E-45C6-9031-E46A7D74B9E5}">
      <dgm:prSet custT="1"/>
      <dgm:spPr/>
      <dgm:t>
        <a:bodyPr/>
        <a:lstStyle/>
        <a:p>
          <a:r>
            <a:rPr lang="fr-FR" sz="800"/>
            <a:t>Diffusion</a:t>
          </a:r>
        </a:p>
      </dgm:t>
    </dgm:pt>
    <dgm:pt modelId="{F491EC08-3AC2-4D56-94E0-35DFA12F7D38}" type="parTrans" cxnId="{2E64E805-AD7E-4875-A725-236EF9BA84F3}">
      <dgm:prSet/>
      <dgm:spPr/>
      <dgm:t>
        <a:bodyPr/>
        <a:lstStyle/>
        <a:p>
          <a:endParaRPr lang="fr-FR"/>
        </a:p>
      </dgm:t>
    </dgm:pt>
    <dgm:pt modelId="{EC2ABCE9-BB84-46E8-8D1B-71536D47F0A0}" type="sibTrans" cxnId="{2E64E805-AD7E-4875-A725-236EF9BA84F3}">
      <dgm:prSet/>
      <dgm:spPr/>
      <dgm:t>
        <a:bodyPr/>
        <a:lstStyle/>
        <a:p>
          <a:endParaRPr lang="fr-FR"/>
        </a:p>
      </dgm:t>
    </dgm:pt>
    <dgm:pt modelId="{DFB5C66B-BF51-4A87-B22F-8F4600829247}" type="pres">
      <dgm:prSet presAssocID="{24BA6384-AB6A-441D-8A39-C2EF6FAD81A8}" presName="cycle" presStyleCnt="0">
        <dgm:presLayoutVars>
          <dgm:dir/>
          <dgm:resizeHandles val="exact"/>
        </dgm:presLayoutVars>
      </dgm:prSet>
      <dgm:spPr/>
    </dgm:pt>
    <dgm:pt modelId="{E22285FC-C0F5-4F19-9674-0722ABB8F10F}" type="pres">
      <dgm:prSet presAssocID="{7E4810E9-C06B-4C94-BECF-3C60CD6C579E}" presName="node" presStyleLbl="node1" presStyleIdx="0" presStyleCnt="4" custScaleX="114777" custScaleY="114470" custRadScaleRad="94676" custRadScaleInc="-7699">
        <dgm:presLayoutVars>
          <dgm:bulletEnabled val="1"/>
        </dgm:presLayoutVars>
      </dgm:prSet>
      <dgm:spPr/>
    </dgm:pt>
    <dgm:pt modelId="{5083D3B9-58D9-4176-A584-9E5BBAAE8F40}" type="pres">
      <dgm:prSet presAssocID="{7E4810E9-C06B-4C94-BECF-3C60CD6C579E}" presName="spNode" presStyleCnt="0"/>
      <dgm:spPr/>
    </dgm:pt>
    <dgm:pt modelId="{5044995E-67D6-43C6-ABB1-17E4C696CD8A}" type="pres">
      <dgm:prSet presAssocID="{3F7DD091-2B8B-495A-BA27-F8103EA0DA8E}" presName="sibTrans" presStyleLbl="sibTrans1D1" presStyleIdx="0" presStyleCnt="4"/>
      <dgm:spPr/>
    </dgm:pt>
    <dgm:pt modelId="{E65AAC1A-E02A-4D85-A649-F8487D4870AD}" type="pres">
      <dgm:prSet presAssocID="{A26822B2-9151-4323-9C27-E92BF4ACAD4E}" presName="node" presStyleLbl="node1" presStyleIdx="1" presStyleCnt="4" custScaleX="113137" custScaleY="104916" custRadScaleRad="80998">
        <dgm:presLayoutVars>
          <dgm:bulletEnabled val="1"/>
        </dgm:presLayoutVars>
      </dgm:prSet>
      <dgm:spPr/>
    </dgm:pt>
    <dgm:pt modelId="{4C0A9391-8A1B-4341-9D6A-C37F611989D6}" type="pres">
      <dgm:prSet presAssocID="{A26822B2-9151-4323-9C27-E92BF4ACAD4E}" presName="spNode" presStyleCnt="0"/>
      <dgm:spPr/>
    </dgm:pt>
    <dgm:pt modelId="{0C890AB1-999D-44B2-B775-1A3C18250562}" type="pres">
      <dgm:prSet presAssocID="{5B10AA1D-3E6E-4214-8741-4605CF212F21}" presName="sibTrans" presStyleLbl="sibTrans1D1" presStyleIdx="1" presStyleCnt="4"/>
      <dgm:spPr/>
    </dgm:pt>
    <dgm:pt modelId="{24B01FC6-DA8C-4FEC-8920-8E2D91E7FEA7}" type="pres">
      <dgm:prSet presAssocID="{DBE1D03D-4E34-4832-BE1F-32A9D9522BA1}" presName="node" presStyleLbl="node1" presStyleIdx="2" presStyleCnt="4" custScaleX="126288" custScaleY="121694" custRadScaleRad="94535">
        <dgm:presLayoutVars>
          <dgm:bulletEnabled val="1"/>
        </dgm:presLayoutVars>
      </dgm:prSet>
      <dgm:spPr/>
    </dgm:pt>
    <dgm:pt modelId="{D95A2729-111B-4346-A1DD-8DB3CF3B9EC5}" type="pres">
      <dgm:prSet presAssocID="{DBE1D03D-4E34-4832-BE1F-32A9D9522BA1}" presName="spNode" presStyleCnt="0"/>
      <dgm:spPr/>
    </dgm:pt>
    <dgm:pt modelId="{543BBAD1-E266-42A1-B6B6-C3926A91ACAD}" type="pres">
      <dgm:prSet presAssocID="{E56FC065-1895-490A-BB94-8DC7B51A4287}" presName="sibTrans" presStyleLbl="sibTrans1D1" presStyleIdx="2" presStyleCnt="4"/>
      <dgm:spPr/>
    </dgm:pt>
    <dgm:pt modelId="{7B1DA764-7B97-41F5-8FA9-919C14766A75}" type="pres">
      <dgm:prSet presAssocID="{8E12E176-124E-45C6-9031-E46A7D74B9E5}" presName="node" presStyleLbl="node1" presStyleIdx="3" presStyleCnt="4" custScaleX="119092" custScaleY="102359" custRadScaleRad="78632" custRadScaleInc="2885">
        <dgm:presLayoutVars>
          <dgm:bulletEnabled val="1"/>
        </dgm:presLayoutVars>
      </dgm:prSet>
      <dgm:spPr/>
    </dgm:pt>
    <dgm:pt modelId="{544214C8-1D22-41EC-BD79-5A975E3F2E8F}" type="pres">
      <dgm:prSet presAssocID="{8E12E176-124E-45C6-9031-E46A7D74B9E5}" presName="spNode" presStyleCnt="0"/>
      <dgm:spPr/>
    </dgm:pt>
    <dgm:pt modelId="{9F351090-7BAA-4F07-AF7F-B9F5AF46AC98}" type="pres">
      <dgm:prSet presAssocID="{EC2ABCE9-BB84-46E8-8D1B-71536D47F0A0}" presName="sibTrans" presStyleLbl="sibTrans1D1" presStyleIdx="3" presStyleCnt="4"/>
      <dgm:spPr/>
    </dgm:pt>
  </dgm:ptLst>
  <dgm:cxnLst>
    <dgm:cxn modelId="{2E64E805-AD7E-4875-A725-236EF9BA84F3}" srcId="{24BA6384-AB6A-441D-8A39-C2EF6FAD81A8}" destId="{8E12E176-124E-45C6-9031-E46A7D74B9E5}" srcOrd="3" destOrd="0" parTransId="{F491EC08-3AC2-4D56-94E0-35DFA12F7D38}" sibTransId="{EC2ABCE9-BB84-46E8-8D1B-71536D47F0A0}"/>
    <dgm:cxn modelId="{4061E60A-8420-401F-BB04-743E0E485BE8}" srcId="{24BA6384-AB6A-441D-8A39-C2EF6FAD81A8}" destId="{DBE1D03D-4E34-4832-BE1F-32A9D9522BA1}" srcOrd="2" destOrd="0" parTransId="{1A17BAAA-C789-4873-8F86-F8869453265E}" sibTransId="{E56FC065-1895-490A-BB94-8DC7B51A4287}"/>
    <dgm:cxn modelId="{BEFF9437-7C8C-4FA4-9399-F361020EE5FD}" srcId="{24BA6384-AB6A-441D-8A39-C2EF6FAD81A8}" destId="{A26822B2-9151-4323-9C27-E92BF4ACAD4E}" srcOrd="1" destOrd="0" parTransId="{B0955CD6-2A99-44E1-A527-35ED815BDB92}" sibTransId="{5B10AA1D-3E6E-4214-8741-4605CF212F21}"/>
    <dgm:cxn modelId="{5B364A40-F3C2-4F94-9FF6-A5936943E7FF}" type="presOf" srcId="{3F7DD091-2B8B-495A-BA27-F8103EA0DA8E}" destId="{5044995E-67D6-43C6-ABB1-17E4C696CD8A}" srcOrd="0" destOrd="0" presId="urn:microsoft.com/office/officeart/2005/8/layout/cycle5"/>
    <dgm:cxn modelId="{2B397347-2E3E-416A-816D-B5C1D52469D0}" type="presOf" srcId="{8E12E176-124E-45C6-9031-E46A7D74B9E5}" destId="{7B1DA764-7B97-41F5-8FA9-919C14766A75}" srcOrd="0" destOrd="0" presId="urn:microsoft.com/office/officeart/2005/8/layout/cycle5"/>
    <dgm:cxn modelId="{D3626A81-36E0-4DD5-B14D-2CE4DE0DA63F}" type="presOf" srcId="{A26822B2-9151-4323-9C27-E92BF4ACAD4E}" destId="{E65AAC1A-E02A-4D85-A649-F8487D4870AD}" srcOrd="0" destOrd="0" presId="urn:microsoft.com/office/officeart/2005/8/layout/cycle5"/>
    <dgm:cxn modelId="{819390C4-0798-48E5-9CF2-EA2894DDE995}" srcId="{24BA6384-AB6A-441D-8A39-C2EF6FAD81A8}" destId="{7E4810E9-C06B-4C94-BECF-3C60CD6C579E}" srcOrd="0" destOrd="0" parTransId="{D6ACDFB7-3E85-4886-A4B8-3E31AA43350B}" sibTransId="{3F7DD091-2B8B-495A-BA27-F8103EA0DA8E}"/>
    <dgm:cxn modelId="{F148D5C4-EE27-47A4-AA73-7829E0205FD0}" type="presOf" srcId="{5B10AA1D-3E6E-4214-8741-4605CF212F21}" destId="{0C890AB1-999D-44B2-B775-1A3C18250562}" srcOrd="0" destOrd="0" presId="urn:microsoft.com/office/officeart/2005/8/layout/cycle5"/>
    <dgm:cxn modelId="{BF4554D1-5FB9-4166-928C-75BAE5FE4409}" type="presOf" srcId="{DBE1D03D-4E34-4832-BE1F-32A9D9522BA1}" destId="{24B01FC6-DA8C-4FEC-8920-8E2D91E7FEA7}" srcOrd="0" destOrd="0" presId="urn:microsoft.com/office/officeart/2005/8/layout/cycle5"/>
    <dgm:cxn modelId="{734E79E9-E3A0-4E06-9F6D-C93775A2CD67}" type="presOf" srcId="{EC2ABCE9-BB84-46E8-8D1B-71536D47F0A0}" destId="{9F351090-7BAA-4F07-AF7F-B9F5AF46AC98}" srcOrd="0" destOrd="0" presId="urn:microsoft.com/office/officeart/2005/8/layout/cycle5"/>
    <dgm:cxn modelId="{9933E7EB-1119-4239-96F8-4C4185CB9AF8}" type="presOf" srcId="{E56FC065-1895-490A-BB94-8DC7B51A4287}" destId="{543BBAD1-E266-42A1-B6B6-C3926A91ACAD}" srcOrd="0" destOrd="0" presId="urn:microsoft.com/office/officeart/2005/8/layout/cycle5"/>
    <dgm:cxn modelId="{70DC1EF4-28EF-4B0F-87C7-7BBA3A8FAC94}" type="presOf" srcId="{7E4810E9-C06B-4C94-BECF-3C60CD6C579E}" destId="{E22285FC-C0F5-4F19-9674-0722ABB8F10F}" srcOrd="0" destOrd="0" presId="urn:microsoft.com/office/officeart/2005/8/layout/cycle5"/>
    <dgm:cxn modelId="{A4E680F8-AD50-43D9-BEFC-D2C5EB21894A}" type="presOf" srcId="{24BA6384-AB6A-441D-8A39-C2EF6FAD81A8}" destId="{DFB5C66B-BF51-4A87-B22F-8F4600829247}" srcOrd="0" destOrd="0" presId="urn:microsoft.com/office/officeart/2005/8/layout/cycle5"/>
    <dgm:cxn modelId="{79A6337A-7A9E-46F7-961D-2637F9C75DAC}" type="presParOf" srcId="{DFB5C66B-BF51-4A87-B22F-8F4600829247}" destId="{E22285FC-C0F5-4F19-9674-0722ABB8F10F}" srcOrd="0" destOrd="0" presId="urn:microsoft.com/office/officeart/2005/8/layout/cycle5"/>
    <dgm:cxn modelId="{5DEDDEE0-1A64-4255-8C59-864487A8F3EB}" type="presParOf" srcId="{DFB5C66B-BF51-4A87-B22F-8F4600829247}" destId="{5083D3B9-58D9-4176-A584-9E5BBAAE8F40}" srcOrd="1" destOrd="0" presId="urn:microsoft.com/office/officeart/2005/8/layout/cycle5"/>
    <dgm:cxn modelId="{8B3DCF5F-29B2-4492-9B4A-0E21B8B3E8F1}" type="presParOf" srcId="{DFB5C66B-BF51-4A87-B22F-8F4600829247}" destId="{5044995E-67D6-43C6-ABB1-17E4C696CD8A}" srcOrd="2" destOrd="0" presId="urn:microsoft.com/office/officeart/2005/8/layout/cycle5"/>
    <dgm:cxn modelId="{C6C0D49A-F5A5-4A78-95BC-78153520C52E}" type="presParOf" srcId="{DFB5C66B-BF51-4A87-B22F-8F4600829247}" destId="{E65AAC1A-E02A-4D85-A649-F8487D4870AD}" srcOrd="3" destOrd="0" presId="urn:microsoft.com/office/officeart/2005/8/layout/cycle5"/>
    <dgm:cxn modelId="{D202498F-2384-45D1-998D-1FF4D2E06616}" type="presParOf" srcId="{DFB5C66B-BF51-4A87-B22F-8F4600829247}" destId="{4C0A9391-8A1B-4341-9D6A-C37F611989D6}" srcOrd="4" destOrd="0" presId="urn:microsoft.com/office/officeart/2005/8/layout/cycle5"/>
    <dgm:cxn modelId="{8C2D340E-B795-4A87-AA35-E5F9644A430A}" type="presParOf" srcId="{DFB5C66B-BF51-4A87-B22F-8F4600829247}" destId="{0C890AB1-999D-44B2-B775-1A3C18250562}" srcOrd="5" destOrd="0" presId="urn:microsoft.com/office/officeart/2005/8/layout/cycle5"/>
    <dgm:cxn modelId="{C71A3E75-91C6-4714-8850-ABB6C03A6F0B}" type="presParOf" srcId="{DFB5C66B-BF51-4A87-B22F-8F4600829247}" destId="{24B01FC6-DA8C-4FEC-8920-8E2D91E7FEA7}" srcOrd="6" destOrd="0" presId="urn:microsoft.com/office/officeart/2005/8/layout/cycle5"/>
    <dgm:cxn modelId="{BDB6AC2F-D565-45C3-B550-B93DDA976C80}" type="presParOf" srcId="{DFB5C66B-BF51-4A87-B22F-8F4600829247}" destId="{D95A2729-111B-4346-A1DD-8DB3CF3B9EC5}" srcOrd="7" destOrd="0" presId="urn:microsoft.com/office/officeart/2005/8/layout/cycle5"/>
    <dgm:cxn modelId="{D2AE11E5-8E01-4484-BF7D-D012BE63BD6C}" type="presParOf" srcId="{DFB5C66B-BF51-4A87-B22F-8F4600829247}" destId="{543BBAD1-E266-42A1-B6B6-C3926A91ACAD}" srcOrd="8" destOrd="0" presId="urn:microsoft.com/office/officeart/2005/8/layout/cycle5"/>
    <dgm:cxn modelId="{068C1720-ECFD-45EC-8967-70C4B632575E}" type="presParOf" srcId="{DFB5C66B-BF51-4A87-B22F-8F4600829247}" destId="{7B1DA764-7B97-41F5-8FA9-919C14766A75}" srcOrd="9" destOrd="0" presId="urn:microsoft.com/office/officeart/2005/8/layout/cycle5"/>
    <dgm:cxn modelId="{B7DFF223-8411-475D-9519-38E483BF66D6}" type="presParOf" srcId="{DFB5C66B-BF51-4A87-B22F-8F4600829247}" destId="{544214C8-1D22-41EC-BD79-5A975E3F2E8F}" srcOrd="10" destOrd="0" presId="urn:microsoft.com/office/officeart/2005/8/layout/cycle5"/>
    <dgm:cxn modelId="{6020234C-F071-4F6E-B99E-C7DC337DADCD}" type="presParOf" srcId="{DFB5C66B-BF51-4A87-B22F-8F4600829247}" destId="{9F351090-7BAA-4F07-AF7F-B9F5AF46AC98}" srcOrd="11" destOrd="0" presId="urn:microsoft.com/office/officeart/2005/8/layout/cycle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24BA6384-AB6A-441D-8A39-C2EF6FAD81A8}" type="doc">
      <dgm:prSet loTypeId="urn:microsoft.com/office/officeart/2005/8/layout/cycle5" loCatId="cycle" qsTypeId="urn:microsoft.com/office/officeart/2005/8/quickstyle/3d2" qsCatId="3D" csTypeId="urn:microsoft.com/office/officeart/2005/8/colors/accent1_2" csCatId="accent1" phldr="1"/>
      <dgm:spPr/>
    </dgm:pt>
    <dgm:pt modelId="{7E4810E9-C06B-4C94-BECF-3C60CD6C579E}">
      <dgm:prSet phldrT="[Texte]" custT="1"/>
      <dgm:spPr/>
      <dgm:t>
        <a:bodyPr/>
        <a:lstStyle/>
        <a:p>
          <a:r>
            <a:rPr lang="fr-FR" sz="800"/>
            <a:t>Collecte</a:t>
          </a:r>
        </a:p>
      </dgm:t>
    </dgm:pt>
    <dgm:pt modelId="{D6ACDFB7-3E85-4886-A4B8-3E31AA43350B}" type="parTrans" cxnId="{819390C4-0798-48E5-9CF2-EA2894DDE995}">
      <dgm:prSet/>
      <dgm:spPr/>
      <dgm:t>
        <a:bodyPr/>
        <a:lstStyle/>
        <a:p>
          <a:endParaRPr lang="fr-FR"/>
        </a:p>
      </dgm:t>
    </dgm:pt>
    <dgm:pt modelId="{3F7DD091-2B8B-495A-BA27-F8103EA0DA8E}" type="sibTrans" cxnId="{819390C4-0798-48E5-9CF2-EA2894DDE995}">
      <dgm:prSet/>
      <dgm:spPr/>
      <dgm:t>
        <a:bodyPr/>
        <a:lstStyle/>
        <a:p>
          <a:endParaRPr lang="fr-FR"/>
        </a:p>
      </dgm:t>
    </dgm:pt>
    <dgm:pt modelId="{A26822B2-9151-4323-9C27-E92BF4ACAD4E}">
      <dgm:prSet phldrT="[Texte]" custT="1"/>
      <dgm:spPr/>
      <dgm:t>
        <a:bodyPr/>
        <a:lstStyle/>
        <a:p>
          <a:r>
            <a:rPr lang="fr-FR" sz="800"/>
            <a:t>Saisie</a:t>
          </a:r>
        </a:p>
      </dgm:t>
    </dgm:pt>
    <dgm:pt modelId="{B0955CD6-2A99-44E1-A527-35ED815BDB92}" type="parTrans" cxnId="{BEFF9437-7C8C-4FA4-9399-F361020EE5FD}">
      <dgm:prSet/>
      <dgm:spPr/>
      <dgm:t>
        <a:bodyPr/>
        <a:lstStyle/>
        <a:p>
          <a:endParaRPr lang="fr-FR"/>
        </a:p>
      </dgm:t>
    </dgm:pt>
    <dgm:pt modelId="{5B10AA1D-3E6E-4214-8741-4605CF212F21}" type="sibTrans" cxnId="{BEFF9437-7C8C-4FA4-9399-F361020EE5FD}">
      <dgm:prSet/>
      <dgm:spPr/>
      <dgm:t>
        <a:bodyPr/>
        <a:lstStyle/>
        <a:p>
          <a:endParaRPr lang="fr-FR"/>
        </a:p>
      </dgm:t>
    </dgm:pt>
    <dgm:pt modelId="{DBE1D03D-4E34-4832-BE1F-32A9D9522BA1}">
      <dgm:prSet phldrT="[Texte]" custT="1"/>
      <dgm:spPr/>
      <dgm:t>
        <a:bodyPr/>
        <a:lstStyle/>
        <a:p>
          <a:r>
            <a:rPr lang="fr-FR" sz="800"/>
            <a:t>Traitement</a:t>
          </a:r>
          <a:endParaRPr lang="fr-FR" sz="1100"/>
        </a:p>
      </dgm:t>
    </dgm:pt>
    <dgm:pt modelId="{1A17BAAA-C789-4873-8F86-F8869453265E}" type="parTrans" cxnId="{4061E60A-8420-401F-BB04-743E0E485BE8}">
      <dgm:prSet/>
      <dgm:spPr/>
      <dgm:t>
        <a:bodyPr/>
        <a:lstStyle/>
        <a:p>
          <a:endParaRPr lang="fr-FR"/>
        </a:p>
      </dgm:t>
    </dgm:pt>
    <dgm:pt modelId="{E56FC065-1895-490A-BB94-8DC7B51A4287}" type="sibTrans" cxnId="{4061E60A-8420-401F-BB04-743E0E485BE8}">
      <dgm:prSet/>
      <dgm:spPr/>
      <dgm:t>
        <a:bodyPr/>
        <a:lstStyle/>
        <a:p>
          <a:endParaRPr lang="fr-FR"/>
        </a:p>
      </dgm:t>
    </dgm:pt>
    <dgm:pt modelId="{8E12E176-124E-45C6-9031-E46A7D74B9E5}">
      <dgm:prSet custT="1"/>
      <dgm:spPr/>
      <dgm:t>
        <a:bodyPr/>
        <a:lstStyle/>
        <a:p>
          <a:r>
            <a:rPr lang="fr-FR" sz="800"/>
            <a:t>Diffusion</a:t>
          </a:r>
        </a:p>
      </dgm:t>
    </dgm:pt>
    <dgm:pt modelId="{F491EC08-3AC2-4D56-94E0-35DFA12F7D38}" type="parTrans" cxnId="{2E64E805-AD7E-4875-A725-236EF9BA84F3}">
      <dgm:prSet/>
      <dgm:spPr/>
      <dgm:t>
        <a:bodyPr/>
        <a:lstStyle/>
        <a:p>
          <a:endParaRPr lang="fr-FR"/>
        </a:p>
      </dgm:t>
    </dgm:pt>
    <dgm:pt modelId="{EC2ABCE9-BB84-46E8-8D1B-71536D47F0A0}" type="sibTrans" cxnId="{2E64E805-AD7E-4875-A725-236EF9BA84F3}">
      <dgm:prSet/>
      <dgm:spPr/>
      <dgm:t>
        <a:bodyPr/>
        <a:lstStyle/>
        <a:p>
          <a:endParaRPr lang="fr-FR"/>
        </a:p>
      </dgm:t>
    </dgm:pt>
    <dgm:pt modelId="{DFB5C66B-BF51-4A87-B22F-8F4600829247}" type="pres">
      <dgm:prSet presAssocID="{24BA6384-AB6A-441D-8A39-C2EF6FAD81A8}" presName="cycle" presStyleCnt="0">
        <dgm:presLayoutVars>
          <dgm:dir/>
          <dgm:resizeHandles val="exact"/>
        </dgm:presLayoutVars>
      </dgm:prSet>
      <dgm:spPr/>
    </dgm:pt>
    <dgm:pt modelId="{E22285FC-C0F5-4F19-9674-0722ABB8F10F}" type="pres">
      <dgm:prSet presAssocID="{7E4810E9-C06B-4C94-BECF-3C60CD6C579E}" presName="node" presStyleLbl="node1" presStyleIdx="0" presStyleCnt="4" custScaleX="114777" custScaleY="114470" custRadScaleRad="94676" custRadScaleInc="-7699">
        <dgm:presLayoutVars>
          <dgm:bulletEnabled val="1"/>
        </dgm:presLayoutVars>
      </dgm:prSet>
      <dgm:spPr/>
    </dgm:pt>
    <dgm:pt modelId="{5083D3B9-58D9-4176-A584-9E5BBAAE8F40}" type="pres">
      <dgm:prSet presAssocID="{7E4810E9-C06B-4C94-BECF-3C60CD6C579E}" presName="spNode" presStyleCnt="0"/>
      <dgm:spPr/>
    </dgm:pt>
    <dgm:pt modelId="{5044995E-67D6-43C6-ABB1-17E4C696CD8A}" type="pres">
      <dgm:prSet presAssocID="{3F7DD091-2B8B-495A-BA27-F8103EA0DA8E}" presName="sibTrans" presStyleLbl="sibTrans1D1" presStyleIdx="0" presStyleCnt="4"/>
      <dgm:spPr/>
    </dgm:pt>
    <dgm:pt modelId="{E65AAC1A-E02A-4D85-A649-F8487D4870AD}" type="pres">
      <dgm:prSet presAssocID="{A26822B2-9151-4323-9C27-E92BF4ACAD4E}" presName="node" presStyleLbl="node1" presStyleIdx="1" presStyleCnt="4" custScaleX="113137" custScaleY="104916" custRadScaleRad="80998">
        <dgm:presLayoutVars>
          <dgm:bulletEnabled val="1"/>
        </dgm:presLayoutVars>
      </dgm:prSet>
      <dgm:spPr/>
    </dgm:pt>
    <dgm:pt modelId="{4C0A9391-8A1B-4341-9D6A-C37F611989D6}" type="pres">
      <dgm:prSet presAssocID="{A26822B2-9151-4323-9C27-E92BF4ACAD4E}" presName="spNode" presStyleCnt="0"/>
      <dgm:spPr/>
    </dgm:pt>
    <dgm:pt modelId="{0C890AB1-999D-44B2-B775-1A3C18250562}" type="pres">
      <dgm:prSet presAssocID="{5B10AA1D-3E6E-4214-8741-4605CF212F21}" presName="sibTrans" presStyleLbl="sibTrans1D1" presStyleIdx="1" presStyleCnt="4"/>
      <dgm:spPr/>
    </dgm:pt>
    <dgm:pt modelId="{24B01FC6-DA8C-4FEC-8920-8E2D91E7FEA7}" type="pres">
      <dgm:prSet presAssocID="{DBE1D03D-4E34-4832-BE1F-32A9D9522BA1}" presName="node" presStyleLbl="node1" presStyleIdx="2" presStyleCnt="4" custScaleX="126288" custScaleY="121694" custRadScaleRad="94535">
        <dgm:presLayoutVars>
          <dgm:bulletEnabled val="1"/>
        </dgm:presLayoutVars>
      </dgm:prSet>
      <dgm:spPr/>
    </dgm:pt>
    <dgm:pt modelId="{D95A2729-111B-4346-A1DD-8DB3CF3B9EC5}" type="pres">
      <dgm:prSet presAssocID="{DBE1D03D-4E34-4832-BE1F-32A9D9522BA1}" presName="spNode" presStyleCnt="0"/>
      <dgm:spPr/>
    </dgm:pt>
    <dgm:pt modelId="{543BBAD1-E266-42A1-B6B6-C3926A91ACAD}" type="pres">
      <dgm:prSet presAssocID="{E56FC065-1895-490A-BB94-8DC7B51A4287}" presName="sibTrans" presStyleLbl="sibTrans1D1" presStyleIdx="2" presStyleCnt="4"/>
      <dgm:spPr/>
    </dgm:pt>
    <dgm:pt modelId="{7B1DA764-7B97-41F5-8FA9-919C14766A75}" type="pres">
      <dgm:prSet presAssocID="{8E12E176-124E-45C6-9031-E46A7D74B9E5}" presName="node" presStyleLbl="node1" presStyleIdx="3" presStyleCnt="4" custScaleX="119092" custScaleY="102359" custRadScaleRad="78632" custRadScaleInc="2885">
        <dgm:presLayoutVars>
          <dgm:bulletEnabled val="1"/>
        </dgm:presLayoutVars>
      </dgm:prSet>
      <dgm:spPr/>
    </dgm:pt>
    <dgm:pt modelId="{544214C8-1D22-41EC-BD79-5A975E3F2E8F}" type="pres">
      <dgm:prSet presAssocID="{8E12E176-124E-45C6-9031-E46A7D74B9E5}" presName="spNode" presStyleCnt="0"/>
      <dgm:spPr/>
    </dgm:pt>
    <dgm:pt modelId="{9F351090-7BAA-4F07-AF7F-B9F5AF46AC98}" type="pres">
      <dgm:prSet presAssocID="{EC2ABCE9-BB84-46E8-8D1B-71536D47F0A0}" presName="sibTrans" presStyleLbl="sibTrans1D1" presStyleIdx="3" presStyleCnt="4"/>
      <dgm:spPr/>
    </dgm:pt>
  </dgm:ptLst>
  <dgm:cxnLst>
    <dgm:cxn modelId="{2E64E805-AD7E-4875-A725-236EF9BA84F3}" srcId="{24BA6384-AB6A-441D-8A39-C2EF6FAD81A8}" destId="{8E12E176-124E-45C6-9031-E46A7D74B9E5}" srcOrd="3" destOrd="0" parTransId="{F491EC08-3AC2-4D56-94E0-35DFA12F7D38}" sibTransId="{EC2ABCE9-BB84-46E8-8D1B-71536D47F0A0}"/>
    <dgm:cxn modelId="{4061E60A-8420-401F-BB04-743E0E485BE8}" srcId="{24BA6384-AB6A-441D-8A39-C2EF6FAD81A8}" destId="{DBE1D03D-4E34-4832-BE1F-32A9D9522BA1}" srcOrd="2" destOrd="0" parTransId="{1A17BAAA-C789-4873-8F86-F8869453265E}" sibTransId="{E56FC065-1895-490A-BB94-8DC7B51A4287}"/>
    <dgm:cxn modelId="{BEFF9437-7C8C-4FA4-9399-F361020EE5FD}" srcId="{24BA6384-AB6A-441D-8A39-C2EF6FAD81A8}" destId="{A26822B2-9151-4323-9C27-E92BF4ACAD4E}" srcOrd="1" destOrd="0" parTransId="{B0955CD6-2A99-44E1-A527-35ED815BDB92}" sibTransId="{5B10AA1D-3E6E-4214-8741-4605CF212F21}"/>
    <dgm:cxn modelId="{5B364A40-F3C2-4F94-9FF6-A5936943E7FF}" type="presOf" srcId="{3F7DD091-2B8B-495A-BA27-F8103EA0DA8E}" destId="{5044995E-67D6-43C6-ABB1-17E4C696CD8A}" srcOrd="0" destOrd="0" presId="urn:microsoft.com/office/officeart/2005/8/layout/cycle5"/>
    <dgm:cxn modelId="{2B397347-2E3E-416A-816D-B5C1D52469D0}" type="presOf" srcId="{8E12E176-124E-45C6-9031-E46A7D74B9E5}" destId="{7B1DA764-7B97-41F5-8FA9-919C14766A75}" srcOrd="0" destOrd="0" presId="urn:microsoft.com/office/officeart/2005/8/layout/cycle5"/>
    <dgm:cxn modelId="{D3626A81-36E0-4DD5-B14D-2CE4DE0DA63F}" type="presOf" srcId="{A26822B2-9151-4323-9C27-E92BF4ACAD4E}" destId="{E65AAC1A-E02A-4D85-A649-F8487D4870AD}" srcOrd="0" destOrd="0" presId="urn:microsoft.com/office/officeart/2005/8/layout/cycle5"/>
    <dgm:cxn modelId="{819390C4-0798-48E5-9CF2-EA2894DDE995}" srcId="{24BA6384-AB6A-441D-8A39-C2EF6FAD81A8}" destId="{7E4810E9-C06B-4C94-BECF-3C60CD6C579E}" srcOrd="0" destOrd="0" parTransId="{D6ACDFB7-3E85-4886-A4B8-3E31AA43350B}" sibTransId="{3F7DD091-2B8B-495A-BA27-F8103EA0DA8E}"/>
    <dgm:cxn modelId="{F148D5C4-EE27-47A4-AA73-7829E0205FD0}" type="presOf" srcId="{5B10AA1D-3E6E-4214-8741-4605CF212F21}" destId="{0C890AB1-999D-44B2-B775-1A3C18250562}" srcOrd="0" destOrd="0" presId="urn:microsoft.com/office/officeart/2005/8/layout/cycle5"/>
    <dgm:cxn modelId="{BF4554D1-5FB9-4166-928C-75BAE5FE4409}" type="presOf" srcId="{DBE1D03D-4E34-4832-BE1F-32A9D9522BA1}" destId="{24B01FC6-DA8C-4FEC-8920-8E2D91E7FEA7}" srcOrd="0" destOrd="0" presId="urn:microsoft.com/office/officeart/2005/8/layout/cycle5"/>
    <dgm:cxn modelId="{734E79E9-E3A0-4E06-9F6D-C93775A2CD67}" type="presOf" srcId="{EC2ABCE9-BB84-46E8-8D1B-71536D47F0A0}" destId="{9F351090-7BAA-4F07-AF7F-B9F5AF46AC98}" srcOrd="0" destOrd="0" presId="urn:microsoft.com/office/officeart/2005/8/layout/cycle5"/>
    <dgm:cxn modelId="{9933E7EB-1119-4239-96F8-4C4185CB9AF8}" type="presOf" srcId="{E56FC065-1895-490A-BB94-8DC7B51A4287}" destId="{543BBAD1-E266-42A1-B6B6-C3926A91ACAD}" srcOrd="0" destOrd="0" presId="urn:microsoft.com/office/officeart/2005/8/layout/cycle5"/>
    <dgm:cxn modelId="{70DC1EF4-28EF-4B0F-87C7-7BBA3A8FAC94}" type="presOf" srcId="{7E4810E9-C06B-4C94-BECF-3C60CD6C579E}" destId="{E22285FC-C0F5-4F19-9674-0722ABB8F10F}" srcOrd="0" destOrd="0" presId="urn:microsoft.com/office/officeart/2005/8/layout/cycle5"/>
    <dgm:cxn modelId="{A4E680F8-AD50-43D9-BEFC-D2C5EB21894A}" type="presOf" srcId="{24BA6384-AB6A-441D-8A39-C2EF6FAD81A8}" destId="{DFB5C66B-BF51-4A87-B22F-8F4600829247}" srcOrd="0" destOrd="0" presId="urn:microsoft.com/office/officeart/2005/8/layout/cycle5"/>
    <dgm:cxn modelId="{79A6337A-7A9E-46F7-961D-2637F9C75DAC}" type="presParOf" srcId="{DFB5C66B-BF51-4A87-B22F-8F4600829247}" destId="{E22285FC-C0F5-4F19-9674-0722ABB8F10F}" srcOrd="0" destOrd="0" presId="urn:microsoft.com/office/officeart/2005/8/layout/cycle5"/>
    <dgm:cxn modelId="{5DEDDEE0-1A64-4255-8C59-864487A8F3EB}" type="presParOf" srcId="{DFB5C66B-BF51-4A87-B22F-8F4600829247}" destId="{5083D3B9-58D9-4176-A584-9E5BBAAE8F40}" srcOrd="1" destOrd="0" presId="urn:microsoft.com/office/officeart/2005/8/layout/cycle5"/>
    <dgm:cxn modelId="{8B3DCF5F-29B2-4492-9B4A-0E21B8B3E8F1}" type="presParOf" srcId="{DFB5C66B-BF51-4A87-B22F-8F4600829247}" destId="{5044995E-67D6-43C6-ABB1-17E4C696CD8A}" srcOrd="2" destOrd="0" presId="urn:microsoft.com/office/officeart/2005/8/layout/cycle5"/>
    <dgm:cxn modelId="{C6C0D49A-F5A5-4A78-95BC-78153520C52E}" type="presParOf" srcId="{DFB5C66B-BF51-4A87-B22F-8F4600829247}" destId="{E65AAC1A-E02A-4D85-A649-F8487D4870AD}" srcOrd="3" destOrd="0" presId="urn:microsoft.com/office/officeart/2005/8/layout/cycle5"/>
    <dgm:cxn modelId="{D202498F-2384-45D1-998D-1FF4D2E06616}" type="presParOf" srcId="{DFB5C66B-BF51-4A87-B22F-8F4600829247}" destId="{4C0A9391-8A1B-4341-9D6A-C37F611989D6}" srcOrd="4" destOrd="0" presId="urn:microsoft.com/office/officeart/2005/8/layout/cycle5"/>
    <dgm:cxn modelId="{8C2D340E-B795-4A87-AA35-E5F9644A430A}" type="presParOf" srcId="{DFB5C66B-BF51-4A87-B22F-8F4600829247}" destId="{0C890AB1-999D-44B2-B775-1A3C18250562}" srcOrd="5" destOrd="0" presId="urn:microsoft.com/office/officeart/2005/8/layout/cycle5"/>
    <dgm:cxn modelId="{C71A3E75-91C6-4714-8850-ABB6C03A6F0B}" type="presParOf" srcId="{DFB5C66B-BF51-4A87-B22F-8F4600829247}" destId="{24B01FC6-DA8C-4FEC-8920-8E2D91E7FEA7}" srcOrd="6" destOrd="0" presId="urn:microsoft.com/office/officeart/2005/8/layout/cycle5"/>
    <dgm:cxn modelId="{BDB6AC2F-D565-45C3-B550-B93DDA976C80}" type="presParOf" srcId="{DFB5C66B-BF51-4A87-B22F-8F4600829247}" destId="{D95A2729-111B-4346-A1DD-8DB3CF3B9EC5}" srcOrd="7" destOrd="0" presId="urn:microsoft.com/office/officeart/2005/8/layout/cycle5"/>
    <dgm:cxn modelId="{D2AE11E5-8E01-4484-BF7D-D012BE63BD6C}" type="presParOf" srcId="{DFB5C66B-BF51-4A87-B22F-8F4600829247}" destId="{543BBAD1-E266-42A1-B6B6-C3926A91ACAD}" srcOrd="8" destOrd="0" presId="urn:microsoft.com/office/officeart/2005/8/layout/cycle5"/>
    <dgm:cxn modelId="{068C1720-ECFD-45EC-8967-70C4B632575E}" type="presParOf" srcId="{DFB5C66B-BF51-4A87-B22F-8F4600829247}" destId="{7B1DA764-7B97-41F5-8FA9-919C14766A75}" srcOrd="9" destOrd="0" presId="urn:microsoft.com/office/officeart/2005/8/layout/cycle5"/>
    <dgm:cxn modelId="{B7DFF223-8411-475D-9519-38E483BF66D6}" type="presParOf" srcId="{DFB5C66B-BF51-4A87-B22F-8F4600829247}" destId="{544214C8-1D22-41EC-BD79-5A975E3F2E8F}" srcOrd="10" destOrd="0" presId="urn:microsoft.com/office/officeart/2005/8/layout/cycle5"/>
    <dgm:cxn modelId="{6020234C-F071-4F6E-B99E-C7DC337DADCD}" type="presParOf" srcId="{DFB5C66B-BF51-4A87-B22F-8F4600829247}" destId="{9F351090-7BAA-4F07-AF7F-B9F5AF46AC98}" srcOrd="11" destOrd="0" presId="urn:microsoft.com/office/officeart/2005/8/layout/cycle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B115D11A-A02B-47EB-AA25-A0145081409A}" type="doc">
      <dgm:prSet loTypeId="urn:microsoft.com/office/officeart/2005/8/layout/cycle8" loCatId="cycle" qsTypeId="urn:microsoft.com/office/officeart/2005/8/quickstyle/simple1" qsCatId="simple" csTypeId="urn:microsoft.com/office/officeart/2005/8/colors/accent1_2" csCatId="accent1" phldr="1"/>
      <dgm:spPr/>
    </dgm:pt>
    <dgm:pt modelId="{49FF1819-E27C-4FC0-A328-D41A96C03A2B}">
      <dgm:prSet phldrT="[Texte]" custT="1"/>
      <dgm:spPr/>
      <dgm:t>
        <a:bodyPr/>
        <a:lstStyle/>
        <a:p>
          <a:r>
            <a:rPr lang="fr-FR" sz="1600" b="1"/>
            <a:t>Planifier</a:t>
          </a:r>
        </a:p>
      </dgm:t>
    </dgm:pt>
    <dgm:pt modelId="{56D0CA7B-EB49-4BB4-8FBC-1872F58562D3}" type="parTrans" cxnId="{A7C0F039-C7C7-460B-BE3E-70EE19E6D340}">
      <dgm:prSet/>
      <dgm:spPr/>
      <dgm:t>
        <a:bodyPr/>
        <a:lstStyle/>
        <a:p>
          <a:endParaRPr lang="fr-FR" sz="1800" b="1"/>
        </a:p>
      </dgm:t>
    </dgm:pt>
    <dgm:pt modelId="{98682F65-B647-43CE-9882-5F47B610B743}" type="sibTrans" cxnId="{A7C0F039-C7C7-460B-BE3E-70EE19E6D340}">
      <dgm:prSet/>
      <dgm:spPr/>
      <dgm:t>
        <a:bodyPr/>
        <a:lstStyle/>
        <a:p>
          <a:endParaRPr lang="fr-FR" sz="1800" b="1"/>
        </a:p>
      </dgm:t>
    </dgm:pt>
    <dgm:pt modelId="{F4019D01-D911-4BA0-A7B0-34B9A4F8AC6D}">
      <dgm:prSet phldrT="[Texte]" custT="1"/>
      <dgm:spPr/>
      <dgm:t>
        <a:bodyPr/>
        <a:lstStyle/>
        <a:p>
          <a:r>
            <a:rPr lang="fr-FR" sz="1600" b="1"/>
            <a:t>Déployer</a:t>
          </a:r>
        </a:p>
      </dgm:t>
    </dgm:pt>
    <dgm:pt modelId="{B3B1E559-31C6-499C-A709-4F1EB51AF2AD}" type="parTrans" cxnId="{5E2BE13F-7225-4FB1-883E-575FC838BAC2}">
      <dgm:prSet/>
      <dgm:spPr/>
      <dgm:t>
        <a:bodyPr/>
        <a:lstStyle/>
        <a:p>
          <a:endParaRPr lang="fr-FR" sz="1800" b="1"/>
        </a:p>
      </dgm:t>
    </dgm:pt>
    <dgm:pt modelId="{C9913617-BA80-404E-B22B-D284DAD62134}" type="sibTrans" cxnId="{5E2BE13F-7225-4FB1-883E-575FC838BAC2}">
      <dgm:prSet/>
      <dgm:spPr/>
      <dgm:t>
        <a:bodyPr/>
        <a:lstStyle/>
        <a:p>
          <a:endParaRPr lang="fr-FR" sz="1800" b="1"/>
        </a:p>
      </dgm:t>
    </dgm:pt>
    <dgm:pt modelId="{398C93D0-E976-445B-B2C8-8180BC8B5BF1}">
      <dgm:prSet phldrT="[Texte]" custT="1"/>
      <dgm:spPr/>
      <dgm:t>
        <a:bodyPr/>
        <a:lstStyle/>
        <a:p>
          <a:r>
            <a:rPr lang="fr-FR" sz="1600" b="1"/>
            <a:t>Contrôle</a:t>
          </a:r>
        </a:p>
      </dgm:t>
    </dgm:pt>
    <dgm:pt modelId="{E2369664-434F-42C2-8B95-6D43D959708C}" type="parTrans" cxnId="{B563D6A1-31F9-4333-B9C2-E0D963A1E98E}">
      <dgm:prSet/>
      <dgm:spPr/>
      <dgm:t>
        <a:bodyPr/>
        <a:lstStyle/>
        <a:p>
          <a:endParaRPr lang="fr-FR" sz="1800" b="1"/>
        </a:p>
      </dgm:t>
    </dgm:pt>
    <dgm:pt modelId="{79C896DF-81CB-48CF-8E74-401580C1C497}" type="sibTrans" cxnId="{B563D6A1-31F9-4333-B9C2-E0D963A1E98E}">
      <dgm:prSet/>
      <dgm:spPr/>
      <dgm:t>
        <a:bodyPr/>
        <a:lstStyle/>
        <a:p>
          <a:endParaRPr lang="fr-FR" sz="1800" b="1"/>
        </a:p>
      </dgm:t>
    </dgm:pt>
    <dgm:pt modelId="{A6197093-DA0E-4DEB-819B-90E8891FCDE5}">
      <dgm:prSet phldrT="[Texte]" custT="1"/>
      <dgm:spPr/>
      <dgm:t>
        <a:bodyPr/>
        <a:lstStyle/>
        <a:p>
          <a:r>
            <a:rPr lang="fr-FR" sz="1600" b="1"/>
            <a:t>Agir</a:t>
          </a:r>
        </a:p>
      </dgm:t>
    </dgm:pt>
    <dgm:pt modelId="{E38411F7-8B0F-4A04-8C33-7B93DE62A3CA}" type="parTrans" cxnId="{824B0CE6-7C4D-4D1E-8452-0B4DF3DFAA3E}">
      <dgm:prSet/>
      <dgm:spPr/>
      <dgm:t>
        <a:bodyPr/>
        <a:lstStyle/>
        <a:p>
          <a:endParaRPr lang="fr-FR" sz="1800" b="1"/>
        </a:p>
      </dgm:t>
    </dgm:pt>
    <dgm:pt modelId="{8587C439-3E55-40A4-96A5-B3B0B8BA6182}" type="sibTrans" cxnId="{824B0CE6-7C4D-4D1E-8452-0B4DF3DFAA3E}">
      <dgm:prSet/>
      <dgm:spPr/>
      <dgm:t>
        <a:bodyPr/>
        <a:lstStyle/>
        <a:p>
          <a:endParaRPr lang="fr-FR" sz="1800" b="1"/>
        </a:p>
      </dgm:t>
    </dgm:pt>
    <dgm:pt modelId="{11615E29-F2D4-4055-AB53-7A0E0F6970B7}" type="pres">
      <dgm:prSet presAssocID="{B115D11A-A02B-47EB-AA25-A0145081409A}" presName="compositeShape" presStyleCnt="0">
        <dgm:presLayoutVars>
          <dgm:chMax val="7"/>
          <dgm:dir/>
          <dgm:resizeHandles val="exact"/>
        </dgm:presLayoutVars>
      </dgm:prSet>
      <dgm:spPr/>
    </dgm:pt>
    <dgm:pt modelId="{F5DFE9C5-1033-4DBC-A078-60834C68F306}" type="pres">
      <dgm:prSet presAssocID="{B115D11A-A02B-47EB-AA25-A0145081409A}" presName="wedge1" presStyleLbl="node1" presStyleIdx="0" presStyleCnt="4"/>
      <dgm:spPr/>
    </dgm:pt>
    <dgm:pt modelId="{19C3C0E3-153B-4243-9A86-58EC98AF20BB}" type="pres">
      <dgm:prSet presAssocID="{B115D11A-A02B-47EB-AA25-A0145081409A}" presName="dummy1a" presStyleCnt="0"/>
      <dgm:spPr/>
    </dgm:pt>
    <dgm:pt modelId="{28B4933E-1275-4CC5-AE1D-9DBE89AA0700}" type="pres">
      <dgm:prSet presAssocID="{B115D11A-A02B-47EB-AA25-A0145081409A}" presName="dummy1b" presStyleCnt="0"/>
      <dgm:spPr/>
    </dgm:pt>
    <dgm:pt modelId="{599E6BE2-B291-4714-ACC5-283B4AEDEB44}" type="pres">
      <dgm:prSet presAssocID="{B115D11A-A02B-47EB-AA25-A0145081409A}" presName="wedge1Tx" presStyleLbl="node1" presStyleIdx="0" presStyleCnt="4">
        <dgm:presLayoutVars>
          <dgm:chMax val="0"/>
          <dgm:chPref val="0"/>
          <dgm:bulletEnabled val="1"/>
        </dgm:presLayoutVars>
      </dgm:prSet>
      <dgm:spPr/>
    </dgm:pt>
    <dgm:pt modelId="{412CF31B-4878-434A-87F6-0239CF994D49}" type="pres">
      <dgm:prSet presAssocID="{B115D11A-A02B-47EB-AA25-A0145081409A}" presName="wedge2" presStyleLbl="node1" presStyleIdx="1" presStyleCnt="4"/>
      <dgm:spPr/>
    </dgm:pt>
    <dgm:pt modelId="{E5E47D85-E2C0-4553-83CB-E2F66803694B}" type="pres">
      <dgm:prSet presAssocID="{B115D11A-A02B-47EB-AA25-A0145081409A}" presName="dummy2a" presStyleCnt="0"/>
      <dgm:spPr/>
    </dgm:pt>
    <dgm:pt modelId="{A32100CB-F677-4A93-A701-4737DE353742}" type="pres">
      <dgm:prSet presAssocID="{B115D11A-A02B-47EB-AA25-A0145081409A}" presName="dummy2b" presStyleCnt="0"/>
      <dgm:spPr/>
    </dgm:pt>
    <dgm:pt modelId="{18D4786A-C2D1-45D3-9496-6CC62364B72C}" type="pres">
      <dgm:prSet presAssocID="{B115D11A-A02B-47EB-AA25-A0145081409A}" presName="wedge2Tx" presStyleLbl="node1" presStyleIdx="1" presStyleCnt="4">
        <dgm:presLayoutVars>
          <dgm:chMax val="0"/>
          <dgm:chPref val="0"/>
          <dgm:bulletEnabled val="1"/>
        </dgm:presLayoutVars>
      </dgm:prSet>
      <dgm:spPr/>
    </dgm:pt>
    <dgm:pt modelId="{0FB95443-4A7F-4E7B-A000-A434C570B6AD}" type="pres">
      <dgm:prSet presAssocID="{B115D11A-A02B-47EB-AA25-A0145081409A}" presName="wedge3" presStyleLbl="node1" presStyleIdx="2" presStyleCnt="4"/>
      <dgm:spPr/>
    </dgm:pt>
    <dgm:pt modelId="{B29DCEF6-84C6-4432-8BC4-11BD44A36CB9}" type="pres">
      <dgm:prSet presAssocID="{B115D11A-A02B-47EB-AA25-A0145081409A}" presName="dummy3a" presStyleCnt="0"/>
      <dgm:spPr/>
    </dgm:pt>
    <dgm:pt modelId="{E57FF6FF-F139-4A91-A0CB-4A0C576FE022}" type="pres">
      <dgm:prSet presAssocID="{B115D11A-A02B-47EB-AA25-A0145081409A}" presName="dummy3b" presStyleCnt="0"/>
      <dgm:spPr/>
    </dgm:pt>
    <dgm:pt modelId="{9315C9C4-B313-4C47-B898-A36732F60662}" type="pres">
      <dgm:prSet presAssocID="{B115D11A-A02B-47EB-AA25-A0145081409A}" presName="wedge3Tx" presStyleLbl="node1" presStyleIdx="2" presStyleCnt="4">
        <dgm:presLayoutVars>
          <dgm:chMax val="0"/>
          <dgm:chPref val="0"/>
          <dgm:bulletEnabled val="1"/>
        </dgm:presLayoutVars>
      </dgm:prSet>
      <dgm:spPr/>
    </dgm:pt>
    <dgm:pt modelId="{8B59D31F-DC28-43AC-882D-2A3B7DAE2DE9}" type="pres">
      <dgm:prSet presAssocID="{B115D11A-A02B-47EB-AA25-A0145081409A}" presName="wedge4" presStyleLbl="node1" presStyleIdx="3" presStyleCnt="4"/>
      <dgm:spPr/>
    </dgm:pt>
    <dgm:pt modelId="{8B710592-FE5C-4493-B732-40D83932DE02}" type="pres">
      <dgm:prSet presAssocID="{B115D11A-A02B-47EB-AA25-A0145081409A}" presName="dummy4a" presStyleCnt="0"/>
      <dgm:spPr/>
    </dgm:pt>
    <dgm:pt modelId="{27035D52-E7C5-44AF-92DC-F58F91AF87C6}" type="pres">
      <dgm:prSet presAssocID="{B115D11A-A02B-47EB-AA25-A0145081409A}" presName="dummy4b" presStyleCnt="0"/>
      <dgm:spPr/>
    </dgm:pt>
    <dgm:pt modelId="{EB43A126-8293-46C2-808C-971F669D766D}" type="pres">
      <dgm:prSet presAssocID="{B115D11A-A02B-47EB-AA25-A0145081409A}" presName="wedge4Tx" presStyleLbl="node1" presStyleIdx="3" presStyleCnt="4">
        <dgm:presLayoutVars>
          <dgm:chMax val="0"/>
          <dgm:chPref val="0"/>
          <dgm:bulletEnabled val="1"/>
        </dgm:presLayoutVars>
      </dgm:prSet>
      <dgm:spPr/>
    </dgm:pt>
    <dgm:pt modelId="{B2CEE9C5-6738-4CCA-A2EC-E521CBFD6E15}" type="pres">
      <dgm:prSet presAssocID="{98682F65-B647-43CE-9882-5F47B610B743}" presName="arrowWedge1" presStyleLbl="fgSibTrans2D1" presStyleIdx="0" presStyleCnt="4"/>
      <dgm:spPr/>
    </dgm:pt>
    <dgm:pt modelId="{47CFEA3E-0313-443B-87D2-6D07DD4EB2FC}" type="pres">
      <dgm:prSet presAssocID="{C9913617-BA80-404E-B22B-D284DAD62134}" presName="arrowWedge2" presStyleLbl="fgSibTrans2D1" presStyleIdx="1" presStyleCnt="4"/>
      <dgm:spPr/>
    </dgm:pt>
    <dgm:pt modelId="{135D61DD-EAFA-4D37-8610-65FF2F816763}" type="pres">
      <dgm:prSet presAssocID="{79C896DF-81CB-48CF-8E74-401580C1C497}" presName="arrowWedge3" presStyleLbl="fgSibTrans2D1" presStyleIdx="2" presStyleCnt="4"/>
      <dgm:spPr/>
    </dgm:pt>
    <dgm:pt modelId="{E4A854CB-C5B6-4727-B633-52F9F3F85838}" type="pres">
      <dgm:prSet presAssocID="{8587C439-3E55-40A4-96A5-B3B0B8BA6182}" presName="arrowWedge4" presStyleLbl="fgSibTrans2D1" presStyleIdx="3" presStyleCnt="4"/>
      <dgm:spPr/>
    </dgm:pt>
  </dgm:ptLst>
  <dgm:cxnLst>
    <dgm:cxn modelId="{A7C0F039-C7C7-460B-BE3E-70EE19E6D340}" srcId="{B115D11A-A02B-47EB-AA25-A0145081409A}" destId="{49FF1819-E27C-4FC0-A328-D41A96C03A2B}" srcOrd="0" destOrd="0" parTransId="{56D0CA7B-EB49-4BB4-8FBC-1872F58562D3}" sibTransId="{98682F65-B647-43CE-9882-5F47B610B743}"/>
    <dgm:cxn modelId="{5E2BE13F-7225-4FB1-883E-575FC838BAC2}" srcId="{B115D11A-A02B-47EB-AA25-A0145081409A}" destId="{F4019D01-D911-4BA0-A7B0-34B9A4F8AC6D}" srcOrd="1" destOrd="0" parTransId="{B3B1E559-31C6-499C-A709-4F1EB51AF2AD}" sibTransId="{C9913617-BA80-404E-B22B-D284DAD62134}"/>
    <dgm:cxn modelId="{45123645-D92D-42C3-8219-35A96646E857}" type="presOf" srcId="{398C93D0-E976-445B-B2C8-8180BC8B5BF1}" destId="{9315C9C4-B313-4C47-B898-A36732F60662}" srcOrd="1" destOrd="0" presId="urn:microsoft.com/office/officeart/2005/8/layout/cycle8"/>
    <dgm:cxn modelId="{2AA49670-272F-4298-A35E-A039BE52569A}" type="presOf" srcId="{398C93D0-E976-445B-B2C8-8180BC8B5BF1}" destId="{0FB95443-4A7F-4E7B-A000-A434C570B6AD}" srcOrd="0" destOrd="0" presId="urn:microsoft.com/office/officeart/2005/8/layout/cycle8"/>
    <dgm:cxn modelId="{50119C51-A01E-4C20-908F-CED1C68F3574}" type="presOf" srcId="{F4019D01-D911-4BA0-A7B0-34B9A4F8AC6D}" destId="{18D4786A-C2D1-45D3-9496-6CC62364B72C}" srcOrd="1" destOrd="0" presId="urn:microsoft.com/office/officeart/2005/8/layout/cycle8"/>
    <dgm:cxn modelId="{B563D6A1-31F9-4333-B9C2-E0D963A1E98E}" srcId="{B115D11A-A02B-47EB-AA25-A0145081409A}" destId="{398C93D0-E976-445B-B2C8-8180BC8B5BF1}" srcOrd="2" destOrd="0" parTransId="{E2369664-434F-42C2-8B95-6D43D959708C}" sibTransId="{79C896DF-81CB-48CF-8E74-401580C1C497}"/>
    <dgm:cxn modelId="{E7D504B7-CB5F-4080-94BC-2F72847E17B8}" type="presOf" srcId="{A6197093-DA0E-4DEB-819B-90E8891FCDE5}" destId="{8B59D31F-DC28-43AC-882D-2A3B7DAE2DE9}" srcOrd="0" destOrd="0" presId="urn:microsoft.com/office/officeart/2005/8/layout/cycle8"/>
    <dgm:cxn modelId="{5BFA66C9-7073-4408-8CEF-C2EFA3DB9C73}" type="presOf" srcId="{B115D11A-A02B-47EB-AA25-A0145081409A}" destId="{11615E29-F2D4-4055-AB53-7A0E0F6970B7}" srcOrd="0" destOrd="0" presId="urn:microsoft.com/office/officeart/2005/8/layout/cycle8"/>
    <dgm:cxn modelId="{320504CA-A0F2-4E90-85B3-C612EF01399B}" type="presOf" srcId="{A6197093-DA0E-4DEB-819B-90E8891FCDE5}" destId="{EB43A126-8293-46C2-808C-971F669D766D}" srcOrd="1" destOrd="0" presId="urn:microsoft.com/office/officeart/2005/8/layout/cycle8"/>
    <dgm:cxn modelId="{17642BD3-EA26-4371-84B2-28C1B338A854}" type="presOf" srcId="{F4019D01-D911-4BA0-A7B0-34B9A4F8AC6D}" destId="{412CF31B-4878-434A-87F6-0239CF994D49}" srcOrd="0" destOrd="0" presId="urn:microsoft.com/office/officeart/2005/8/layout/cycle8"/>
    <dgm:cxn modelId="{824B0CE6-7C4D-4D1E-8452-0B4DF3DFAA3E}" srcId="{B115D11A-A02B-47EB-AA25-A0145081409A}" destId="{A6197093-DA0E-4DEB-819B-90E8891FCDE5}" srcOrd="3" destOrd="0" parTransId="{E38411F7-8B0F-4A04-8C33-7B93DE62A3CA}" sibTransId="{8587C439-3E55-40A4-96A5-B3B0B8BA6182}"/>
    <dgm:cxn modelId="{675C6AF2-B3E3-4A30-B5D2-77548CA3BD40}" type="presOf" srcId="{49FF1819-E27C-4FC0-A328-D41A96C03A2B}" destId="{599E6BE2-B291-4714-ACC5-283B4AEDEB44}" srcOrd="1" destOrd="0" presId="urn:microsoft.com/office/officeart/2005/8/layout/cycle8"/>
    <dgm:cxn modelId="{0C81DBF9-8591-46CF-9AA2-FF08ACB3A50D}" type="presOf" srcId="{49FF1819-E27C-4FC0-A328-D41A96C03A2B}" destId="{F5DFE9C5-1033-4DBC-A078-60834C68F306}" srcOrd="0" destOrd="0" presId="urn:microsoft.com/office/officeart/2005/8/layout/cycle8"/>
    <dgm:cxn modelId="{E6EC45EE-DE0A-43CF-A664-C4B1AFDBE12C}" type="presParOf" srcId="{11615E29-F2D4-4055-AB53-7A0E0F6970B7}" destId="{F5DFE9C5-1033-4DBC-A078-60834C68F306}" srcOrd="0" destOrd="0" presId="urn:microsoft.com/office/officeart/2005/8/layout/cycle8"/>
    <dgm:cxn modelId="{C4E26361-E719-4D60-A24D-A992C5574A29}" type="presParOf" srcId="{11615E29-F2D4-4055-AB53-7A0E0F6970B7}" destId="{19C3C0E3-153B-4243-9A86-58EC98AF20BB}" srcOrd="1" destOrd="0" presId="urn:microsoft.com/office/officeart/2005/8/layout/cycle8"/>
    <dgm:cxn modelId="{8237E200-CE6F-480C-A5BC-A876FD53EE3B}" type="presParOf" srcId="{11615E29-F2D4-4055-AB53-7A0E0F6970B7}" destId="{28B4933E-1275-4CC5-AE1D-9DBE89AA0700}" srcOrd="2" destOrd="0" presId="urn:microsoft.com/office/officeart/2005/8/layout/cycle8"/>
    <dgm:cxn modelId="{123E4D2B-88BA-45CB-9FA1-B0FDB482EF84}" type="presParOf" srcId="{11615E29-F2D4-4055-AB53-7A0E0F6970B7}" destId="{599E6BE2-B291-4714-ACC5-283B4AEDEB44}" srcOrd="3" destOrd="0" presId="urn:microsoft.com/office/officeart/2005/8/layout/cycle8"/>
    <dgm:cxn modelId="{33C41B43-011A-4E30-8166-594F0F17BBE9}" type="presParOf" srcId="{11615E29-F2D4-4055-AB53-7A0E0F6970B7}" destId="{412CF31B-4878-434A-87F6-0239CF994D49}" srcOrd="4" destOrd="0" presId="urn:microsoft.com/office/officeart/2005/8/layout/cycle8"/>
    <dgm:cxn modelId="{62EC233E-A8D5-41C1-92D9-35D02A7E735F}" type="presParOf" srcId="{11615E29-F2D4-4055-AB53-7A0E0F6970B7}" destId="{E5E47D85-E2C0-4553-83CB-E2F66803694B}" srcOrd="5" destOrd="0" presId="urn:microsoft.com/office/officeart/2005/8/layout/cycle8"/>
    <dgm:cxn modelId="{EDFA5868-6840-4263-BC17-3D065F3C9D60}" type="presParOf" srcId="{11615E29-F2D4-4055-AB53-7A0E0F6970B7}" destId="{A32100CB-F677-4A93-A701-4737DE353742}" srcOrd="6" destOrd="0" presId="urn:microsoft.com/office/officeart/2005/8/layout/cycle8"/>
    <dgm:cxn modelId="{C9BCEBC5-F654-493F-AB26-368EBBF70929}" type="presParOf" srcId="{11615E29-F2D4-4055-AB53-7A0E0F6970B7}" destId="{18D4786A-C2D1-45D3-9496-6CC62364B72C}" srcOrd="7" destOrd="0" presId="urn:microsoft.com/office/officeart/2005/8/layout/cycle8"/>
    <dgm:cxn modelId="{D3888B0D-2485-4337-9256-2B1C83AA8645}" type="presParOf" srcId="{11615E29-F2D4-4055-AB53-7A0E0F6970B7}" destId="{0FB95443-4A7F-4E7B-A000-A434C570B6AD}" srcOrd="8" destOrd="0" presId="urn:microsoft.com/office/officeart/2005/8/layout/cycle8"/>
    <dgm:cxn modelId="{2B374DF5-6F01-4115-BBED-DCAE57A3BCCB}" type="presParOf" srcId="{11615E29-F2D4-4055-AB53-7A0E0F6970B7}" destId="{B29DCEF6-84C6-4432-8BC4-11BD44A36CB9}" srcOrd="9" destOrd="0" presId="urn:microsoft.com/office/officeart/2005/8/layout/cycle8"/>
    <dgm:cxn modelId="{0B81982D-80A7-4913-AE57-EF71A2A9BCD2}" type="presParOf" srcId="{11615E29-F2D4-4055-AB53-7A0E0F6970B7}" destId="{E57FF6FF-F139-4A91-A0CB-4A0C576FE022}" srcOrd="10" destOrd="0" presId="urn:microsoft.com/office/officeart/2005/8/layout/cycle8"/>
    <dgm:cxn modelId="{F0AE8A9A-92D6-4AE1-B484-1E0164B848DF}" type="presParOf" srcId="{11615E29-F2D4-4055-AB53-7A0E0F6970B7}" destId="{9315C9C4-B313-4C47-B898-A36732F60662}" srcOrd="11" destOrd="0" presId="urn:microsoft.com/office/officeart/2005/8/layout/cycle8"/>
    <dgm:cxn modelId="{24B0F9D3-2ACB-4515-AE14-03F8FC35050B}" type="presParOf" srcId="{11615E29-F2D4-4055-AB53-7A0E0F6970B7}" destId="{8B59D31F-DC28-43AC-882D-2A3B7DAE2DE9}" srcOrd="12" destOrd="0" presId="urn:microsoft.com/office/officeart/2005/8/layout/cycle8"/>
    <dgm:cxn modelId="{8B668C5C-70FB-4926-A305-956C55674A44}" type="presParOf" srcId="{11615E29-F2D4-4055-AB53-7A0E0F6970B7}" destId="{8B710592-FE5C-4493-B732-40D83932DE02}" srcOrd="13" destOrd="0" presId="urn:microsoft.com/office/officeart/2005/8/layout/cycle8"/>
    <dgm:cxn modelId="{C1EE3F73-0BE7-4C95-BD87-51942A56150A}" type="presParOf" srcId="{11615E29-F2D4-4055-AB53-7A0E0F6970B7}" destId="{27035D52-E7C5-44AF-92DC-F58F91AF87C6}" srcOrd="14" destOrd="0" presId="urn:microsoft.com/office/officeart/2005/8/layout/cycle8"/>
    <dgm:cxn modelId="{80824BF8-F011-418C-8169-207F3000D290}" type="presParOf" srcId="{11615E29-F2D4-4055-AB53-7A0E0F6970B7}" destId="{EB43A126-8293-46C2-808C-971F669D766D}" srcOrd="15" destOrd="0" presId="urn:microsoft.com/office/officeart/2005/8/layout/cycle8"/>
    <dgm:cxn modelId="{F2729320-DC4A-40C3-AFC1-B5A7E233D4AF}" type="presParOf" srcId="{11615E29-F2D4-4055-AB53-7A0E0F6970B7}" destId="{B2CEE9C5-6738-4CCA-A2EC-E521CBFD6E15}" srcOrd="16" destOrd="0" presId="urn:microsoft.com/office/officeart/2005/8/layout/cycle8"/>
    <dgm:cxn modelId="{8D57E704-35FB-4A36-8847-69E82FDB1174}" type="presParOf" srcId="{11615E29-F2D4-4055-AB53-7A0E0F6970B7}" destId="{47CFEA3E-0313-443B-87D2-6D07DD4EB2FC}" srcOrd="17" destOrd="0" presId="urn:microsoft.com/office/officeart/2005/8/layout/cycle8"/>
    <dgm:cxn modelId="{06C3E429-6893-4FCD-8E3A-5072BAEFD0EF}" type="presParOf" srcId="{11615E29-F2D4-4055-AB53-7A0E0F6970B7}" destId="{135D61DD-EAFA-4D37-8610-65FF2F816763}" srcOrd="18" destOrd="0" presId="urn:microsoft.com/office/officeart/2005/8/layout/cycle8"/>
    <dgm:cxn modelId="{F26FA011-AEFE-4800-97AB-B588C4CE9DA5}" type="presParOf" srcId="{11615E29-F2D4-4055-AB53-7A0E0F6970B7}" destId="{E4A854CB-C5B6-4727-B633-52F9F3F85838}" srcOrd="19" destOrd="0" presId="urn:microsoft.com/office/officeart/2005/8/layout/cycle8"/>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24BA6384-AB6A-441D-8A39-C2EF6FAD81A8}" type="doc">
      <dgm:prSet loTypeId="urn:microsoft.com/office/officeart/2005/8/layout/cycle5" loCatId="cycle" qsTypeId="urn:microsoft.com/office/officeart/2005/8/quickstyle/3d2" qsCatId="3D" csTypeId="urn:microsoft.com/office/officeart/2005/8/colors/accent1_2" csCatId="accent1" phldr="1"/>
      <dgm:spPr/>
    </dgm:pt>
    <dgm:pt modelId="{7E4810E9-C06B-4C94-BECF-3C60CD6C579E}">
      <dgm:prSet phldrT="[Texte]" custT="1"/>
      <dgm:spPr/>
      <dgm:t>
        <a:bodyPr/>
        <a:lstStyle/>
        <a:p>
          <a:r>
            <a:rPr lang="fr-FR" sz="800"/>
            <a:t>Collecte</a:t>
          </a:r>
        </a:p>
      </dgm:t>
    </dgm:pt>
    <dgm:pt modelId="{D6ACDFB7-3E85-4886-A4B8-3E31AA43350B}" type="parTrans" cxnId="{819390C4-0798-48E5-9CF2-EA2894DDE995}">
      <dgm:prSet/>
      <dgm:spPr/>
      <dgm:t>
        <a:bodyPr/>
        <a:lstStyle/>
        <a:p>
          <a:endParaRPr lang="fr-FR"/>
        </a:p>
      </dgm:t>
    </dgm:pt>
    <dgm:pt modelId="{3F7DD091-2B8B-495A-BA27-F8103EA0DA8E}" type="sibTrans" cxnId="{819390C4-0798-48E5-9CF2-EA2894DDE995}">
      <dgm:prSet/>
      <dgm:spPr/>
      <dgm:t>
        <a:bodyPr/>
        <a:lstStyle/>
        <a:p>
          <a:endParaRPr lang="fr-FR"/>
        </a:p>
      </dgm:t>
    </dgm:pt>
    <dgm:pt modelId="{A26822B2-9151-4323-9C27-E92BF4ACAD4E}">
      <dgm:prSet phldrT="[Texte]" custT="1"/>
      <dgm:spPr/>
      <dgm:t>
        <a:bodyPr/>
        <a:lstStyle/>
        <a:p>
          <a:r>
            <a:rPr lang="fr-FR" sz="800"/>
            <a:t>Saisie</a:t>
          </a:r>
        </a:p>
      </dgm:t>
    </dgm:pt>
    <dgm:pt modelId="{B0955CD6-2A99-44E1-A527-35ED815BDB92}" type="parTrans" cxnId="{BEFF9437-7C8C-4FA4-9399-F361020EE5FD}">
      <dgm:prSet/>
      <dgm:spPr/>
      <dgm:t>
        <a:bodyPr/>
        <a:lstStyle/>
        <a:p>
          <a:endParaRPr lang="fr-FR"/>
        </a:p>
      </dgm:t>
    </dgm:pt>
    <dgm:pt modelId="{5B10AA1D-3E6E-4214-8741-4605CF212F21}" type="sibTrans" cxnId="{BEFF9437-7C8C-4FA4-9399-F361020EE5FD}">
      <dgm:prSet/>
      <dgm:spPr/>
      <dgm:t>
        <a:bodyPr/>
        <a:lstStyle/>
        <a:p>
          <a:endParaRPr lang="fr-FR"/>
        </a:p>
      </dgm:t>
    </dgm:pt>
    <dgm:pt modelId="{DBE1D03D-4E34-4832-BE1F-32A9D9522BA1}">
      <dgm:prSet phldrT="[Texte]" custT="1"/>
      <dgm:spPr/>
      <dgm:t>
        <a:bodyPr/>
        <a:lstStyle/>
        <a:p>
          <a:r>
            <a:rPr lang="fr-FR" sz="800"/>
            <a:t>Traitement</a:t>
          </a:r>
          <a:endParaRPr lang="fr-FR" sz="1100"/>
        </a:p>
      </dgm:t>
    </dgm:pt>
    <dgm:pt modelId="{1A17BAAA-C789-4873-8F86-F8869453265E}" type="parTrans" cxnId="{4061E60A-8420-401F-BB04-743E0E485BE8}">
      <dgm:prSet/>
      <dgm:spPr/>
      <dgm:t>
        <a:bodyPr/>
        <a:lstStyle/>
        <a:p>
          <a:endParaRPr lang="fr-FR"/>
        </a:p>
      </dgm:t>
    </dgm:pt>
    <dgm:pt modelId="{E56FC065-1895-490A-BB94-8DC7B51A4287}" type="sibTrans" cxnId="{4061E60A-8420-401F-BB04-743E0E485BE8}">
      <dgm:prSet/>
      <dgm:spPr/>
      <dgm:t>
        <a:bodyPr/>
        <a:lstStyle/>
        <a:p>
          <a:endParaRPr lang="fr-FR"/>
        </a:p>
      </dgm:t>
    </dgm:pt>
    <dgm:pt modelId="{8E12E176-124E-45C6-9031-E46A7D74B9E5}">
      <dgm:prSet custT="1"/>
      <dgm:spPr/>
      <dgm:t>
        <a:bodyPr/>
        <a:lstStyle/>
        <a:p>
          <a:r>
            <a:rPr lang="fr-FR" sz="800"/>
            <a:t>Diffusion</a:t>
          </a:r>
        </a:p>
      </dgm:t>
    </dgm:pt>
    <dgm:pt modelId="{F491EC08-3AC2-4D56-94E0-35DFA12F7D38}" type="parTrans" cxnId="{2E64E805-AD7E-4875-A725-236EF9BA84F3}">
      <dgm:prSet/>
      <dgm:spPr/>
      <dgm:t>
        <a:bodyPr/>
        <a:lstStyle/>
        <a:p>
          <a:endParaRPr lang="fr-FR"/>
        </a:p>
      </dgm:t>
    </dgm:pt>
    <dgm:pt modelId="{EC2ABCE9-BB84-46E8-8D1B-71536D47F0A0}" type="sibTrans" cxnId="{2E64E805-AD7E-4875-A725-236EF9BA84F3}">
      <dgm:prSet/>
      <dgm:spPr/>
      <dgm:t>
        <a:bodyPr/>
        <a:lstStyle/>
        <a:p>
          <a:endParaRPr lang="fr-FR"/>
        </a:p>
      </dgm:t>
    </dgm:pt>
    <dgm:pt modelId="{DFB5C66B-BF51-4A87-B22F-8F4600829247}" type="pres">
      <dgm:prSet presAssocID="{24BA6384-AB6A-441D-8A39-C2EF6FAD81A8}" presName="cycle" presStyleCnt="0">
        <dgm:presLayoutVars>
          <dgm:dir/>
          <dgm:resizeHandles val="exact"/>
        </dgm:presLayoutVars>
      </dgm:prSet>
      <dgm:spPr/>
    </dgm:pt>
    <dgm:pt modelId="{E22285FC-C0F5-4F19-9674-0722ABB8F10F}" type="pres">
      <dgm:prSet presAssocID="{7E4810E9-C06B-4C94-BECF-3C60CD6C579E}" presName="node" presStyleLbl="node1" presStyleIdx="0" presStyleCnt="4" custScaleX="114777" custScaleY="114470" custRadScaleRad="94676" custRadScaleInc="-7699">
        <dgm:presLayoutVars>
          <dgm:bulletEnabled val="1"/>
        </dgm:presLayoutVars>
      </dgm:prSet>
      <dgm:spPr/>
    </dgm:pt>
    <dgm:pt modelId="{5083D3B9-58D9-4176-A584-9E5BBAAE8F40}" type="pres">
      <dgm:prSet presAssocID="{7E4810E9-C06B-4C94-BECF-3C60CD6C579E}" presName="spNode" presStyleCnt="0"/>
      <dgm:spPr/>
    </dgm:pt>
    <dgm:pt modelId="{5044995E-67D6-43C6-ABB1-17E4C696CD8A}" type="pres">
      <dgm:prSet presAssocID="{3F7DD091-2B8B-495A-BA27-F8103EA0DA8E}" presName="sibTrans" presStyleLbl="sibTrans1D1" presStyleIdx="0" presStyleCnt="4"/>
      <dgm:spPr/>
    </dgm:pt>
    <dgm:pt modelId="{E65AAC1A-E02A-4D85-A649-F8487D4870AD}" type="pres">
      <dgm:prSet presAssocID="{A26822B2-9151-4323-9C27-E92BF4ACAD4E}" presName="node" presStyleLbl="node1" presStyleIdx="1" presStyleCnt="4" custScaleX="113137" custScaleY="104916" custRadScaleRad="80998">
        <dgm:presLayoutVars>
          <dgm:bulletEnabled val="1"/>
        </dgm:presLayoutVars>
      </dgm:prSet>
      <dgm:spPr/>
    </dgm:pt>
    <dgm:pt modelId="{4C0A9391-8A1B-4341-9D6A-C37F611989D6}" type="pres">
      <dgm:prSet presAssocID="{A26822B2-9151-4323-9C27-E92BF4ACAD4E}" presName="spNode" presStyleCnt="0"/>
      <dgm:spPr/>
    </dgm:pt>
    <dgm:pt modelId="{0C890AB1-999D-44B2-B775-1A3C18250562}" type="pres">
      <dgm:prSet presAssocID="{5B10AA1D-3E6E-4214-8741-4605CF212F21}" presName="sibTrans" presStyleLbl="sibTrans1D1" presStyleIdx="1" presStyleCnt="4"/>
      <dgm:spPr/>
    </dgm:pt>
    <dgm:pt modelId="{24B01FC6-DA8C-4FEC-8920-8E2D91E7FEA7}" type="pres">
      <dgm:prSet presAssocID="{DBE1D03D-4E34-4832-BE1F-32A9D9522BA1}" presName="node" presStyleLbl="node1" presStyleIdx="2" presStyleCnt="4" custScaleX="126288" custScaleY="121694" custRadScaleRad="94535">
        <dgm:presLayoutVars>
          <dgm:bulletEnabled val="1"/>
        </dgm:presLayoutVars>
      </dgm:prSet>
      <dgm:spPr/>
    </dgm:pt>
    <dgm:pt modelId="{D95A2729-111B-4346-A1DD-8DB3CF3B9EC5}" type="pres">
      <dgm:prSet presAssocID="{DBE1D03D-4E34-4832-BE1F-32A9D9522BA1}" presName="spNode" presStyleCnt="0"/>
      <dgm:spPr/>
    </dgm:pt>
    <dgm:pt modelId="{543BBAD1-E266-42A1-B6B6-C3926A91ACAD}" type="pres">
      <dgm:prSet presAssocID="{E56FC065-1895-490A-BB94-8DC7B51A4287}" presName="sibTrans" presStyleLbl="sibTrans1D1" presStyleIdx="2" presStyleCnt="4"/>
      <dgm:spPr/>
    </dgm:pt>
    <dgm:pt modelId="{7B1DA764-7B97-41F5-8FA9-919C14766A75}" type="pres">
      <dgm:prSet presAssocID="{8E12E176-124E-45C6-9031-E46A7D74B9E5}" presName="node" presStyleLbl="node1" presStyleIdx="3" presStyleCnt="4" custScaleX="119092" custScaleY="102359" custRadScaleRad="78632" custRadScaleInc="2885">
        <dgm:presLayoutVars>
          <dgm:bulletEnabled val="1"/>
        </dgm:presLayoutVars>
      </dgm:prSet>
      <dgm:spPr/>
    </dgm:pt>
    <dgm:pt modelId="{544214C8-1D22-41EC-BD79-5A975E3F2E8F}" type="pres">
      <dgm:prSet presAssocID="{8E12E176-124E-45C6-9031-E46A7D74B9E5}" presName="spNode" presStyleCnt="0"/>
      <dgm:spPr/>
    </dgm:pt>
    <dgm:pt modelId="{9F351090-7BAA-4F07-AF7F-B9F5AF46AC98}" type="pres">
      <dgm:prSet presAssocID="{EC2ABCE9-BB84-46E8-8D1B-71536D47F0A0}" presName="sibTrans" presStyleLbl="sibTrans1D1" presStyleIdx="3" presStyleCnt="4"/>
      <dgm:spPr/>
    </dgm:pt>
  </dgm:ptLst>
  <dgm:cxnLst>
    <dgm:cxn modelId="{2E64E805-AD7E-4875-A725-236EF9BA84F3}" srcId="{24BA6384-AB6A-441D-8A39-C2EF6FAD81A8}" destId="{8E12E176-124E-45C6-9031-E46A7D74B9E5}" srcOrd="3" destOrd="0" parTransId="{F491EC08-3AC2-4D56-94E0-35DFA12F7D38}" sibTransId="{EC2ABCE9-BB84-46E8-8D1B-71536D47F0A0}"/>
    <dgm:cxn modelId="{4061E60A-8420-401F-BB04-743E0E485BE8}" srcId="{24BA6384-AB6A-441D-8A39-C2EF6FAD81A8}" destId="{DBE1D03D-4E34-4832-BE1F-32A9D9522BA1}" srcOrd="2" destOrd="0" parTransId="{1A17BAAA-C789-4873-8F86-F8869453265E}" sibTransId="{E56FC065-1895-490A-BB94-8DC7B51A4287}"/>
    <dgm:cxn modelId="{BEFF9437-7C8C-4FA4-9399-F361020EE5FD}" srcId="{24BA6384-AB6A-441D-8A39-C2EF6FAD81A8}" destId="{A26822B2-9151-4323-9C27-E92BF4ACAD4E}" srcOrd="1" destOrd="0" parTransId="{B0955CD6-2A99-44E1-A527-35ED815BDB92}" sibTransId="{5B10AA1D-3E6E-4214-8741-4605CF212F21}"/>
    <dgm:cxn modelId="{5B364A40-F3C2-4F94-9FF6-A5936943E7FF}" type="presOf" srcId="{3F7DD091-2B8B-495A-BA27-F8103EA0DA8E}" destId="{5044995E-67D6-43C6-ABB1-17E4C696CD8A}" srcOrd="0" destOrd="0" presId="urn:microsoft.com/office/officeart/2005/8/layout/cycle5"/>
    <dgm:cxn modelId="{2B397347-2E3E-416A-816D-B5C1D52469D0}" type="presOf" srcId="{8E12E176-124E-45C6-9031-E46A7D74B9E5}" destId="{7B1DA764-7B97-41F5-8FA9-919C14766A75}" srcOrd="0" destOrd="0" presId="urn:microsoft.com/office/officeart/2005/8/layout/cycle5"/>
    <dgm:cxn modelId="{D3626A81-36E0-4DD5-B14D-2CE4DE0DA63F}" type="presOf" srcId="{A26822B2-9151-4323-9C27-E92BF4ACAD4E}" destId="{E65AAC1A-E02A-4D85-A649-F8487D4870AD}" srcOrd="0" destOrd="0" presId="urn:microsoft.com/office/officeart/2005/8/layout/cycle5"/>
    <dgm:cxn modelId="{819390C4-0798-48E5-9CF2-EA2894DDE995}" srcId="{24BA6384-AB6A-441D-8A39-C2EF6FAD81A8}" destId="{7E4810E9-C06B-4C94-BECF-3C60CD6C579E}" srcOrd="0" destOrd="0" parTransId="{D6ACDFB7-3E85-4886-A4B8-3E31AA43350B}" sibTransId="{3F7DD091-2B8B-495A-BA27-F8103EA0DA8E}"/>
    <dgm:cxn modelId="{F148D5C4-EE27-47A4-AA73-7829E0205FD0}" type="presOf" srcId="{5B10AA1D-3E6E-4214-8741-4605CF212F21}" destId="{0C890AB1-999D-44B2-B775-1A3C18250562}" srcOrd="0" destOrd="0" presId="urn:microsoft.com/office/officeart/2005/8/layout/cycle5"/>
    <dgm:cxn modelId="{BF4554D1-5FB9-4166-928C-75BAE5FE4409}" type="presOf" srcId="{DBE1D03D-4E34-4832-BE1F-32A9D9522BA1}" destId="{24B01FC6-DA8C-4FEC-8920-8E2D91E7FEA7}" srcOrd="0" destOrd="0" presId="urn:microsoft.com/office/officeart/2005/8/layout/cycle5"/>
    <dgm:cxn modelId="{734E79E9-E3A0-4E06-9F6D-C93775A2CD67}" type="presOf" srcId="{EC2ABCE9-BB84-46E8-8D1B-71536D47F0A0}" destId="{9F351090-7BAA-4F07-AF7F-B9F5AF46AC98}" srcOrd="0" destOrd="0" presId="urn:microsoft.com/office/officeart/2005/8/layout/cycle5"/>
    <dgm:cxn modelId="{9933E7EB-1119-4239-96F8-4C4185CB9AF8}" type="presOf" srcId="{E56FC065-1895-490A-BB94-8DC7B51A4287}" destId="{543BBAD1-E266-42A1-B6B6-C3926A91ACAD}" srcOrd="0" destOrd="0" presId="urn:microsoft.com/office/officeart/2005/8/layout/cycle5"/>
    <dgm:cxn modelId="{70DC1EF4-28EF-4B0F-87C7-7BBA3A8FAC94}" type="presOf" srcId="{7E4810E9-C06B-4C94-BECF-3C60CD6C579E}" destId="{E22285FC-C0F5-4F19-9674-0722ABB8F10F}" srcOrd="0" destOrd="0" presId="urn:microsoft.com/office/officeart/2005/8/layout/cycle5"/>
    <dgm:cxn modelId="{A4E680F8-AD50-43D9-BEFC-D2C5EB21894A}" type="presOf" srcId="{24BA6384-AB6A-441D-8A39-C2EF6FAD81A8}" destId="{DFB5C66B-BF51-4A87-B22F-8F4600829247}" srcOrd="0" destOrd="0" presId="urn:microsoft.com/office/officeart/2005/8/layout/cycle5"/>
    <dgm:cxn modelId="{79A6337A-7A9E-46F7-961D-2637F9C75DAC}" type="presParOf" srcId="{DFB5C66B-BF51-4A87-B22F-8F4600829247}" destId="{E22285FC-C0F5-4F19-9674-0722ABB8F10F}" srcOrd="0" destOrd="0" presId="urn:microsoft.com/office/officeart/2005/8/layout/cycle5"/>
    <dgm:cxn modelId="{5DEDDEE0-1A64-4255-8C59-864487A8F3EB}" type="presParOf" srcId="{DFB5C66B-BF51-4A87-B22F-8F4600829247}" destId="{5083D3B9-58D9-4176-A584-9E5BBAAE8F40}" srcOrd="1" destOrd="0" presId="urn:microsoft.com/office/officeart/2005/8/layout/cycle5"/>
    <dgm:cxn modelId="{8B3DCF5F-29B2-4492-9B4A-0E21B8B3E8F1}" type="presParOf" srcId="{DFB5C66B-BF51-4A87-B22F-8F4600829247}" destId="{5044995E-67D6-43C6-ABB1-17E4C696CD8A}" srcOrd="2" destOrd="0" presId="urn:microsoft.com/office/officeart/2005/8/layout/cycle5"/>
    <dgm:cxn modelId="{C6C0D49A-F5A5-4A78-95BC-78153520C52E}" type="presParOf" srcId="{DFB5C66B-BF51-4A87-B22F-8F4600829247}" destId="{E65AAC1A-E02A-4D85-A649-F8487D4870AD}" srcOrd="3" destOrd="0" presId="urn:microsoft.com/office/officeart/2005/8/layout/cycle5"/>
    <dgm:cxn modelId="{D202498F-2384-45D1-998D-1FF4D2E06616}" type="presParOf" srcId="{DFB5C66B-BF51-4A87-B22F-8F4600829247}" destId="{4C0A9391-8A1B-4341-9D6A-C37F611989D6}" srcOrd="4" destOrd="0" presId="urn:microsoft.com/office/officeart/2005/8/layout/cycle5"/>
    <dgm:cxn modelId="{8C2D340E-B795-4A87-AA35-E5F9644A430A}" type="presParOf" srcId="{DFB5C66B-BF51-4A87-B22F-8F4600829247}" destId="{0C890AB1-999D-44B2-B775-1A3C18250562}" srcOrd="5" destOrd="0" presId="urn:microsoft.com/office/officeart/2005/8/layout/cycle5"/>
    <dgm:cxn modelId="{C71A3E75-91C6-4714-8850-ABB6C03A6F0B}" type="presParOf" srcId="{DFB5C66B-BF51-4A87-B22F-8F4600829247}" destId="{24B01FC6-DA8C-4FEC-8920-8E2D91E7FEA7}" srcOrd="6" destOrd="0" presId="urn:microsoft.com/office/officeart/2005/8/layout/cycle5"/>
    <dgm:cxn modelId="{BDB6AC2F-D565-45C3-B550-B93DDA976C80}" type="presParOf" srcId="{DFB5C66B-BF51-4A87-B22F-8F4600829247}" destId="{D95A2729-111B-4346-A1DD-8DB3CF3B9EC5}" srcOrd="7" destOrd="0" presId="urn:microsoft.com/office/officeart/2005/8/layout/cycle5"/>
    <dgm:cxn modelId="{D2AE11E5-8E01-4484-BF7D-D012BE63BD6C}" type="presParOf" srcId="{DFB5C66B-BF51-4A87-B22F-8F4600829247}" destId="{543BBAD1-E266-42A1-B6B6-C3926A91ACAD}" srcOrd="8" destOrd="0" presId="urn:microsoft.com/office/officeart/2005/8/layout/cycle5"/>
    <dgm:cxn modelId="{068C1720-ECFD-45EC-8967-70C4B632575E}" type="presParOf" srcId="{DFB5C66B-BF51-4A87-B22F-8F4600829247}" destId="{7B1DA764-7B97-41F5-8FA9-919C14766A75}" srcOrd="9" destOrd="0" presId="urn:microsoft.com/office/officeart/2005/8/layout/cycle5"/>
    <dgm:cxn modelId="{B7DFF223-8411-475D-9519-38E483BF66D6}" type="presParOf" srcId="{DFB5C66B-BF51-4A87-B22F-8F4600829247}" destId="{544214C8-1D22-41EC-BD79-5A975E3F2E8F}" srcOrd="10" destOrd="0" presId="urn:microsoft.com/office/officeart/2005/8/layout/cycle5"/>
    <dgm:cxn modelId="{6020234C-F071-4F6E-B99E-C7DC337DADCD}" type="presParOf" srcId="{DFB5C66B-BF51-4A87-B22F-8F4600829247}" destId="{9F351090-7BAA-4F07-AF7F-B9F5AF46AC98}" srcOrd="11" destOrd="0" presId="urn:microsoft.com/office/officeart/2005/8/layout/cycle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919EA157-8134-4C6E-A557-11B921D51CBF}" type="doc">
      <dgm:prSet loTypeId="urn:microsoft.com/office/officeart/2008/layout/VerticalCurvedList" loCatId="list" qsTypeId="urn:microsoft.com/office/officeart/2005/8/quickstyle/simple1" qsCatId="simple" csTypeId="urn:microsoft.com/office/officeart/2005/8/colors/accent1_2" csCatId="accent1" phldr="1"/>
      <dgm:spPr/>
      <dgm:t>
        <a:bodyPr/>
        <a:lstStyle/>
        <a:p>
          <a:endParaRPr lang="fr-FR"/>
        </a:p>
      </dgm:t>
    </dgm:pt>
    <dgm:pt modelId="{E2D1BAE5-46C7-4CC6-8B27-E79051B219CA}">
      <dgm:prSet phldrT="[Texte]" custT="1"/>
      <dgm:spPr/>
      <dgm:t>
        <a:bodyPr/>
        <a:lstStyle/>
        <a:p>
          <a:pPr>
            <a:buSzPts val="1000"/>
            <a:buFont typeface="Arial" panose="020B0604020202020204" pitchFamily="34" charset="0"/>
            <a:buChar char="-"/>
          </a:pPr>
          <a:r>
            <a:rPr lang="fr-FR" sz="2000" b="1" dirty="0">
              <a:effectLst/>
              <a:latin typeface="Arial" panose="020B0604020202020204" pitchFamily="34" charset="0"/>
              <a:ea typeface="Calibri" panose="020F0502020204030204" pitchFamily="34" charset="0"/>
              <a:cs typeface="Times New Roman" panose="02020603050405020304" pitchFamily="18" charset="0"/>
            </a:rPr>
            <a:t>Un changement progressif : </a:t>
          </a:r>
          <a:r>
            <a:rPr lang="fr-FR" sz="2000" b="0" dirty="0">
              <a:effectLst/>
              <a:latin typeface="Arial" panose="020B0604020202020204" pitchFamily="34" charset="0"/>
              <a:ea typeface="Calibri" panose="020F0502020204030204" pitchFamily="34" charset="0"/>
              <a:cs typeface="Times New Roman" panose="02020603050405020304" pitchFamily="18" charset="0"/>
            </a:rPr>
            <a:t>Elle</a:t>
          </a:r>
          <a:r>
            <a:rPr lang="fr-FR" sz="2000" dirty="0">
              <a:effectLst/>
              <a:latin typeface="Arial" panose="020B0604020202020204" pitchFamily="34" charset="0"/>
              <a:ea typeface="Calibri" panose="020F0502020204030204" pitchFamily="34" charset="0"/>
              <a:cs typeface="Times New Roman" panose="02020603050405020304" pitchFamily="18" charset="0"/>
            </a:rPr>
            <a:t> consiste à mettre en œuvre des actions et tâches faciles à réaliser pour </a:t>
          </a:r>
          <a:r>
            <a:rPr lang="fr-FR" sz="2000" b="1" dirty="0">
              <a:effectLst/>
              <a:latin typeface="Arial" panose="020B0604020202020204" pitchFamily="34" charset="0"/>
              <a:ea typeface="Calibri" panose="020F0502020204030204" pitchFamily="34" charset="0"/>
              <a:cs typeface="Times New Roman" panose="02020603050405020304" pitchFamily="18" charset="0"/>
            </a:rPr>
            <a:t>transformer les processus de manière progressive.</a:t>
          </a:r>
          <a:r>
            <a:rPr lang="fr-FR" sz="2000" dirty="0">
              <a:effectLst/>
              <a:latin typeface="Arial" panose="020B0604020202020204" pitchFamily="34" charset="0"/>
              <a:ea typeface="Calibri" panose="020F0502020204030204" pitchFamily="34" charset="0"/>
              <a:cs typeface="Times New Roman" panose="02020603050405020304" pitchFamily="18" charset="0"/>
            </a:rPr>
            <a:t> Les changements vont se faire par étape sans déstabiliser l’organisation. Elle offre une meilleure adhésion des collaborateurs et réduit les freins au changement.</a:t>
          </a:r>
          <a:endParaRPr lang="fr-FR" sz="2000" dirty="0"/>
        </a:p>
      </dgm:t>
    </dgm:pt>
    <dgm:pt modelId="{FB878C27-F701-4C57-9BE3-23EC65DC8C95}" type="parTrans" cxnId="{E3FEA77C-9727-41FA-BB24-8542ADA22B5D}">
      <dgm:prSet/>
      <dgm:spPr/>
      <dgm:t>
        <a:bodyPr/>
        <a:lstStyle/>
        <a:p>
          <a:endParaRPr lang="fr-FR" sz="2000"/>
        </a:p>
      </dgm:t>
    </dgm:pt>
    <dgm:pt modelId="{A915FAAC-DD43-4A6C-88A4-FD1C3FB8976D}" type="sibTrans" cxnId="{E3FEA77C-9727-41FA-BB24-8542ADA22B5D}">
      <dgm:prSet/>
      <dgm:spPr/>
      <dgm:t>
        <a:bodyPr/>
        <a:lstStyle/>
        <a:p>
          <a:endParaRPr lang="fr-FR" sz="2000"/>
        </a:p>
      </dgm:t>
    </dgm:pt>
    <dgm:pt modelId="{9B54B186-92C6-4186-9F0A-011DC0F23258}">
      <dgm:prSet custT="1"/>
      <dgm:spPr/>
      <dgm:t>
        <a:bodyPr/>
        <a:lstStyle/>
        <a:p>
          <a:r>
            <a:rPr lang="fr-FR" sz="2000" b="1" dirty="0">
              <a:effectLst/>
              <a:latin typeface="Arial" panose="020B0604020202020204" pitchFamily="34" charset="0"/>
              <a:ea typeface="Calibri" panose="020F0502020204030204" pitchFamily="34" charset="0"/>
              <a:cs typeface="Times New Roman" panose="02020603050405020304" pitchFamily="18" charset="0"/>
            </a:rPr>
            <a:t>La résolution rapide des problèmes : </a:t>
          </a:r>
          <a:r>
            <a:rPr lang="fr-FR" sz="2000" dirty="0">
              <a:effectLst/>
              <a:latin typeface="Arial" panose="020B0604020202020204" pitchFamily="34" charset="0"/>
              <a:ea typeface="Calibri" panose="020F0502020204030204" pitchFamily="34" charset="0"/>
              <a:cs typeface="Times New Roman" panose="02020603050405020304" pitchFamily="18" charset="0"/>
            </a:rPr>
            <a:t>Elle permet de </a:t>
          </a:r>
          <a:r>
            <a:rPr lang="fr-FR" sz="2000" b="1" dirty="0">
              <a:effectLst/>
              <a:latin typeface="Arial" panose="020B0604020202020204" pitchFamily="34" charset="0"/>
              <a:ea typeface="Calibri" panose="020F0502020204030204" pitchFamily="34" charset="0"/>
              <a:cs typeface="Times New Roman" panose="02020603050405020304" pitchFamily="18" charset="0"/>
            </a:rPr>
            <a:t>détecter rapidement des dysfonctionnements</a:t>
          </a:r>
          <a:r>
            <a:rPr lang="fr-FR" sz="2000" dirty="0">
              <a:effectLst/>
              <a:latin typeface="Arial" panose="020B0604020202020204" pitchFamily="34" charset="0"/>
              <a:ea typeface="Calibri" panose="020F0502020204030204" pitchFamily="34" charset="0"/>
              <a:cs typeface="Times New Roman" panose="02020603050405020304" pitchFamily="18" charset="0"/>
            </a:rPr>
            <a:t> liés aux processus organisationnel. En identifiant les problèmes, l’entreprise peut ainsi mettre en œuvre des actions pour les résoudre</a:t>
          </a:r>
          <a:r>
            <a:rPr lang="fr-FR" sz="2000" b="1" dirty="0">
              <a:effectLst/>
              <a:latin typeface="Arial" panose="020B0604020202020204" pitchFamily="34" charset="0"/>
              <a:ea typeface="Calibri" panose="020F0502020204030204" pitchFamily="34" charset="0"/>
              <a:cs typeface="Times New Roman" panose="02020603050405020304" pitchFamily="18" charset="0"/>
            </a:rPr>
            <a:t>.</a:t>
          </a:r>
          <a:endParaRPr lang="fr-FR" sz="2000" dirty="0">
            <a:effectLst/>
            <a:latin typeface="Arial" panose="020B0604020202020204" pitchFamily="34" charset="0"/>
            <a:ea typeface="Calibri" panose="020F0502020204030204" pitchFamily="34" charset="0"/>
            <a:cs typeface="Times New Roman" panose="02020603050405020304" pitchFamily="18" charset="0"/>
          </a:endParaRPr>
        </a:p>
      </dgm:t>
    </dgm:pt>
    <dgm:pt modelId="{D31CE5CC-8A39-48CA-85BF-5E70A3C22908}" type="parTrans" cxnId="{53F37849-AFD1-4C5B-AAEA-7579B6A8D698}">
      <dgm:prSet/>
      <dgm:spPr/>
      <dgm:t>
        <a:bodyPr/>
        <a:lstStyle/>
        <a:p>
          <a:endParaRPr lang="fr-FR" sz="2000"/>
        </a:p>
      </dgm:t>
    </dgm:pt>
    <dgm:pt modelId="{8F7D7B39-88E2-40D0-A25D-7A282DF3CF3C}" type="sibTrans" cxnId="{53F37849-AFD1-4C5B-AAEA-7579B6A8D698}">
      <dgm:prSet/>
      <dgm:spPr/>
      <dgm:t>
        <a:bodyPr/>
        <a:lstStyle/>
        <a:p>
          <a:endParaRPr lang="fr-FR" sz="2000"/>
        </a:p>
      </dgm:t>
    </dgm:pt>
    <dgm:pt modelId="{72CE8B76-3E1F-4FFD-9249-B124BCC01850}">
      <dgm:prSet custT="1"/>
      <dgm:spPr/>
      <dgm:t>
        <a:bodyPr/>
        <a:lstStyle/>
        <a:p>
          <a:r>
            <a:rPr lang="fr-FR" sz="2000" b="1" dirty="0">
              <a:effectLst/>
              <a:latin typeface="Arial" panose="020B0604020202020204" pitchFamily="34" charset="0"/>
              <a:ea typeface="Calibri" panose="020F0502020204030204" pitchFamily="34" charset="0"/>
              <a:cs typeface="Times New Roman" panose="02020603050405020304" pitchFamily="18" charset="0"/>
            </a:rPr>
            <a:t>La réduction du gaspillage : </a:t>
          </a:r>
          <a:r>
            <a:rPr lang="fr-FR" sz="2000" dirty="0">
              <a:effectLst/>
              <a:latin typeface="Arial" panose="020B0604020202020204" pitchFamily="34" charset="0"/>
              <a:ea typeface="Calibri" panose="020F0502020204030204" pitchFamily="34" charset="0"/>
              <a:cs typeface="Times New Roman" panose="02020603050405020304" pitchFamily="18" charset="0"/>
            </a:rPr>
            <a:t>Elle permet de détecter les </a:t>
          </a:r>
          <a:r>
            <a:rPr lang="fr-FR" sz="2000" b="1" dirty="0">
              <a:effectLst/>
              <a:latin typeface="Arial" panose="020B0604020202020204" pitchFamily="34" charset="0"/>
              <a:ea typeface="Calibri" panose="020F0502020204030204" pitchFamily="34" charset="0"/>
              <a:cs typeface="Times New Roman" panose="02020603050405020304" pitchFamily="18" charset="0"/>
            </a:rPr>
            <a:t>gaspillages</a:t>
          </a:r>
          <a:r>
            <a:rPr lang="fr-FR" sz="2000" dirty="0">
              <a:effectLst/>
              <a:latin typeface="Arial" panose="020B0604020202020204" pitchFamily="34" charset="0"/>
              <a:ea typeface="Calibri" panose="020F0502020204030204" pitchFamily="34" charset="0"/>
              <a:cs typeface="Times New Roman" panose="02020603050405020304" pitchFamily="18" charset="0"/>
            </a:rPr>
            <a:t>, les activités qui n’apportent </a:t>
          </a:r>
          <a:r>
            <a:rPr lang="fr-FR" sz="2000" b="1" dirty="0">
              <a:effectLst/>
              <a:latin typeface="Arial" panose="020B0604020202020204" pitchFamily="34" charset="0"/>
              <a:ea typeface="Calibri" panose="020F0502020204030204" pitchFamily="34" charset="0"/>
              <a:cs typeface="Times New Roman" panose="02020603050405020304" pitchFamily="18" charset="0"/>
            </a:rPr>
            <a:t>aucune valeur</a:t>
          </a:r>
          <a:r>
            <a:rPr lang="fr-FR" sz="2000" dirty="0">
              <a:effectLst/>
              <a:latin typeface="Arial" panose="020B0604020202020204" pitchFamily="34" charset="0"/>
              <a:ea typeface="Calibri" panose="020F0502020204030204" pitchFamily="34" charset="0"/>
              <a:cs typeface="Times New Roman" panose="02020603050405020304" pitchFamily="18" charset="0"/>
            </a:rPr>
            <a:t> et qui peuvent être supprimées du processus (temps d’attente, surproduction, déplacements…) toute tâche sans valeur ajoutée. Cela permet également d’accroître la productivité et l’efficacité. Ces changements progressifs sont moins coûteux que de transformer l’entreprise à grande échelle.</a:t>
          </a:r>
        </a:p>
      </dgm:t>
    </dgm:pt>
    <dgm:pt modelId="{63E139F0-F0BB-4F23-9FCD-F16D26C3F481}" type="parTrans" cxnId="{6737C81A-1EF1-4378-80EA-E2107FBC198A}">
      <dgm:prSet/>
      <dgm:spPr/>
      <dgm:t>
        <a:bodyPr/>
        <a:lstStyle/>
        <a:p>
          <a:endParaRPr lang="fr-FR" sz="2000"/>
        </a:p>
      </dgm:t>
    </dgm:pt>
    <dgm:pt modelId="{42898A17-1D2D-4EF2-B921-3CDADC30D749}" type="sibTrans" cxnId="{6737C81A-1EF1-4378-80EA-E2107FBC198A}">
      <dgm:prSet/>
      <dgm:spPr/>
      <dgm:t>
        <a:bodyPr/>
        <a:lstStyle/>
        <a:p>
          <a:endParaRPr lang="fr-FR" sz="2000"/>
        </a:p>
      </dgm:t>
    </dgm:pt>
    <dgm:pt modelId="{93DA84FD-333B-47E5-A066-F621EDABE973}" type="pres">
      <dgm:prSet presAssocID="{919EA157-8134-4C6E-A557-11B921D51CBF}" presName="Name0" presStyleCnt="0">
        <dgm:presLayoutVars>
          <dgm:chMax val="7"/>
          <dgm:chPref val="7"/>
          <dgm:dir/>
        </dgm:presLayoutVars>
      </dgm:prSet>
      <dgm:spPr/>
    </dgm:pt>
    <dgm:pt modelId="{1D6C4DF7-35CB-48E8-A4D7-FAD9465EC0FE}" type="pres">
      <dgm:prSet presAssocID="{919EA157-8134-4C6E-A557-11B921D51CBF}" presName="Name1" presStyleCnt="0"/>
      <dgm:spPr/>
    </dgm:pt>
    <dgm:pt modelId="{57B2BFEF-D62F-4631-8A97-96D339C4DFCE}" type="pres">
      <dgm:prSet presAssocID="{919EA157-8134-4C6E-A557-11B921D51CBF}" presName="cycle" presStyleCnt="0"/>
      <dgm:spPr/>
    </dgm:pt>
    <dgm:pt modelId="{B2A3A63B-D3A7-4EB1-8A28-9633FF4661E3}" type="pres">
      <dgm:prSet presAssocID="{919EA157-8134-4C6E-A557-11B921D51CBF}" presName="srcNode" presStyleLbl="node1" presStyleIdx="0" presStyleCnt="3"/>
      <dgm:spPr/>
    </dgm:pt>
    <dgm:pt modelId="{3BD0570F-EA52-4E8C-ABEB-1A2ED8F5DCC1}" type="pres">
      <dgm:prSet presAssocID="{919EA157-8134-4C6E-A557-11B921D51CBF}" presName="conn" presStyleLbl="parChTrans1D2" presStyleIdx="0" presStyleCnt="1"/>
      <dgm:spPr/>
    </dgm:pt>
    <dgm:pt modelId="{4C7FEF50-9627-4C2B-B540-A773EAA7824A}" type="pres">
      <dgm:prSet presAssocID="{919EA157-8134-4C6E-A557-11B921D51CBF}" presName="extraNode" presStyleLbl="node1" presStyleIdx="0" presStyleCnt="3"/>
      <dgm:spPr/>
    </dgm:pt>
    <dgm:pt modelId="{DAD806F2-0BA0-46AE-99F0-E75E4A44BA24}" type="pres">
      <dgm:prSet presAssocID="{919EA157-8134-4C6E-A557-11B921D51CBF}" presName="dstNode" presStyleLbl="node1" presStyleIdx="0" presStyleCnt="3"/>
      <dgm:spPr/>
    </dgm:pt>
    <dgm:pt modelId="{25218044-0E5D-4C84-B93D-661F14C603B7}" type="pres">
      <dgm:prSet presAssocID="{E2D1BAE5-46C7-4CC6-8B27-E79051B219CA}" presName="text_1" presStyleLbl="node1" presStyleIdx="0" presStyleCnt="3" custScaleY="122034">
        <dgm:presLayoutVars>
          <dgm:bulletEnabled val="1"/>
        </dgm:presLayoutVars>
      </dgm:prSet>
      <dgm:spPr/>
    </dgm:pt>
    <dgm:pt modelId="{96DC7000-ED7F-421B-A4BD-03F39B03D8A4}" type="pres">
      <dgm:prSet presAssocID="{E2D1BAE5-46C7-4CC6-8B27-E79051B219CA}" presName="accent_1" presStyleCnt="0"/>
      <dgm:spPr/>
    </dgm:pt>
    <dgm:pt modelId="{09B00366-171A-4E1A-9AFC-001906A8B6EE}" type="pres">
      <dgm:prSet presAssocID="{E2D1BAE5-46C7-4CC6-8B27-E79051B219CA}" presName="accentRepeatNode" presStyleLbl="solidFgAcc1" presStyleIdx="0" presStyleCnt="3"/>
      <dgm:spPr/>
    </dgm:pt>
    <dgm:pt modelId="{A085E1BA-FEF9-47AD-B24A-DB38D521894D}" type="pres">
      <dgm:prSet presAssocID="{9B54B186-92C6-4186-9F0A-011DC0F23258}" presName="text_2" presStyleLbl="node1" presStyleIdx="1" presStyleCnt="3" custScaleY="94649" custLinFactNeighborX="121" custLinFactNeighborY="-6701">
        <dgm:presLayoutVars>
          <dgm:bulletEnabled val="1"/>
        </dgm:presLayoutVars>
      </dgm:prSet>
      <dgm:spPr/>
    </dgm:pt>
    <dgm:pt modelId="{DA22E8F8-57EA-430F-8724-D81F8F6AB640}" type="pres">
      <dgm:prSet presAssocID="{9B54B186-92C6-4186-9F0A-011DC0F23258}" presName="accent_2" presStyleCnt="0"/>
      <dgm:spPr/>
    </dgm:pt>
    <dgm:pt modelId="{7DC877C9-77F0-475F-8F8E-6FC046915E1E}" type="pres">
      <dgm:prSet presAssocID="{9B54B186-92C6-4186-9F0A-011DC0F23258}" presName="accentRepeatNode" presStyleLbl="solidFgAcc1" presStyleIdx="1" presStyleCnt="3"/>
      <dgm:spPr/>
    </dgm:pt>
    <dgm:pt modelId="{29BDC6DB-DC16-4E0F-B890-A5BCB74CEE0B}" type="pres">
      <dgm:prSet presAssocID="{72CE8B76-3E1F-4FFD-9249-B124BCC01850}" presName="text_3" presStyleLbl="node1" presStyleIdx="2" presStyleCnt="3" custScaleY="134745">
        <dgm:presLayoutVars>
          <dgm:bulletEnabled val="1"/>
        </dgm:presLayoutVars>
      </dgm:prSet>
      <dgm:spPr/>
    </dgm:pt>
    <dgm:pt modelId="{71829B03-9107-4385-A615-1F6EAB0D69EB}" type="pres">
      <dgm:prSet presAssocID="{72CE8B76-3E1F-4FFD-9249-B124BCC01850}" presName="accent_3" presStyleCnt="0"/>
      <dgm:spPr/>
    </dgm:pt>
    <dgm:pt modelId="{781451C7-FC55-4257-881B-ADCC696B1159}" type="pres">
      <dgm:prSet presAssocID="{72CE8B76-3E1F-4FFD-9249-B124BCC01850}" presName="accentRepeatNode" presStyleLbl="solidFgAcc1" presStyleIdx="2" presStyleCnt="3"/>
      <dgm:spPr/>
    </dgm:pt>
  </dgm:ptLst>
  <dgm:cxnLst>
    <dgm:cxn modelId="{20203704-DE6A-469E-977E-00C1F3F9425A}" type="presOf" srcId="{919EA157-8134-4C6E-A557-11B921D51CBF}" destId="{93DA84FD-333B-47E5-A066-F621EDABE973}" srcOrd="0" destOrd="0" presId="urn:microsoft.com/office/officeart/2008/layout/VerticalCurvedList"/>
    <dgm:cxn modelId="{D28D2A05-F439-4D86-B6E5-0DC9A5749A72}" type="presOf" srcId="{9B54B186-92C6-4186-9F0A-011DC0F23258}" destId="{A085E1BA-FEF9-47AD-B24A-DB38D521894D}" srcOrd="0" destOrd="0" presId="urn:microsoft.com/office/officeart/2008/layout/VerticalCurvedList"/>
    <dgm:cxn modelId="{506FC918-9A5F-4B0A-831D-4BB25CE1066E}" type="presOf" srcId="{A915FAAC-DD43-4A6C-88A4-FD1C3FB8976D}" destId="{3BD0570F-EA52-4E8C-ABEB-1A2ED8F5DCC1}" srcOrd="0" destOrd="0" presId="urn:microsoft.com/office/officeart/2008/layout/VerticalCurvedList"/>
    <dgm:cxn modelId="{6737C81A-1EF1-4378-80EA-E2107FBC198A}" srcId="{919EA157-8134-4C6E-A557-11B921D51CBF}" destId="{72CE8B76-3E1F-4FFD-9249-B124BCC01850}" srcOrd="2" destOrd="0" parTransId="{63E139F0-F0BB-4F23-9FCD-F16D26C3F481}" sibTransId="{42898A17-1D2D-4EF2-B921-3CDADC30D749}"/>
    <dgm:cxn modelId="{CA232B1F-BAB3-4C8D-BDFD-FB7A5C6F142F}" type="presOf" srcId="{E2D1BAE5-46C7-4CC6-8B27-E79051B219CA}" destId="{25218044-0E5D-4C84-B93D-661F14C603B7}" srcOrd="0" destOrd="0" presId="urn:microsoft.com/office/officeart/2008/layout/VerticalCurvedList"/>
    <dgm:cxn modelId="{53F37849-AFD1-4C5B-AAEA-7579B6A8D698}" srcId="{919EA157-8134-4C6E-A557-11B921D51CBF}" destId="{9B54B186-92C6-4186-9F0A-011DC0F23258}" srcOrd="1" destOrd="0" parTransId="{D31CE5CC-8A39-48CA-85BF-5E70A3C22908}" sibTransId="{8F7D7B39-88E2-40D0-A25D-7A282DF3CF3C}"/>
    <dgm:cxn modelId="{E3FEA77C-9727-41FA-BB24-8542ADA22B5D}" srcId="{919EA157-8134-4C6E-A557-11B921D51CBF}" destId="{E2D1BAE5-46C7-4CC6-8B27-E79051B219CA}" srcOrd="0" destOrd="0" parTransId="{FB878C27-F701-4C57-9BE3-23EC65DC8C95}" sibTransId="{A915FAAC-DD43-4A6C-88A4-FD1C3FB8976D}"/>
    <dgm:cxn modelId="{D0367289-4B24-4A82-AB92-459375A8EA6A}" type="presOf" srcId="{72CE8B76-3E1F-4FFD-9249-B124BCC01850}" destId="{29BDC6DB-DC16-4E0F-B890-A5BCB74CEE0B}" srcOrd="0" destOrd="0" presId="urn:microsoft.com/office/officeart/2008/layout/VerticalCurvedList"/>
    <dgm:cxn modelId="{3694BFD6-6FAD-4F04-B6AA-EE2242995D53}" type="presParOf" srcId="{93DA84FD-333B-47E5-A066-F621EDABE973}" destId="{1D6C4DF7-35CB-48E8-A4D7-FAD9465EC0FE}" srcOrd="0" destOrd="0" presId="urn:microsoft.com/office/officeart/2008/layout/VerticalCurvedList"/>
    <dgm:cxn modelId="{59D808CF-A6CB-4D04-B6B2-A4F925BED8E2}" type="presParOf" srcId="{1D6C4DF7-35CB-48E8-A4D7-FAD9465EC0FE}" destId="{57B2BFEF-D62F-4631-8A97-96D339C4DFCE}" srcOrd="0" destOrd="0" presId="urn:microsoft.com/office/officeart/2008/layout/VerticalCurvedList"/>
    <dgm:cxn modelId="{77208935-6DE4-40CF-BE3D-FD5A7E70289C}" type="presParOf" srcId="{57B2BFEF-D62F-4631-8A97-96D339C4DFCE}" destId="{B2A3A63B-D3A7-4EB1-8A28-9633FF4661E3}" srcOrd="0" destOrd="0" presId="urn:microsoft.com/office/officeart/2008/layout/VerticalCurvedList"/>
    <dgm:cxn modelId="{4180000C-0202-4169-BDB5-8CFF447C6593}" type="presParOf" srcId="{57B2BFEF-D62F-4631-8A97-96D339C4DFCE}" destId="{3BD0570F-EA52-4E8C-ABEB-1A2ED8F5DCC1}" srcOrd="1" destOrd="0" presId="urn:microsoft.com/office/officeart/2008/layout/VerticalCurvedList"/>
    <dgm:cxn modelId="{7A71B221-2592-47E7-9C63-9A4A009AB31E}" type="presParOf" srcId="{57B2BFEF-D62F-4631-8A97-96D339C4DFCE}" destId="{4C7FEF50-9627-4C2B-B540-A773EAA7824A}" srcOrd="2" destOrd="0" presId="urn:microsoft.com/office/officeart/2008/layout/VerticalCurvedList"/>
    <dgm:cxn modelId="{2F9544C8-566F-4FC2-B843-541762A92B5F}" type="presParOf" srcId="{57B2BFEF-D62F-4631-8A97-96D339C4DFCE}" destId="{DAD806F2-0BA0-46AE-99F0-E75E4A44BA24}" srcOrd="3" destOrd="0" presId="urn:microsoft.com/office/officeart/2008/layout/VerticalCurvedList"/>
    <dgm:cxn modelId="{32BD3EB6-125D-44D8-8230-1BA76E825341}" type="presParOf" srcId="{1D6C4DF7-35CB-48E8-A4D7-FAD9465EC0FE}" destId="{25218044-0E5D-4C84-B93D-661F14C603B7}" srcOrd="1" destOrd="0" presId="urn:microsoft.com/office/officeart/2008/layout/VerticalCurvedList"/>
    <dgm:cxn modelId="{182985F2-2698-4934-A035-C9DC4F095316}" type="presParOf" srcId="{1D6C4DF7-35CB-48E8-A4D7-FAD9465EC0FE}" destId="{96DC7000-ED7F-421B-A4BD-03F39B03D8A4}" srcOrd="2" destOrd="0" presId="urn:microsoft.com/office/officeart/2008/layout/VerticalCurvedList"/>
    <dgm:cxn modelId="{34497BA6-D1F5-4BDB-AAC3-30CE7D058B2E}" type="presParOf" srcId="{96DC7000-ED7F-421B-A4BD-03F39B03D8A4}" destId="{09B00366-171A-4E1A-9AFC-001906A8B6EE}" srcOrd="0" destOrd="0" presId="urn:microsoft.com/office/officeart/2008/layout/VerticalCurvedList"/>
    <dgm:cxn modelId="{D7BFAA3A-4657-418F-ADAC-E747A2FD9C02}" type="presParOf" srcId="{1D6C4DF7-35CB-48E8-A4D7-FAD9465EC0FE}" destId="{A085E1BA-FEF9-47AD-B24A-DB38D521894D}" srcOrd="3" destOrd="0" presId="urn:microsoft.com/office/officeart/2008/layout/VerticalCurvedList"/>
    <dgm:cxn modelId="{8AB878EB-DCBD-4D8F-BD42-A57F75E3EE3B}" type="presParOf" srcId="{1D6C4DF7-35CB-48E8-A4D7-FAD9465EC0FE}" destId="{DA22E8F8-57EA-430F-8724-D81F8F6AB640}" srcOrd="4" destOrd="0" presId="urn:microsoft.com/office/officeart/2008/layout/VerticalCurvedList"/>
    <dgm:cxn modelId="{73F06D51-E7E0-40B3-BEE9-BFC7C6399660}" type="presParOf" srcId="{DA22E8F8-57EA-430F-8724-D81F8F6AB640}" destId="{7DC877C9-77F0-475F-8F8E-6FC046915E1E}" srcOrd="0" destOrd="0" presId="urn:microsoft.com/office/officeart/2008/layout/VerticalCurvedList"/>
    <dgm:cxn modelId="{C48DD625-5558-4097-BDAD-07B6488F2C19}" type="presParOf" srcId="{1D6C4DF7-35CB-48E8-A4D7-FAD9465EC0FE}" destId="{29BDC6DB-DC16-4E0F-B890-A5BCB74CEE0B}" srcOrd="5" destOrd="0" presId="urn:microsoft.com/office/officeart/2008/layout/VerticalCurvedList"/>
    <dgm:cxn modelId="{25E82E0F-B483-4BD1-A32C-EBE92C7D6646}" type="presParOf" srcId="{1D6C4DF7-35CB-48E8-A4D7-FAD9465EC0FE}" destId="{71829B03-9107-4385-A615-1F6EAB0D69EB}" srcOrd="6" destOrd="0" presId="urn:microsoft.com/office/officeart/2008/layout/VerticalCurvedList"/>
    <dgm:cxn modelId="{2B2E6EE9-5AB5-493A-95E5-67C57F2FC2A4}" type="presParOf" srcId="{71829B03-9107-4385-A615-1F6EAB0D69EB}" destId="{781451C7-FC55-4257-881B-ADCC696B1159}" srcOrd="0" destOrd="0" presId="urn:microsoft.com/office/officeart/2008/layout/VerticalCurvedList"/>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24BA6384-AB6A-441D-8A39-C2EF6FAD81A8}" type="doc">
      <dgm:prSet loTypeId="urn:microsoft.com/office/officeart/2005/8/layout/cycle5" loCatId="cycle" qsTypeId="urn:microsoft.com/office/officeart/2005/8/quickstyle/3d2" qsCatId="3D" csTypeId="urn:microsoft.com/office/officeart/2005/8/colors/accent1_2" csCatId="accent1" phldr="1"/>
      <dgm:spPr/>
    </dgm:pt>
    <dgm:pt modelId="{7E4810E9-C06B-4C94-BECF-3C60CD6C579E}">
      <dgm:prSet phldrT="[Texte]" custT="1"/>
      <dgm:spPr/>
      <dgm:t>
        <a:bodyPr/>
        <a:lstStyle/>
        <a:p>
          <a:r>
            <a:rPr lang="fr-FR" sz="800"/>
            <a:t>Collecte</a:t>
          </a:r>
        </a:p>
      </dgm:t>
    </dgm:pt>
    <dgm:pt modelId="{D6ACDFB7-3E85-4886-A4B8-3E31AA43350B}" type="parTrans" cxnId="{819390C4-0798-48E5-9CF2-EA2894DDE995}">
      <dgm:prSet/>
      <dgm:spPr/>
      <dgm:t>
        <a:bodyPr/>
        <a:lstStyle/>
        <a:p>
          <a:endParaRPr lang="fr-FR"/>
        </a:p>
      </dgm:t>
    </dgm:pt>
    <dgm:pt modelId="{3F7DD091-2B8B-495A-BA27-F8103EA0DA8E}" type="sibTrans" cxnId="{819390C4-0798-48E5-9CF2-EA2894DDE995}">
      <dgm:prSet/>
      <dgm:spPr/>
      <dgm:t>
        <a:bodyPr/>
        <a:lstStyle/>
        <a:p>
          <a:endParaRPr lang="fr-FR"/>
        </a:p>
      </dgm:t>
    </dgm:pt>
    <dgm:pt modelId="{A26822B2-9151-4323-9C27-E92BF4ACAD4E}">
      <dgm:prSet phldrT="[Texte]" custT="1"/>
      <dgm:spPr/>
      <dgm:t>
        <a:bodyPr/>
        <a:lstStyle/>
        <a:p>
          <a:r>
            <a:rPr lang="fr-FR" sz="800"/>
            <a:t>Saisie</a:t>
          </a:r>
        </a:p>
      </dgm:t>
    </dgm:pt>
    <dgm:pt modelId="{B0955CD6-2A99-44E1-A527-35ED815BDB92}" type="parTrans" cxnId="{BEFF9437-7C8C-4FA4-9399-F361020EE5FD}">
      <dgm:prSet/>
      <dgm:spPr/>
      <dgm:t>
        <a:bodyPr/>
        <a:lstStyle/>
        <a:p>
          <a:endParaRPr lang="fr-FR"/>
        </a:p>
      </dgm:t>
    </dgm:pt>
    <dgm:pt modelId="{5B10AA1D-3E6E-4214-8741-4605CF212F21}" type="sibTrans" cxnId="{BEFF9437-7C8C-4FA4-9399-F361020EE5FD}">
      <dgm:prSet/>
      <dgm:spPr/>
      <dgm:t>
        <a:bodyPr/>
        <a:lstStyle/>
        <a:p>
          <a:endParaRPr lang="fr-FR"/>
        </a:p>
      </dgm:t>
    </dgm:pt>
    <dgm:pt modelId="{DBE1D03D-4E34-4832-BE1F-32A9D9522BA1}">
      <dgm:prSet phldrT="[Texte]" custT="1"/>
      <dgm:spPr/>
      <dgm:t>
        <a:bodyPr/>
        <a:lstStyle/>
        <a:p>
          <a:r>
            <a:rPr lang="fr-FR" sz="800"/>
            <a:t>Traitement</a:t>
          </a:r>
          <a:endParaRPr lang="fr-FR" sz="1100"/>
        </a:p>
      </dgm:t>
    </dgm:pt>
    <dgm:pt modelId="{1A17BAAA-C789-4873-8F86-F8869453265E}" type="parTrans" cxnId="{4061E60A-8420-401F-BB04-743E0E485BE8}">
      <dgm:prSet/>
      <dgm:spPr/>
      <dgm:t>
        <a:bodyPr/>
        <a:lstStyle/>
        <a:p>
          <a:endParaRPr lang="fr-FR"/>
        </a:p>
      </dgm:t>
    </dgm:pt>
    <dgm:pt modelId="{E56FC065-1895-490A-BB94-8DC7B51A4287}" type="sibTrans" cxnId="{4061E60A-8420-401F-BB04-743E0E485BE8}">
      <dgm:prSet/>
      <dgm:spPr/>
      <dgm:t>
        <a:bodyPr/>
        <a:lstStyle/>
        <a:p>
          <a:endParaRPr lang="fr-FR"/>
        </a:p>
      </dgm:t>
    </dgm:pt>
    <dgm:pt modelId="{8E12E176-124E-45C6-9031-E46A7D74B9E5}">
      <dgm:prSet custT="1"/>
      <dgm:spPr/>
      <dgm:t>
        <a:bodyPr/>
        <a:lstStyle/>
        <a:p>
          <a:r>
            <a:rPr lang="fr-FR" sz="800"/>
            <a:t>Diffusion</a:t>
          </a:r>
        </a:p>
      </dgm:t>
    </dgm:pt>
    <dgm:pt modelId="{F491EC08-3AC2-4D56-94E0-35DFA12F7D38}" type="parTrans" cxnId="{2E64E805-AD7E-4875-A725-236EF9BA84F3}">
      <dgm:prSet/>
      <dgm:spPr/>
      <dgm:t>
        <a:bodyPr/>
        <a:lstStyle/>
        <a:p>
          <a:endParaRPr lang="fr-FR"/>
        </a:p>
      </dgm:t>
    </dgm:pt>
    <dgm:pt modelId="{EC2ABCE9-BB84-46E8-8D1B-71536D47F0A0}" type="sibTrans" cxnId="{2E64E805-AD7E-4875-A725-236EF9BA84F3}">
      <dgm:prSet/>
      <dgm:spPr/>
      <dgm:t>
        <a:bodyPr/>
        <a:lstStyle/>
        <a:p>
          <a:endParaRPr lang="fr-FR"/>
        </a:p>
      </dgm:t>
    </dgm:pt>
    <dgm:pt modelId="{DFB5C66B-BF51-4A87-B22F-8F4600829247}" type="pres">
      <dgm:prSet presAssocID="{24BA6384-AB6A-441D-8A39-C2EF6FAD81A8}" presName="cycle" presStyleCnt="0">
        <dgm:presLayoutVars>
          <dgm:dir/>
          <dgm:resizeHandles val="exact"/>
        </dgm:presLayoutVars>
      </dgm:prSet>
      <dgm:spPr/>
    </dgm:pt>
    <dgm:pt modelId="{E22285FC-C0F5-4F19-9674-0722ABB8F10F}" type="pres">
      <dgm:prSet presAssocID="{7E4810E9-C06B-4C94-BECF-3C60CD6C579E}" presName="node" presStyleLbl="node1" presStyleIdx="0" presStyleCnt="4" custScaleX="114777" custScaleY="114470" custRadScaleRad="94676" custRadScaleInc="-7699">
        <dgm:presLayoutVars>
          <dgm:bulletEnabled val="1"/>
        </dgm:presLayoutVars>
      </dgm:prSet>
      <dgm:spPr/>
    </dgm:pt>
    <dgm:pt modelId="{5083D3B9-58D9-4176-A584-9E5BBAAE8F40}" type="pres">
      <dgm:prSet presAssocID="{7E4810E9-C06B-4C94-BECF-3C60CD6C579E}" presName="spNode" presStyleCnt="0"/>
      <dgm:spPr/>
    </dgm:pt>
    <dgm:pt modelId="{5044995E-67D6-43C6-ABB1-17E4C696CD8A}" type="pres">
      <dgm:prSet presAssocID="{3F7DD091-2B8B-495A-BA27-F8103EA0DA8E}" presName="sibTrans" presStyleLbl="sibTrans1D1" presStyleIdx="0" presStyleCnt="4"/>
      <dgm:spPr/>
    </dgm:pt>
    <dgm:pt modelId="{E65AAC1A-E02A-4D85-A649-F8487D4870AD}" type="pres">
      <dgm:prSet presAssocID="{A26822B2-9151-4323-9C27-E92BF4ACAD4E}" presName="node" presStyleLbl="node1" presStyleIdx="1" presStyleCnt="4" custScaleX="113137" custScaleY="104916" custRadScaleRad="80998">
        <dgm:presLayoutVars>
          <dgm:bulletEnabled val="1"/>
        </dgm:presLayoutVars>
      </dgm:prSet>
      <dgm:spPr/>
    </dgm:pt>
    <dgm:pt modelId="{4C0A9391-8A1B-4341-9D6A-C37F611989D6}" type="pres">
      <dgm:prSet presAssocID="{A26822B2-9151-4323-9C27-E92BF4ACAD4E}" presName="spNode" presStyleCnt="0"/>
      <dgm:spPr/>
    </dgm:pt>
    <dgm:pt modelId="{0C890AB1-999D-44B2-B775-1A3C18250562}" type="pres">
      <dgm:prSet presAssocID="{5B10AA1D-3E6E-4214-8741-4605CF212F21}" presName="sibTrans" presStyleLbl="sibTrans1D1" presStyleIdx="1" presStyleCnt="4"/>
      <dgm:spPr/>
    </dgm:pt>
    <dgm:pt modelId="{24B01FC6-DA8C-4FEC-8920-8E2D91E7FEA7}" type="pres">
      <dgm:prSet presAssocID="{DBE1D03D-4E34-4832-BE1F-32A9D9522BA1}" presName="node" presStyleLbl="node1" presStyleIdx="2" presStyleCnt="4" custScaleX="126288" custScaleY="121694" custRadScaleRad="94535">
        <dgm:presLayoutVars>
          <dgm:bulletEnabled val="1"/>
        </dgm:presLayoutVars>
      </dgm:prSet>
      <dgm:spPr/>
    </dgm:pt>
    <dgm:pt modelId="{D95A2729-111B-4346-A1DD-8DB3CF3B9EC5}" type="pres">
      <dgm:prSet presAssocID="{DBE1D03D-4E34-4832-BE1F-32A9D9522BA1}" presName="spNode" presStyleCnt="0"/>
      <dgm:spPr/>
    </dgm:pt>
    <dgm:pt modelId="{543BBAD1-E266-42A1-B6B6-C3926A91ACAD}" type="pres">
      <dgm:prSet presAssocID="{E56FC065-1895-490A-BB94-8DC7B51A4287}" presName="sibTrans" presStyleLbl="sibTrans1D1" presStyleIdx="2" presStyleCnt="4"/>
      <dgm:spPr/>
    </dgm:pt>
    <dgm:pt modelId="{7B1DA764-7B97-41F5-8FA9-919C14766A75}" type="pres">
      <dgm:prSet presAssocID="{8E12E176-124E-45C6-9031-E46A7D74B9E5}" presName="node" presStyleLbl="node1" presStyleIdx="3" presStyleCnt="4" custScaleX="119092" custScaleY="102359" custRadScaleRad="78632" custRadScaleInc="2885">
        <dgm:presLayoutVars>
          <dgm:bulletEnabled val="1"/>
        </dgm:presLayoutVars>
      </dgm:prSet>
      <dgm:spPr/>
    </dgm:pt>
    <dgm:pt modelId="{544214C8-1D22-41EC-BD79-5A975E3F2E8F}" type="pres">
      <dgm:prSet presAssocID="{8E12E176-124E-45C6-9031-E46A7D74B9E5}" presName="spNode" presStyleCnt="0"/>
      <dgm:spPr/>
    </dgm:pt>
    <dgm:pt modelId="{9F351090-7BAA-4F07-AF7F-B9F5AF46AC98}" type="pres">
      <dgm:prSet presAssocID="{EC2ABCE9-BB84-46E8-8D1B-71536D47F0A0}" presName="sibTrans" presStyleLbl="sibTrans1D1" presStyleIdx="3" presStyleCnt="4"/>
      <dgm:spPr/>
    </dgm:pt>
  </dgm:ptLst>
  <dgm:cxnLst>
    <dgm:cxn modelId="{2E64E805-AD7E-4875-A725-236EF9BA84F3}" srcId="{24BA6384-AB6A-441D-8A39-C2EF6FAD81A8}" destId="{8E12E176-124E-45C6-9031-E46A7D74B9E5}" srcOrd="3" destOrd="0" parTransId="{F491EC08-3AC2-4D56-94E0-35DFA12F7D38}" sibTransId="{EC2ABCE9-BB84-46E8-8D1B-71536D47F0A0}"/>
    <dgm:cxn modelId="{4061E60A-8420-401F-BB04-743E0E485BE8}" srcId="{24BA6384-AB6A-441D-8A39-C2EF6FAD81A8}" destId="{DBE1D03D-4E34-4832-BE1F-32A9D9522BA1}" srcOrd="2" destOrd="0" parTransId="{1A17BAAA-C789-4873-8F86-F8869453265E}" sibTransId="{E56FC065-1895-490A-BB94-8DC7B51A4287}"/>
    <dgm:cxn modelId="{BEFF9437-7C8C-4FA4-9399-F361020EE5FD}" srcId="{24BA6384-AB6A-441D-8A39-C2EF6FAD81A8}" destId="{A26822B2-9151-4323-9C27-E92BF4ACAD4E}" srcOrd="1" destOrd="0" parTransId="{B0955CD6-2A99-44E1-A527-35ED815BDB92}" sibTransId="{5B10AA1D-3E6E-4214-8741-4605CF212F21}"/>
    <dgm:cxn modelId="{5B364A40-F3C2-4F94-9FF6-A5936943E7FF}" type="presOf" srcId="{3F7DD091-2B8B-495A-BA27-F8103EA0DA8E}" destId="{5044995E-67D6-43C6-ABB1-17E4C696CD8A}" srcOrd="0" destOrd="0" presId="urn:microsoft.com/office/officeart/2005/8/layout/cycle5"/>
    <dgm:cxn modelId="{2B397347-2E3E-416A-816D-B5C1D52469D0}" type="presOf" srcId="{8E12E176-124E-45C6-9031-E46A7D74B9E5}" destId="{7B1DA764-7B97-41F5-8FA9-919C14766A75}" srcOrd="0" destOrd="0" presId="urn:microsoft.com/office/officeart/2005/8/layout/cycle5"/>
    <dgm:cxn modelId="{D3626A81-36E0-4DD5-B14D-2CE4DE0DA63F}" type="presOf" srcId="{A26822B2-9151-4323-9C27-E92BF4ACAD4E}" destId="{E65AAC1A-E02A-4D85-A649-F8487D4870AD}" srcOrd="0" destOrd="0" presId="urn:microsoft.com/office/officeart/2005/8/layout/cycle5"/>
    <dgm:cxn modelId="{819390C4-0798-48E5-9CF2-EA2894DDE995}" srcId="{24BA6384-AB6A-441D-8A39-C2EF6FAD81A8}" destId="{7E4810E9-C06B-4C94-BECF-3C60CD6C579E}" srcOrd="0" destOrd="0" parTransId="{D6ACDFB7-3E85-4886-A4B8-3E31AA43350B}" sibTransId="{3F7DD091-2B8B-495A-BA27-F8103EA0DA8E}"/>
    <dgm:cxn modelId="{F148D5C4-EE27-47A4-AA73-7829E0205FD0}" type="presOf" srcId="{5B10AA1D-3E6E-4214-8741-4605CF212F21}" destId="{0C890AB1-999D-44B2-B775-1A3C18250562}" srcOrd="0" destOrd="0" presId="urn:microsoft.com/office/officeart/2005/8/layout/cycle5"/>
    <dgm:cxn modelId="{BF4554D1-5FB9-4166-928C-75BAE5FE4409}" type="presOf" srcId="{DBE1D03D-4E34-4832-BE1F-32A9D9522BA1}" destId="{24B01FC6-DA8C-4FEC-8920-8E2D91E7FEA7}" srcOrd="0" destOrd="0" presId="urn:microsoft.com/office/officeart/2005/8/layout/cycle5"/>
    <dgm:cxn modelId="{734E79E9-E3A0-4E06-9F6D-C93775A2CD67}" type="presOf" srcId="{EC2ABCE9-BB84-46E8-8D1B-71536D47F0A0}" destId="{9F351090-7BAA-4F07-AF7F-B9F5AF46AC98}" srcOrd="0" destOrd="0" presId="urn:microsoft.com/office/officeart/2005/8/layout/cycle5"/>
    <dgm:cxn modelId="{9933E7EB-1119-4239-96F8-4C4185CB9AF8}" type="presOf" srcId="{E56FC065-1895-490A-BB94-8DC7B51A4287}" destId="{543BBAD1-E266-42A1-B6B6-C3926A91ACAD}" srcOrd="0" destOrd="0" presId="urn:microsoft.com/office/officeart/2005/8/layout/cycle5"/>
    <dgm:cxn modelId="{70DC1EF4-28EF-4B0F-87C7-7BBA3A8FAC94}" type="presOf" srcId="{7E4810E9-C06B-4C94-BECF-3C60CD6C579E}" destId="{E22285FC-C0F5-4F19-9674-0722ABB8F10F}" srcOrd="0" destOrd="0" presId="urn:microsoft.com/office/officeart/2005/8/layout/cycle5"/>
    <dgm:cxn modelId="{A4E680F8-AD50-43D9-BEFC-D2C5EB21894A}" type="presOf" srcId="{24BA6384-AB6A-441D-8A39-C2EF6FAD81A8}" destId="{DFB5C66B-BF51-4A87-B22F-8F4600829247}" srcOrd="0" destOrd="0" presId="urn:microsoft.com/office/officeart/2005/8/layout/cycle5"/>
    <dgm:cxn modelId="{79A6337A-7A9E-46F7-961D-2637F9C75DAC}" type="presParOf" srcId="{DFB5C66B-BF51-4A87-B22F-8F4600829247}" destId="{E22285FC-C0F5-4F19-9674-0722ABB8F10F}" srcOrd="0" destOrd="0" presId="urn:microsoft.com/office/officeart/2005/8/layout/cycle5"/>
    <dgm:cxn modelId="{5DEDDEE0-1A64-4255-8C59-864487A8F3EB}" type="presParOf" srcId="{DFB5C66B-BF51-4A87-B22F-8F4600829247}" destId="{5083D3B9-58D9-4176-A584-9E5BBAAE8F40}" srcOrd="1" destOrd="0" presId="urn:microsoft.com/office/officeart/2005/8/layout/cycle5"/>
    <dgm:cxn modelId="{8B3DCF5F-29B2-4492-9B4A-0E21B8B3E8F1}" type="presParOf" srcId="{DFB5C66B-BF51-4A87-B22F-8F4600829247}" destId="{5044995E-67D6-43C6-ABB1-17E4C696CD8A}" srcOrd="2" destOrd="0" presId="urn:microsoft.com/office/officeart/2005/8/layout/cycle5"/>
    <dgm:cxn modelId="{C6C0D49A-F5A5-4A78-95BC-78153520C52E}" type="presParOf" srcId="{DFB5C66B-BF51-4A87-B22F-8F4600829247}" destId="{E65AAC1A-E02A-4D85-A649-F8487D4870AD}" srcOrd="3" destOrd="0" presId="urn:microsoft.com/office/officeart/2005/8/layout/cycle5"/>
    <dgm:cxn modelId="{D202498F-2384-45D1-998D-1FF4D2E06616}" type="presParOf" srcId="{DFB5C66B-BF51-4A87-B22F-8F4600829247}" destId="{4C0A9391-8A1B-4341-9D6A-C37F611989D6}" srcOrd="4" destOrd="0" presId="urn:microsoft.com/office/officeart/2005/8/layout/cycle5"/>
    <dgm:cxn modelId="{8C2D340E-B795-4A87-AA35-E5F9644A430A}" type="presParOf" srcId="{DFB5C66B-BF51-4A87-B22F-8F4600829247}" destId="{0C890AB1-999D-44B2-B775-1A3C18250562}" srcOrd="5" destOrd="0" presId="urn:microsoft.com/office/officeart/2005/8/layout/cycle5"/>
    <dgm:cxn modelId="{C71A3E75-91C6-4714-8850-ABB6C03A6F0B}" type="presParOf" srcId="{DFB5C66B-BF51-4A87-B22F-8F4600829247}" destId="{24B01FC6-DA8C-4FEC-8920-8E2D91E7FEA7}" srcOrd="6" destOrd="0" presId="urn:microsoft.com/office/officeart/2005/8/layout/cycle5"/>
    <dgm:cxn modelId="{BDB6AC2F-D565-45C3-B550-B93DDA976C80}" type="presParOf" srcId="{DFB5C66B-BF51-4A87-B22F-8F4600829247}" destId="{D95A2729-111B-4346-A1DD-8DB3CF3B9EC5}" srcOrd="7" destOrd="0" presId="urn:microsoft.com/office/officeart/2005/8/layout/cycle5"/>
    <dgm:cxn modelId="{D2AE11E5-8E01-4484-BF7D-D012BE63BD6C}" type="presParOf" srcId="{DFB5C66B-BF51-4A87-B22F-8F4600829247}" destId="{543BBAD1-E266-42A1-B6B6-C3926A91ACAD}" srcOrd="8" destOrd="0" presId="urn:microsoft.com/office/officeart/2005/8/layout/cycle5"/>
    <dgm:cxn modelId="{068C1720-ECFD-45EC-8967-70C4B632575E}" type="presParOf" srcId="{DFB5C66B-BF51-4A87-B22F-8F4600829247}" destId="{7B1DA764-7B97-41F5-8FA9-919C14766A75}" srcOrd="9" destOrd="0" presId="urn:microsoft.com/office/officeart/2005/8/layout/cycle5"/>
    <dgm:cxn modelId="{B7DFF223-8411-475D-9519-38E483BF66D6}" type="presParOf" srcId="{DFB5C66B-BF51-4A87-B22F-8F4600829247}" destId="{544214C8-1D22-41EC-BD79-5A975E3F2E8F}" srcOrd="10" destOrd="0" presId="urn:microsoft.com/office/officeart/2005/8/layout/cycle5"/>
    <dgm:cxn modelId="{6020234C-F071-4F6E-B99E-C7DC337DADCD}" type="presParOf" srcId="{DFB5C66B-BF51-4A87-B22F-8F4600829247}" destId="{9F351090-7BAA-4F07-AF7F-B9F5AF46AC98}" srcOrd="11" destOrd="0" presId="urn:microsoft.com/office/officeart/2005/8/layout/cycle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919EA157-8134-4C6E-A557-11B921D51CBF}" type="doc">
      <dgm:prSet loTypeId="urn:microsoft.com/office/officeart/2008/layout/VerticalCurvedList" loCatId="list" qsTypeId="urn:microsoft.com/office/officeart/2005/8/quickstyle/simple1" qsCatId="simple" csTypeId="urn:microsoft.com/office/officeart/2005/8/colors/accent1_2" csCatId="accent1" phldr="1"/>
      <dgm:spPr/>
      <dgm:t>
        <a:bodyPr/>
        <a:lstStyle/>
        <a:p>
          <a:endParaRPr lang="fr-FR"/>
        </a:p>
      </dgm:t>
    </dgm:pt>
    <dgm:pt modelId="{E2D1BAE5-46C7-4CC6-8B27-E79051B219CA}">
      <dgm:prSet phldrT="[Texte]" custT="1"/>
      <dgm:spPr/>
      <dgm:t>
        <a:bodyPr/>
        <a:lstStyle/>
        <a:p>
          <a:pPr>
            <a:buSzPts val="1000"/>
            <a:buFont typeface="Arial" panose="020B0604020202020204" pitchFamily="34" charset="0"/>
            <a:buChar char="-"/>
          </a:pPr>
          <a:r>
            <a:rPr lang="fr-FR" sz="2000" b="1">
              <a:effectLst/>
              <a:latin typeface="Arial" panose="020B0604020202020204" pitchFamily="34" charset="0"/>
              <a:ea typeface="Calibri" panose="020F0502020204030204" pitchFamily="34" charset="0"/>
              <a:cs typeface="Times New Roman" panose="02020603050405020304" pitchFamily="18" charset="0"/>
            </a:rPr>
            <a:t>La motivation des équipes : </a:t>
          </a:r>
          <a:r>
            <a:rPr lang="fr-FR" sz="2000">
              <a:effectLst/>
              <a:latin typeface="Arial" panose="020B0604020202020204" pitchFamily="34" charset="0"/>
              <a:ea typeface="Calibri" panose="020F0502020204030204" pitchFamily="34" charset="0"/>
              <a:cs typeface="Times New Roman" panose="02020603050405020304" pitchFamily="18" charset="0"/>
            </a:rPr>
            <a:t>La démarche permet de </a:t>
          </a:r>
          <a:r>
            <a:rPr lang="fr-FR" sz="2000" b="1">
              <a:effectLst/>
              <a:latin typeface="Arial" panose="020B0604020202020204" pitchFamily="34" charset="0"/>
              <a:ea typeface="Calibri" panose="020F0502020204030204" pitchFamily="34" charset="0"/>
              <a:cs typeface="Times New Roman" panose="02020603050405020304" pitchFamily="18" charset="0"/>
            </a:rPr>
            <a:t>mobiliser les collaborateurs de l’entreprise vers un objectif commun</a:t>
          </a:r>
          <a:r>
            <a:rPr lang="fr-FR" sz="2000">
              <a:effectLst/>
              <a:latin typeface="Arial" panose="020B0604020202020204" pitchFamily="34" charset="0"/>
              <a:ea typeface="Calibri" panose="020F0502020204030204" pitchFamily="34" charset="0"/>
              <a:cs typeface="Times New Roman" panose="02020603050405020304" pitchFamily="18" charset="0"/>
            </a:rPr>
            <a:t> par la mise en place d’actions permettant de gagner en efficacité, en productivité et en sérénité. Ainsi, l’entreprise apporte une </a:t>
          </a:r>
          <a:r>
            <a:rPr lang="fr-FR" sz="2000" b="1">
              <a:effectLst/>
              <a:latin typeface="Arial" panose="020B0604020202020204" pitchFamily="34" charset="0"/>
              <a:ea typeface="Calibri" panose="020F0502020204030204" pitchFamily="34" charset="0"/>
              <a:cs typeface="Times New Roman" panose="02020603050405020304" pitchFamily="18" charset="0"/>
            </a:rPr>
            <a:t>culture d’amélioration continue</a:t>
          </a:r>
          <a:r>
            <a:rPr lang="fr-FR" sz="2000">
              <a:effectLst/>
              <a:latin typeface="Arial" panose="020B0604020202020204" pitchFamily="34" charset="0"/>
              <a:ea typeface="Calibri" panose="020F0502020204030204" pitchFamily="34" charset="0"/>
              <a:cs typeface="Times New Roman" panose="02020603050405020304" pitchFamily="18" charset="0"/>
            </a:rPr>
            <a:t> sur le long terme et le cycle PDCA permet de résoudre rapidement des dysfonctionnements sur le court terme.</a:t>
          </a:r>
          <a:endParaRPr lang="fr-FR" sz="2000" dirty="0"/>
        </a:p>
      </dgm:t>
    </dgm:pt>
    <dgm:pt modelId="{FB878C27-F701-4C57-9BE3-23EC65DC8C95}" type="parTrans" cxnId="{E3FEA77C-9727-41FA-BB24-8542ADA22B5D}">
      <dgm:prSet/>
      <dgm:spPr/>
      <dgm:t>
        <a:bodyPr/>
        <a:lstStyle/>
        <a:p>
          <a:endParaRPr lang="fr-FR" sz="2000"/>
        </a:p>
      </dgm:t>
    </dgm:pt>
    <dgm:pt modelId="{A915FAAC-DD43-4A6C-88A4-FD1C3FB8976D}" type="sibTrans" cxnId="{E3FEA77C-9727-41FA-BB24-8542ADA22B5D}">
      <dgm:prSet/>
      <dgm:spPr/>
      <dgm:t>
        <a:bodyPr/>
        <a:lstStyle/>
        <a:p>
          <a:endParaRPr lang="fr-FR" sz="2000"/>
        </a:p>
      </dgm:t>
    </dgm:pt>
    <dgm:pt modelId="{855C71F3-E5B8-4CF4-9007-85183CDC42F4}">
      <dgm:prSet custT="1"/>
      <dgm:spPr/>
      <dgm:t>
        <a:bodyPr/>
        <a:lstStyle/>
        <a:p>
          <a:r>
            <a:rPr lang="fr-FR" sz="2000" b="1" dirty="0">
              <a:effectLst/>
              <a:latin typeface="Arial" panose="020B0604020202020204" pitchFamily="34" charset="0"/>
              <a:ea typeface="Calibri" panose="020F0502020204030204" pitchFamily="34" charset="0"/>
              <a:cs typeface="Times New Roman" panose="02020603050405020304" pitchFamily="18" charset="0"/>
            </a:rPr>
            <a:t>Une meilleure visibilité : </a:t>
          </a:r>
          <a:r>
            <a:rPr lang="fr-FR" sz="2000" dirty="0">
              <a:effectLst/>
              <a:latin typeface="Arial" panose="020B0604020202020204" pitchFamily="34" charset="0"/>
              <a:ea typeface="Calibri" panose="020F0502020204030204" pitchFamily="34" charset="0"/>
              <a:cs typeface="Times New Roman" panose="02020603050405020304" pitchFamily="18" charset="0"/>
            </a:rPr>
            <a:t>La méthode donne de la </a:t>
          </a:r>
          <a:r>
            <a:rPr lang="fr-FR" sz="2000" b="1" dirty="0">
              <a:effectLst/>
              <a:latin typeface="Arial" panose="020B0604020202020204" pitchFamily="34" charset="0"/>
              <a:ea typeface="Calibri" panose="020F0502020204030204" pitchFamily="34" charset="0"/>
              <a:cs typeface="Times New Roman" panose="02020603050405020304" pitchFamily="18" charset="0"/>
            </a:rPr>
            <a:t>visibilité à chaque étape PDCA. </a:t>
          </a:r>
          <a:r>
            <a:rPr lang="fr-FR" sz="2000" dirty="0">
              <a:effectLst/>
              <a:latin typeface="Arial" panose="020B0604020202020204" pitchFamily="34" charset="0"/>
              <a:ea typeface="Calibri" panose="020F0502020204030204" pitchFamily="34" charset="0"/>
              <a:cs typeface="Times New Roman" panose="02020603050405020304" pitchFamily="18" charset="0"/>
            </a:rPr>
            <a:t>Cette visibilité facilite l’engagement des collaborateurs </a:t>
          </a:r>
          <a:r>
            <a:rPr lang="fr-FR" sz="2000" b="1" dirty="0">
              <a:effectLst/>
              <a:latin typeface="Arial" panose="020B0604020202020204" pitchFamily="34" charset="0"/>
              <a:ea typeface="Calibri" panose="020F0502020204030204" pitchFamily="34" charset="0"/>
              <a:cs typeface="Times New Roman" panose="02020603050405020304" pitchFamily="18" charset="0"/>
            </a:rPr>
            <a:t>tout au long du processus.</a:t>
          </a:r>
          <a:r>
            <a:rPr lang="fr-FR" sz="2000" dirty="0">
              <a:effectLst/>
              <a:latin typeface="Arial" panose="020B0604020202020204" pitchFamily="34" charset="0"/>
              <a:ea typeface="Calibri" panose="020F0502020204030204" pitchFamily="34" charset="0"/>
              <a:cs typeface="Times New Roman" panose="02020603050405020304" pitchFamily="18" charset="0"/>
            </a:rPr>
            <a:t> L’entreprise instaure une culture d’entreprise permettant d’accroitre la productivité et un</a:t>
          </a:r>
          <a:r>
            <a:rPr lang="fr-FR" sz="2000" b="1" dirty="0">
              <a:effectLst/>
              <a:latin typeface="Arial" panose="020B0604020202020204" pitchFamily="34" charset="0"/>
              <a:ea typeface="Calibri" panose="020F0502020204030204" pitchFamily="34" charset="0"/>
              <a:cs typeface="Times New Roman" panose="02020603050405020304" pitchFamily="18" charset="0"/>
            </a:rPr>
            <a:t> environnement de travail plus serein et motivant.</a:t>
          </a:r>
          <a:endParaRPr lang="fr-FR" sz="2000" dirty="0">
            <a:effectLst/>
            <a:latin typeface="Arial" panose="020B0604020202020204" pitchFamily="34" charset="0"/>
            <a:ea typeface="Calibri" panose="020F0502020204030204" pitchFamily="34" charset="0"/>
            <a:cs typeface="Times New Roman" panose="02020603050405020304" pitchFamily="18" charset="0"/>
          </a:endParaRPr>
        </a:p>
      </dgm:t>
    </dgm:pt>
    <dgm:pt modelId="{351716E1-6B76-434B-9D84-BEA5FB007040}" type="parTrans" cxnId="{5FE05F44-72C4-42B9-B46C-26AB0862E1E3}">
      <dgm:prSet/>
      <dgm:spPr/>
      <dgm:t>
        <a:bodyPr/>
        <a:lstStyle/>
        <a:p>
          <a:endParaRPr lang="fr-FR" sz="2000"/>
        </a:p>
      </dgm:t>
    </dgm:pt>
    <dgm:pt modelId="{23938102-E2F4-4840-B23A-88DBCA85AC68}" type="sibTrans" cxnId="{5FE05F44-72C4-42B9-B46C-26AB0862E1E3}">
      <dgm:prSet/>
      <dgm:spPr/>
      <dgm:t>
        <a:bodyPr/>
        <a:lstStyle/>
        <a:p>
          <a:endParaRPr lang="fr-FR" sz="2000"/>
        </a:p>
      </dgm:t>
    </dgm:pt>
    <dgm:pt modelId="{93DA84FD-333B-47E5-A066-F621EDABE973}" type="pres">
      <dgm:prSet presAssocID="{919EA157-8134-4C6E-A557-11B921D51CBF}" presName="Name0" presStyleCnt="0">
        <dgm:presLayoutVars>
          <dgm:chMax val="7"/>
          <dgm:chPref val="7"/>
          <dgm:dir/>
        </dgm:presLayoutVars>
      </dgm:prSet>
      <dgm:spPr/>
    </dgm:pt>
    <dgm:pt modelId="{1D6C4DF7-35CB-48E8-A4D7-FAD9465EC0FE}" type="pres">
      <dgm:prSet presAssocID="{919EA157-8134-4C6E-A557-11B921D51CBF}" presName="Name1" presStyleCnt="0"/>
      <dgm:spPr/>
    </dgm:pt>
    <dgm:pt modelId="{57B2BFEF-D62F-4631-8A97-96D339C4DFCE}" type="pres">
      <dgm:prSet presAssocID="{919EA157-8134-4C6E-A557-11B921D51CBF}" presName="cycle" presStyleCnt="0"/>
      <dgm:spPr/>
    </dgm:pt>
    <dgm:pt modelId="{B2A3A63B-D3A7-4EB1-8A28-9633FF4661E3}" type="pres">
      <dgm:prSet presAssocID="{919EA157-8134-4C6E-A557-11B921D51CBF}" presName="srcNode" presStyleLbl="node1" presStyleIdx="0" presStyleCnt="2"/>
      <dgm:spPr/>
    </dgm:pt>
    <dgm:pt modelId="{3BD0570F-EA52-4E8C-ABEB-1A2ED8F5DCC1}" type="pres">
      <dgm:prSet presAssocID="{919EA157-8134-4C6E-A557-11B921D51CBF}" presName="conn" presStyleLbl="parChTrans1D2" presStyleIdx="0" presStyleCnt="1"/>
      <dgm:spPr/>
    </dgm:pt>
    <dgm:pt modelId="{4C7FEF50-9627-4C2B-B540-A773EAA7824A}" type="pres">
      <dgm:prSet presAssocID="{919EA157-8134-4C6E-A557-11B921D51CBF}" presName="extraNode" presStyleLbl="node1" presStyleIdx="0" presStyleCnt="2"/>
      <dgm:spPr/>
    </dgm:pt>
    <dgm:pt modelId="{DAD806F2-0BA0-46AE-99F0-E75E4A44BA24}" type="pres">
      <dgm:prSet presAssocID="{919EA157-8134-4C6E-A557-11B921D51CBF}" presName="dstNode" presStyleLbl="node1" presStyleIdx="0" presStyleCnt="2"/>
      <dgm:spPr/>
    </dgm:pt>
    <dgm:pt modelId="{25218044-0E5D-4C84-B93D-661F14C603B7}" type="pres">
      <dgm:prSet presAssocID="{E2D1BAE5-46C7-4CC6-8B27-E79051B219CA}" presName="text_1" presStyleLbl="node1" presStyleIdx="0" presStyleCnt="2" custScaleY="127573">
        <dgm:presLayoutVars>
          <dgm:bulletEnabled val="1"/>
        </dgm:presLayoutVars>
      </dgm:prSet>
      <dgm:spPr/>
    </dgm:pt>
    <dgm:pt modelId="{96DC7000-ED7F-421B-A4BD-03F39B03D8A4}" type="pres">
      <dgm:prSet presAssocID="{E2D1BAE5-46C7-4CC6-8B27-E79051B219CA}" presName="accent_1" presStyleCnt="0"/>
      <dgm:spPr/>
    </dgm:pt>
    <dgm:pt modelId="{09B00366-171A-4E1A-9AFC-001906A8B6EE}" type="pres">
      <dgm:prSet presAssocID="{E2D1BAE5-46C7-4CC6-8B27-E79051B219CA}" presName="accentRepeatNode" presStyleLbl="solidFgAcc1" presStyleIdx="0" presStyleCnt="2"/>
      <dgm:spPr/>
    </dgm:pt>
    <dgm:pt modelId="{7A928C0B-3331-4288-8BEB-199529D26EA9}" type="pres">
      <dgm:prSet presAssocID="{855C71F3-E5B8-4CF4-9007-85183CDC42F4}" presName="text_2" presStyleLbl="node1" presStyleIdx="1" presStyleCnt="2">
        <dgm:presLayoutVars>
          <dgm:bulletEnabled val="1"/>
        </dgm:presLayoutVars>
      </dgm:prSet>
      <dgm:spPr/>
    </dgm:pt>
    <dgm:pt modelId="{43C471D0-FD1D-430A-B949-B49075A9630C}" type="pres">
      <dgm:prSet presAssocID="{855C71F3-E5B8-4CF4-9007-85183CDC42F4}" presName="accent_2" presStyleCnt="0"/>
      <dgm:spPr/>
    </dgm:pt>
    <dgm:pt modelId="{018A104E-E92B-47BB-A81B-0E24FC0EEFAC}" type="pres">
      <dgm:prSet presAssocID="{855C71F3-E5B8-4CF4-9007-85183CDC42F4}" presName="accentRepeatNode" presStyleLbl="solidFgAcc1" presStyleIdx="1" presStyleCnt="2"/>
      <dgm:spPr/>
    </dgm:pt>
  </dgm:ptLst>
  <dgm:cxnLst>
    <dgm:cxn modelId="{20203704-DE6A-469E-977E-00C1F3F9425A}" type="presOf" srcId="{919EA157-8134-4C6E-A557-11B921D51CBF}" destId="{93DA84FD-333B-47E5-A066-F621EDABE973}" srcOrd="0" destOrd="0" presId="urn:microsoft.com/office/officeart/2008/layout/VerticalCurvedList"/>
    <dgm:cxn modelId="{506FC918-9A5F-4B0A-831D-4BB25CE1066E}" type="presOf" srcId="{A915FAAC-DD43-4A6C-88A4-FD1C3FB8976D}" destId="{3BD0570F-EA52-4E8C-ABEB-1A2ED8F5DCC1}" srcOrd="0" destOrd="0" presId="urn:microsoft.com/office/officeart/2008/layout/VerticalCurvedList"/>
    <dgm:cxn modelId="{CA232B1F-BAB3-4C8D-BDFD-FB7A5C6F142F}" type="presOf" srcId="{E2D1BAE5-46C7-4CC6-8B27-E79051B219CA}" destId="{25218044-0E5D-4C84-B93D-661F14C603B7}" srcOrd="0" destOrd="0" presId="urn:microsoft.com/office/officeart/2008/layout/VerticalCurvedList"/>
    <dgm:cxn modelId="{5FE05F44-72C4-42B9-B46C-26AB0862E1E3}" srcId="{919EA157-8134-4C6E-A557-11B921D51CBF}" destId="{855C71F3-E5B8-4CF4-9007-85183CDC42F4}" srcOrd="1" destOrd="0" parTransId="{351716E1-6B76-434B-9D84-BEA5FB007040}" sibTransId="{23938102-E2F4-4840-B23A-88DBCA85AC68}"/>
    <dgm:cxn modelId="{848CE17B-2D69-42E5-AF0D-720EB43F9204}" type="presOf" srcId="{855C71F3-E5B8-4CF4-9007-85183CDC42F4}" destId="{7A928C0B-3331-4288-8BEB-199529D26EA9}" srcOrd="0" destOrd="0" presId="urn:microsoft.com/office/officeart/2008/layout/VerticalCurvedList"/>
    <dgm:cxn modelId="{E3FEA77C-9727-41FA-BB24-8542ADA22B5D}" srcId="{919EA157-8134-4C6E-A557-11B921D51CBF}" destId="{E2D1BAE5-46C7-4CC6-8B27-E79051B219CA}" srcOrd="0" destOrd="0" parTransId="{FB878C27-F701-4C57-9BE3-23EC65DC8C95}" sibTransId="{A915FAAC-DD43-4A6C-88A4-FD1C3FB8976D}"/>
    <dgm:cxn modelId="{3694BFD6-6FAD-4F04-B6AA-EE2242995D53}" type="presParOf" srcId="{93DA84FD-333B-47E5-A066-F621EDABE973}" destId="{1D6C4DF7-35CB-48E8-A4D7-FAD9465EC0FE}" srcOrd="0" destOrd="0" presId="urn:microsoft.com/office/officeart/2008/layout/VerticalCurvedList"/>
    <dgm:cxn modelId="{59D808CF-A6CB-4D04-B6B2-A4F925BED8E2}" type="presParOf" srcId="{1D6C4DF7-35CB-48E8-A4D7-FAD9465EC0FE}" destId="{57B2BFEF-D62F-4631-8A97-96D339C4DFCE}" srcOrd="0" destOrd="0" presId="urn:microsoft.com/office/officeart/2008/layout/VerticalCurvedList"/>
    <dgm:cxn modelId="{77208935-6DE4-40CF-BE3D-FD5A7E70289C}" type="presParOf" srcId="{57B2BFEF-D62F-4631-8A97-96D339C4DFCE}" destId="{B2A3A63B-D3A7-4EB1-8A28-9633FF4661E3}" srcOrd="0" destOrd="0" presId="urn:microsoft.com/office/officeart/2008/layout/VerticalCurvedList"/>
    <dgm:cxn modelId="{4180000C-0202-4169-BDB5-8CFF447C6593}" type="presParOf" srcId="{57B2BFEF-D62F-4631-8A97-96D339C4DFCE}" destId="{3BD0570F-EA52-4E8C-ABEB-1A2ED8F5DCC1}" srcOrd="1" destOrd="0" presId="urn:microsoft.com/office/officeart/2008/layout/VerticalCurvedList"/>
    <dgm:cxn modelId="{7A71B221-2592-47E7-9C63-9A4A009AB31E}" type="presParOf" srcId="{57B2BFEF-D62F-4631-8A97-96D339C4DFCE}" destId="{4C7FEF50-9627-4C2B-B540-A773EAA7824A}" srcOrd="2" destOrd="0" presId="urn:microsoft.com/office/officeart/2008/layout/VerticalCurvedList"/>
    <dgm:cxn modelId="{2F9544C8-566F-4FC2-B843-541762A92B5F}" type="presParOf" srcId="{57B2BFEF-D62F-4631-8A97-96D339C4DFCE}" destId="{DAD806F2-0BA0-46AE-99F0-E75E4A44BA24}" srcOrd="3" destOrd="0" presId="urn:microsoft.com/office/officeart/2008/layout/VerticalCurvedList"/>
    <dgm:cxn modelId="{32BD3EB6-125D-44D8-8230-1BA76E825341}" type="presParOf" srcId="{1D6C4DF7-35CB-48E8-A4D7-FAD9465EC0FE}" destId="{25218044-0E5D-4C84-B93D-661F14C603B7}" srcOrd="1" destOrd="0" presId="urn:microsoft.com/office/officeart/2008/layout/VerticalCurvedList"/>
    <dgm:cxn modelId="{182985F2-2698-4934-A035-C9DC4F095316}" type="presParOf" srcId="{1D6C4DF7-35CB-48E8-A4D7-FAD9465EC0FE}" destId="{96DC7000-ED7F-421B-A4BD-03F39B03D8A4}" srcOrd="2" destOrd="0" presId="urn:microsoft.com/office/officeart/2008/layout/VerticalCurvedList"/>
    <dgm:cxn modelId="{34497BA6-D1F5-4BDB-AAC3-30CE7D058B2E}" type="presParOf" srcId="{96DC7000-ED7F-421B-A4BD-03F39B03D8A4}" destId="{09B00366-171A-4E1A-9AFC-001906A8B6EE}" srcOrd="0" destOrd="0" presId="urn:microsoft.com/office/officeart/2008/layout/VerticalCurvedList"/>
    <dgm:cxn modelId="{B1DBD6BB-C120-4D66-B5D5-CA9D6348D2D7}" type="presParOf" srcId="{1D6C4DF7-35CB-48E8-A4D7-FAD9465EC0FE}" destId="{7A928C0B-3331-4288-8BEB-199529D26EA9}" srcOrd="3" destOrd="0" presId="urn:microsoft.com/office/officeart/2008/layout/VerticalCurvedList"/>
    <dgm:cxn modelId="{338CEE80-FF22-4C46-AE7D-B0DDEB1D346F}" type="presParOf" srcId="{1D6C4DF7-35CB-48E8-A4D7-FAD9465EC0FE}" destId="{43C471D0-FD1D-430A-B949-B49075A9630C}" srcOrd="4" destOrd="0" presId="urn:microsoft.com/office/officeart/2008/layout/VerticalCurvedList"/>
    <dgm:cxn modelId="{E9DCD90E-DB66-4DA1-B71F-6B601B97B6E2}" type="presParOf" srcId="{43C471D0-FD1D-430A-B949-B49075A9630C}" destId="{018A104E-E92B-47BB-A81B-0E24FC0EEFAC}" srcOrd="0" destOrd="0" presId="urn:microsoft.com/office/officeart/2008/layout/VerticalCurvedList"/>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22285FC-C0F5-4F19-9674-0722ABB8F10F}">
      <dsp:nvSpPr>
        <dsp:cNvPr id="0" name=""/>
        <dsp:cNvSpPr/>
      </dsp:nvSpPr>
      <dsp:spPr>
        <a:xfrm>
          <a:off x="509857" y="-135"/>
          <a:ext cx="542493" cy="351677"/>
        </a:xfrm>
        <a:prstGeom prst="roundRect">
          <a:avLst/>
        </a:prstGeom>
        <a:gradFill rotWithShape="0">
          <a:gsLst>
            <a:gs pos="0">
              <a:schemeClr val="accent1">
                <a:hueOff val="0"/>
                <a:satOff val="0"/>
                <a:lumOff val="0"/>
                <a:alphaOff val="0"/>
                <a:tint val="98000"/>
                <a:lumMod val="114000"/>
              </a:schemeClr>
            </a:gs>
            <a:gs pos="100000">
              <a:schemeClr val="accent1">
                <a:hueOff val="0"/>
                <a:satOff val="0"/>
                <a:lumOff val="0"/>
                <a:alphaOff val="0"/>
                <a:shade val="90000"/>
                <a:lumMod val="84000"/>
              </a:schemeClr>
            </a:gs>
          </a:gsLst>
          <a:lin ang="5400000" scaled="0"/>
        </a:gradFill>
        <a:ln>
          <a:noFill/>
        </a:ln>
        <a:effectLst>
          <a:outerShdw blurRad="38100" dist="25400" dir="5400000" rotWithShape="0">
            <a:srgbClr val="000000">
              <a:alpha val="4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30480" tIns="30480" rIns="30480" bIns="30480" numCol="1" spcCol="1270" anchor="ctr" anchorCtr="0">
          <a:noAutofit/>
        </a:bodyPr>
        <a:lstStyle/>
        <a:p>
          <a:pPr marL="0" lvl="0" indent="0" algn="ctr" defTabSz="355600">
            <a:lnSpc>
              <a:spcPct val="90000"/>
            </a:lnSpc>
            <a:spcBef>
              <a:spcPct val="0"/>
            </a:spcBef>
            <a:spcAft>
              <a:spcPct val="35000"/>
            </a:spcAft>
            <a:buNone/>
          </a:pPr>
          <a:r>
            <a:rPr lang="fr-FR" sz="800" kern="1200"/>
            <a:t>Collecte</a:t>
          </a:r>
        </a:p>
      </dsp:txBody>
      <dsp:txXfrm>
        <a:off x="527024" y="17032"/>
        <a:ext cx="508159" cy="317343"/>
      </dsp:txXfrm>
    </dsp:sp>
    <dsp:sp modelId="{5044995E-67D6-43C6-ABB1-17E4C696CD8A}">
      <dsp:nvSpPr>
        <dsp:cNvPr id="0" name=""/>
        <dsp:cNvSpPr/>
      </dsp:nvSpPr>
      <dsp:spPr>
        <a:xfrm>
          <a:off x="173053" y="84573"/>
          <a:ext cx="1015022" cy="1015022"/>
        </a:xfrm>
        <a:custGeom>
          <a:avLst/>
          <a:gdLst/>
          <a:ahLst/>
          <a:cxnLst/>
          <a:rect l="0" t="0" r="0" b="0"/>
          <a:pathLst>
            <a:path>
              <a:moveTo>
                <a:pt x="914877" y="204822"/>
              </a:moveTo>
              <a:arcTo wR="507511" hR="507511" stAng="19403175" swAng="1155597"/>
            </a:path>
          </a:pathLst>
        </a:custGeom>
        <a:noFill/>
        <a:ln w="9525" cap="rnd" cmpd="sng" algn="ctr">
          <a:solidFill>
            <a:schemeClr val="accent1">
              <a:hueOff val="0"/>
              <a:satOff val="0"/>
              <a:lumOff val="0"/>
              <a:alphaOff val="0"/>
            </a:schemeClr>
          </a:solidFill>
          <a:prstDash val="solid"/>
          <a:tailEnd type="arrow"/>
        </a:ln>
        <a:effectLst/>
        <a:scene3d>
          <a:camera prst="orthographicFront"/>
          <a:lightRig rig="threePt" dir="t">
            <a:rot lat="0" lon="0" rev="7500000"/>
          </a:lightRig>
        </a:scene3d>
        <a:sp3d z="-40000" prstMaterial="matte"/>
      </dsp:spPr>
      <dsp:style>
        <a:lnRef idx="1">
          <a:scrgbClr r="0" g="0" b="0"/>
        </a:lnRef>
        <a:fillRef idx="0">
          <a:scrgbClr r="0" g="0" b="0"/>
        </a:fillRef>
        <a:effectRef idx="0">
          <a:scrgbClr r="0" g="0" b="0"/>
        </a:effectRef>
        <a:fontRef idx="minor"/>
      </dsp:style>
    </dsp:sp>
    <dsp:sp modelId="{E65AAC1A-E02A-4D85-A649-F8487D4870AD}">
      <dsp:nvSpPr>
        <dsp:cNvPr id="0" name=""/>
        <dsp:cNvSpPr/>
      </dsp:nvSpPr>
      <dsp:spPr>
        <a:xfrm>
          <a:off x="944172" y="494641"/>
          <a:ext cx="534742" cy="322325"/>
        </a:xfrm>
        <a:prstGeom prst="roundRect">
          <a:avLst/>
        </a:prstGeom>
        <a:gradFill rotWithShape="0">
          <a:gsLst>
            <a:gs pos="0">
              <a:schemeClr val="accent1">
                <a:hueOff val="0"/>
                <a:satOff val="0"/>
                <a:lumOff val="0"/>
                <a:alphaOff val="0"/>
                <a:tint val="98000"/>
                <a:lumMod val="114000"/>
              </a:schemeClr>
            </a:gs>
            <a:gs pos="100000">
              <a:schemeClr val="accent1">
                <a:hueOff val="0"/>
                <a:satOff val="0"/>
                <a:lumOff val="0"/>
                <a:alphaOff val="0"/>
                <a:shade val="90000"/>
                <a:lumMod val="84000"/>
              </a:schemeClr>
            </a:gs>
          </a:gsLst>
          <a:lin ang="5400000" scaled="0"/>
        </a:gradFill>
        <a:ln>
          <a:noFill/>
        </a:ln>
        <a:effectLst>
          <a:outerShdw blurRad="38100" dist="25400" dir="5400000" rotWithShape="0">
            <a:srgbClr val="000000">
              <a:alpha val="4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30480" tIns="30480" rIns="30480" bIns="30480" numCol="1" spcCol="1270" anchor="ctr" anchorCtr="0">
          <a:noAutofit/>
        </a:bodyPr>
        <a:lstStyle/>
        <a:p>
          <a:pPr marL="0" lvl="0" indent="0" algn="ctr" defTabSz="355600">
            <a:lnSpc>
              <a:spcPct val="90000"/>
            </a:lnSpc>
            <a:spcBef>
              <a:spcPct val="0"/>
            </a:spcBef>
            <a:spcAft>
              <a:spcPct val="35000"/>
            </a:spcAft>
            <a:buNone/>
          </a:pPr>
          <a:r>
            <a:rPr lang="fr-FR" sz="800" kern="1200"/>
            <a:t>Saisie</a:t>
          </a:r>
        </a:p>
      </dsp:txBody>
      <dsp:txXfrm>
        <a:off x="959907" y="510376"/>
        <a:ext cx="503272" cy="290855"/>
      </dsp:txXfrm>
    </dsp:sp>
    <dsp:sp modelId="{0C890AB1-999D-44B2-B775-1A3C18250562}">
      <dsp:nvSpPr>
        <dsp:cNvPr id="0" name=""/>
        <dsp:cNvSpPr/>
      </dsp:nvSpPr>
      <dsp:spPr>
        <a:xfrm>
          <a:off x="167791" y="244447"/>
          <a:ext cx="1015022" cy="1015022"/>
        </a:xfrm>
        <a:custGeom>
          <a:avLst/>
          <a:gdLst/>
          <a:ahLst/>
          <a:cxnLst/>
          <a:rect l="0" t="0" r="0" b="0"/>
          <a:pathLst>
            <a:path>
              <a:moveTo>
                <a:pt x="1002943" y="617580"/>
              </a:moveTo>
              <a:arcTo wR="507511" hR="507511" stAng="751552" swAng="943419"/>
            </a:path>
          </a:pathLst>
        </a:custGeom>
        <a:noFill/>
        <a:ln w="9525" cap="rnd" cmpd="sng" algn="ctr">
          <a:solidFill>
            <a:schemeClr val="accent1">
              <a:hueOff val="0"/>
              <a:satOff val="0"/>
              <a:lumOff val="0"/>
              <a:alphaOff val="0"/>
            </a:schemeClr>
          </a:solidFill>
          <a:prstDash val="solid"/>
          <a:tailEnd type="arrow"/>
        </a:ln>
        <a:effectLst/>
        <a:scene3d>
          <a:camera prst="orthographicFront"/>
          <a:lightRig rig="threePt" dir="t">
            <a:rot lat="0" lon="0" rev="7500000"/>
          </a:lightRig>
        </a:scene3d>
        <a:sp3d z="-40000" prstMaterial="matte"/>
      </dsp:spPr>
      <dsp:style>
        <a:lnRef idx="1">
          <a:scrgbClr r="0" g="0" b="0"/>
        </a:lnRef>
        <a:fillRef idx="0">
          <a:scrgbClr r="0" g="0" b="0"/>
        </a:fillRef>
        <a:effectRef idx="0">
          <a:scrgbClr r="0" g="0" b="0"/>
        </a:effectRef>
        <a:fontRef idx="minor"/>
      </dsp:style>
    </dsp:sp>
    <dsp:sp modelId="{24B01FC6-DA8C-4FEC-8920-8E2D91E7FEA7}">
      <dsp:nvSpPr>
        <dsp:cNvPr id="0" name=""/>
        <dsp:cNvSpPr/>
      </dsp:nvSpPr>
      <dsp:spPr>
        <a:xfrm>
          <a:off x="502018" y="948644"/>
          <a:ext cx="596900" cy="373871"/>
        </a:xfrm>
        <a:prstGeom prst="roundRect">
          <a:avLst/>
        </a:prstGeom>
        <a:gradFill rotWithShape="0">
          <a:gsLst>
            <a:gs pos="0">
              <a:schemeClr val="accent1">
                <a:hueOff val="0"/>
                <a:satOff val="0"/>
                <a:lumOff val="0"/>
                <a:alphaOff val="0"/>
                <a:tint val="98000"/>
                <a:lumMod val="114000"/>
              </a:schemeClr>
            </a:gs>
            <a:gs pos="100000">
              <a:schemeClr val="accent1">
                <a:hueOff val="0"/>
                <a:satOff val="0"/>
                <a:lumOff val="0"/>
                <a:alphaOff val="0"/>
                <a:shade val="90000"/>
                <a:lumMod val="84000"/>
              </a:schemeClr>
            </a:gs>
          </a:gsLst>
          <a:lin ang="5400000" scaled="0"/>
        </a:gradFill>
        <a:ln>
          <a:noFill/>
        </a:ln>
        <a:effectLst>
          <a:outerShdw blurRad="38100" dist="25400" dir="5400000" rotWithShape="0">
            <a:srgbClr val="000000">
              <a:alpha val="4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30480" tIns="30480" rIns="30480" bIns="30480" numCol="1" spcCol="1270" anchor="ctr" anchorCtr="0">
          <a:noAutofit/>
        </a:bodyPr>
        <a:lstStyle/>
        <a:p>
          <a:pPr marL="0" lvl="0" indent="0" algn="ctr" defTabSz="355600">
            <a:lnSpc>
              <a:spcPct val="90000"/>
            </a:lnSpc>
            <a:spcBef>
              <a:spcPct val="0"/>
            </a:spcBef>
            <a:spcAft>
              <a:spcPct val="35000"/>
            </a:spcAft>
            <a:buNone/>
          </a:pPr>
          <a:r>
            <a:rPr lang="fr-FR" sz="800" kern="1200"/>
            <a:t>Traitement</a:t>
          </a:r>
          <a:endParaRPr lang="fr-FR" sz="1100" kern="1200"/>
        </a:p>
      </dsp:txBody>
      <dsp:txXfrm>
        <a:off x="520269" y="966895"/>
        <a:ext cx="560398" cy="337369"/>
      </dsp:txXfrm>
    </dsp:sp>
    <dsp:sp modelId="{543BBAD1-E266-42A1-B6B6-C3926A91ACAD}">
      <dsp:nvSpPr>
        <dsp:cNvPr id="0" name=""/>
        <dsp:cNvSpPr/>
      </dsp:nvSpPr>
      <dsp:spPr>
        <a:xfrm>
          <a:off x="429850" y="263089"/>
          <a:ext cx="1015022" cy="1015022"/>
        </a:xfrm>
        <a:custGeom>
          <a:avLst/>
          <a:gdLst/>
          <a:ahLst/>
          <a:cxnLst/>
          <a:rect l="0" t="0" r="0" b="0"/>
          <a:pathLst>
            <a:path>
              <a:moveTo>
                <a:pt x="49879" y="726921"/>
              </a:moveTo>
              <a:arcTo wR="507511" hR="507511" stAng="9263082" swAng="971214"/>
            </a:path>
          </a:pathLst>
        </a:custGeom>
        <a:noFill/>
        <a:ln w="9525" cap="rnd" cmpd="sng" algn="ctr">
          <a:solidFill>
            <a:schemeClr val="accent1">
              <a:hueOff val="0"/>
              <a:satOff val="0"/>
              <a:lumOff val="0"/>
              <a:alphaOff val="0"/>
            </a:schemeClr>
          </a:solidFill>
          <a:prstDash val="solid"/>
          <a:tailEnd type="arrow"/>
        </a:ln>
        <a:effectLst/>
        <a:scene3d>
          <a:camera prst="orthographicFront"/>
          <a:lightRig rig="threePt" dir="t">
            <a:rot lat="0" lon="0" rev="7500000"/>
          </a:lightRig>
        </a:scene3d>
        <a:sp3d z="-40000" prstMaterial="matte"/>
      </dsp:spPr>
      <dsp:style>
        <a:lnRef idx="1">
          <a:scrgbClr r="0" g="0" b="0"/>
        </a:lnRef>
        <a:fillRef idx="0">
          <a:scrgbClr r="0" g="0" b="0"/>
        </a:fillRef>
        <a:effectRef idx="0">
          <a:scrgbClr r="0" g="0" b="0"/>
        </a:effectRef>
        <a:fontRef idx="minor"/>
      </dsp:style>
    </dsp:sp>
    <dsp:sp modelId="{7B1DA764-7B97-41F5-8FA9-919C14766A75}">
      <dsp:nvSpPr>
        <dsp:cNvPr id="0" name=""/>
        <dsp:cNvSpPr/>
      </dsp:nvSpPr>
      <dsp:spPr>
        <a:xfrm>
          <a:off x="120003" y="492541"/>
          <a:ext cx="562888" cy="314470"/>
        </a:xfrm>
        <a:prstGeom prst="roundRect">
          <a:avLst/>
        </a:prstGeom>
        <a:gradFill rotWithShape="0">
          <a:gsLst>
            <a:gs pos="0">
              <a:schemeClr val="accent1">
                <a:hueOff val="0"/>
                <a:satOff val="0"/>
                <a:lumOff val="0"/>
                <a:alphaOff val="0"/>
                <a:tint val="98000"/>
                <a:lumMod val="114000"/>
              </a:schemeClr>
            </a:gs>
            <a:gs pos="100000">
              <a:schemeClr val="accent1">
                <a:hueOff val="0"/>
                <a:satOff val="0"/>
                <a:lumOff val="0"/>
                <a:alphaOff val="0"/>
                <a:shade val="90000"/>
                <a:lumMod val="84000"/>
              </a:schemeClr>
            </a:gs>
          </a:gsLst>
          <a:lin ang="5400000" scaled="0"/>
        </a:gradFill>
        <a:ln>
          <a:noFill/>
        </a:ln>
        <a:effectLst>
          <a:outerShdw blurRad="38100" dist="25400" dir="5400000" rotWithShape="0">
            <a:srgbClr val="000000">
              <a:alpha val="4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30480" tIns="30480" rIns="30480" bIns="30480" numCol="1" spcCol="1270" anchor="ctr" anchorCtr="0">
          <a:noAutofit/>
        </a:bodyPr>
        <a:lstStyle/>
        <a:p>
          <a:pPr marL="0" lvl="0" indent="0" algn="ctr" defTabSz="355600">
            <a:lnSpc>
              <a:spcPct val="90000"/>
            </a:lnSpc>
            <a:spcBef>
              <a:spcPct val="0"/>
            </a:spcBef>
            <a:spcAft>
              <a:spcPct val="35000"/>
            </a:spcAft>
            <a:buNone/>
          </a:pPr>
          <a:r>
            <a:rPr lang="fr-FR" sz="800" kern="1200"/>
            <a:t>Diffusion</a:t>
          </a:r>
        </a:p>
      </dsp:txBody>
      <dsp:txXfrm>
        <a:off x="135354" y="507892"/>
        <a:ext cx="532186" cy="283768"/>
      </dsp:txXfrm>
    </dsp:sp>
    <dsp:sp modelId="{9F351090-7BAA-4F07-AF7F-B9F5AF46AC98}">
      <dsp:nvSpPr>
        <dsp:cNvPr id="0" name=""/>
        <dsp:cNvSpPr/>
      </dsp:nvSpPr>
      <dsp:spPr>
        <a:xfrm>
          <a:off x="434113" y="32377"/>
          <a:ext cx="1015022" cy="1015022"/>
        </a:xfrm>
        <a:custGeom>
          <a:avLst/>
          <a:gdLst/>
          <a:ahLst/>
          <a:cxnLst/>
          <a:rect l="0" t="0" r="0" b="0"/>
          <a:pathLst>
            <a:path>
              <a:moveTo>
                <a:pt x="8623" y="414350"/>
              </a:moveTo>
              <a:arcTo wR="507511" hR="507511" stAng="11434644" swAng="954272"/>
            </a:path>
          </a:pathLst>
        </a:custGeom>
        <a:noFill/>
        <a:ln w="9525" cap="rnd" cmpd="sng" algn="ctr">
          <a:solidFill>
            <a:schemeClr val="accent1">
              <a:hueOff val="0"/>
              <a:satOff val="0"/>
              <a:lumOff val="0"/>
              <a:alphaOff val="0"/>
            </a:schemeClr>
          </a:solidFill>
          <a:prstDash val="solid"/>
          <a:tailEnd type="arrow"/>
        </a:ln>
        <a:effectLst/>
        <a:scene3d>
          <a:camera prst="orthographicFront"/>
          <a:lightRig rig="threePt" dir="t">
            <a:rot lat="0" lon="0" rev="7500000"/>
          </a:lightRig>
        </a:scene3d>
        <a:sp3d z="-40000" prstMaterial="matte"/>
      </dsp:spPr>
      <dsp:style>
        <a:lnRef idx="1">
          <a:scrgbClr r="0" g="0" b="0"/>
        </a:lnRef>
        <a:fillRef idx="0">
          <a:scrgbClr r="0" g="0" b="0"/>
        </a:fillRef>
        <a:effectRef idx="0">
          <a:scrgbClr r="0" g="0" b="0"/>
        </a:effectRef>
        <a:fontRef idx="minor"/>
      </dsp:style>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22285FC-C0F5-4F19-9674-0722ABB8F10F}">
      <dsp:nvSpPr>
        <dsp:cNvPr id="0" name=""/>
        <dsp:cNvSpPr/>
      </dsp:nvSpPr>
      <dsp:spPr>
        <a:xfrm>
          <a:off x="509857" y="-135"/>
          <a:ext cx="542493" cy="351677"/>
        </a:xfrm>
        <a:prstGeom prst="roundRect">
          <a:avLst/>
        </a:prstGeom>
        <a:gradFill rotWithShape="0">
          <a:gsLst>
            <a:gs pos="0">
              <a:schemeClr val="accent1">
                <a:hueOff val="0"/>
                <a:satOff val="0"/>
                <a:lumOff val="0"/>
                <a:alphaOff val="0"/>
                <a:tint val="98000"/>
                <a:lumMod val="114000"/>
              </a:schemeClr>
            </a:gs>
            <a:gs pos="100000">
              <a:schemeClr val="accent1">
                <a:hueOff val="0"/>
                <a:satOff val="0"/>
                <a:lumOff val="0"/>
                <a:alphaOff val="0"/>
                <a:shade val="90000"/>
                <a:lumMod val="84000"/>
              </a:schemeClr>
            </a:gs>
          </a:gsLst>
          <a:lin ang="5400000" scaled="0"/>
        </a:gradFill>
        <a:ln>
          <a:noFill/>
        </a:ln>
        <a:effectLst>
          <a:outerShdw blurRad="38100" dist="25400" dir="5400000" rotWithShape="0">
            <a:srgbClr val="000000">
              <a:alpha val="4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30480" tIns="30480" rIns="30480" bIns="30480" numCol="1" spcCol="1270" anchor="ctr" anchorCtr="0">
          <a:noAutofit/>
        </a:bodyPr>
        <a:lstStyle/>
        <a:p>
          <a:pPr marL="0" lvl="0" indent="0" algn="ctr" defTabSz="355600">
            <a:lnSpc>
              <a:spcPct val="90000"/>
            </a:lnSpc>
            <a:spcBef>
              <a:spcPct val="0"/>
            </a:spcBef>
            <a:spcAft>
              <a:spcPct val="35000"/>
            </a:spcAft>
            <a:buNone/>
          </a:pPr>
          <a:r>
            <a:rPr lang="fr-FR" sz="800" kern="1200"/>
            <a:t>Collecte</a:t>
          </a:r>
        </a:p>
      </dsp:txBody>
      <dsp:txXfrm>
        <a:off x="527024" y="17032"/>
        <a:ext cx="508159" cy="317343"/>
      </dsp:txXfrm>
    </dsp:sp>
    <dsp:sp modelId="{5044995E-67D6-43C6-ABB1-17E4C696CD8A}">
      <dsp:nvSpPr>
        <dsp:cNvPr id="0" name=""/>
        <dsp:cNvSpPr/>
      </dsp:nvSpPr>
      <dsp:spPr>
        <a:xfrm>
          <a:off x="173053" y="84573"/>
          <a:ext cx="1015022" cy="1015022"/>
        </a:xfrm>
        <a:custGeom>
          <a:avLst/>
          <a:gdLst/>
          <a:ahLst/>
          <a:cxnLst/>
          <a:rect l="0" t="0" r="0" b="0"/>
          <a:pathLst>
            <a:path>
              <a:moveTo>
                <a:pt x="914877" y="204822"/>
              </a:moveTo>
              <a:arcTo wR="507511" hR="507511" stAng="19403175" swAng="1155597"/>
            </a:path>
          </a:pathLst>
        </a:custGeom>
        <a:noFill/>
        <a:ln w="9525" cap="rnd" cmpd="sng" algn="ctr">
          <a:solidFill>
            <a:schemeClr val="accent1">
              <a:hueOff val="0"/>
              <a:satOff val="0"/>
              <a:lumOff val="0"/>
              <a:alphaOff val="0"/>
            </a:schemeClr>
          </a:solidFill>
          <a:prstDash val="solid"/>
          <a:tailEnd type="arrow"/>
        </a:ln>
        <a:effectLst/>
        <a:scene3d>
          <a:camera prst="orthographicFront"/>
          <a:lightRig rig="threePt" dir="t">
            <a:rot lat="0" lon="0" rev="7500000"/>
          </a:lightRig>
        </a:scene3d>
        <a:sp3d z="-40000" prstMaterial="matte"/>
      </dsp:spPr>
      <dsp:style>
        <a:lnRef idx="1">
          <a:scrgbClr r="0" g="0" b="0"/>
        </a:lnRef>
        <a:fillRef idx="0">
          <a:scrgbClr r="0" g="0" b="0"/>
        </a:fillRef>
        <a:effectRef idx="0">
          <a:scrgbClr r="0" g="0" b="0"/>
        </a:effectRef>
        <a:fontRef idx="minor"/>
      </dsp:style>
    </dsp:sp>
    <dsp:sp modelId="{E65AAC1A-E02A-4D85-A649-F8487D4870AD}">
      <dsp:nvSpPr>
        <dsp:cNvPr id="0" name=""/>
        <dsp:cNvSpPr/>
      </dsp:nvSpPr>
      <dsp:spPr>
        <a:xfrm>
          <a:off x="944172" y="494641"/>
          <a:ext cx="534742" cy="322325"/>
        </a:xfrm>
        <a:prstGeom prst="roundRect">
          <a:avLst/>
        </a:prstGeom>
        <a:gradFill rotWithShape="0">
          <a:gsLst>
            <a:gs pos="0">
              <a:schemeClr val="accent1">
                <a:hueOff val="0"/>
                <a:satOff val="0"/>
                <a:lumOff val="0"/>
                <a:alphaOff val="0"/>
                <a:tint val="98000"/>
                <a:lumMod val="114000"/>
              </a:schemeClr>
            </a:gs>
            <a:gs pos="100000">
              <a:schemeClr val="accent1">
                <a:hueOff val="0"/>
                <a:satOff val="0"/>
                <a:lumOff val="0"/>
                <a:alphaOff val="0"/>
                <a:shade val="90000"/>
                <a:lumMod val="84000"/>
              </a:schemeClr>
            </a:gs>
          </a:gsLst>
          <a:lin ang="5400000" scaled="0"/>
        </a:gradFill>
        <a:ln>
          <a:noFill/>
        </a:ln>
        <a:effectLst>
          <a:outerShdw blurRad="38100" dist="25400" dir="5400000" rotWithShape="0">
            <a:srgbClr val="000000">
              <a:alpha val="4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30480" tIns="30480" rIns="30480" bIns="30480" numCol="1" spcCol="1270" anchor="ctr" anchorCtr="0">
          <a:noAutofit/>
        </a:bodyPr>
        <a:lstStyle/>
        <a:p>
          <a:pPr marL="0" lvl="0" indent="0" algn="ctr" defTabSz="355600">
            <a:lnSpc>
              <a:spcPct val="90000"/>
            </a:lnSpc>
            <a:spcBef>
              <a:spcPct val="0"/>
            </a:spcBef>
            <a:spcAft>
              <a:spcPct val="35000"/>
            </a:spcAft>
            <a:buNone/>
          </a:pPr>
          <a:r>
            <a:rPr lang="fr-FR" sz="800" kern="1200"/>
            <a:t>Saisie</a:t>
          </a:r>
        </a:p>
      </dsp:txBody>
      <dsp:txXfrm>
        <a:off x="959907" y="510376"/>
        <a:ext cx="503272" cy="290855"/>
      </dsp:txXfrm>
    </dsp:sp>
    <dsp:sp modelId="{0C890AB1-999D-44B2-B775-1A3C18250562}">
      <dsp:nvSpPr>
        <dsp:cNvPr id="0" name=""/>
        <dsp:cNvSpPr/>
      </dsp:nvSpPr>
      <dsp:spPr>
        <a:xfrm>
          <a:off x="167791" y="244447"/>
          <a:ext cx="1015022" cy="1015022"/>
        </a:xfrm>
        <a:custGeom>
          <a:avLst/>
          <a:gdLst/>
          <a:ahLst/>
          <a:cxnLst/>
          <a:rect l="0" t="0" r="0" b="0"/>
          <a:pathLst>
            <a:path>
              <a:moveTo>
                <a:pt x="1002943" y="617580"/>
              </a:moveTo>
              <a:arcTo wR="507511" hR="507511" stAng="751552" swAng="943419"/>
            </a:path>
          </a:pathLst>
        </a:custGeom>
        <a:noFill/>
        <a:ln w="9525" cap="rnd" cmpd="sng" algn="ctr">
          <a:solidFill>
            <a:schemeClr val="accent1">
              <a:hueOff val="0"/>
              <a:satOff val="0"/>
              <a:lumOff val="0"/>
              <a:alphaOff val="0"/>
            </a:schemeClr>
          </a:solidFill>
          <a:prstDash val="solid"/>
          <a:tailEnd type="arrow"/>
        </a:ln>
        <a:effectLst/>
        <a:scene3d>
          <a:camera prst="orthographicFront"/>
          <a:lightRig rig="threePt" dir="t">
            <a:rot lat="0" lon="0" rev="7500000"/>
          </a:lightRig>
        </a:scene3d>
        <a:sp3d z="-40000" prstMaterial="matte"/>
      </dsp:spPr>
      <dsp:style>
        <a:lnRef idx="1">
          <a:scrgbClr r="0" g="0" b="0"/>
        </a:lnRef>
        <a:fillRef idx="0">
          <a:scrgbClr r="0" g="0" b="0"/>
        </a:fillRef>
        <a:effectRef idx="0">
          <a:scrgbClr r="0" g="0" b="0"/>
        </a:effectRef>
        <a:fontRef idx="minor"/>
      </dsp:style>
    </dsp:sp>
    <dsp:sp modelId="{24B01FC6-DA8C-4FEC-8920-8E2D91E7FEA7}">
      <dsp:nvSpPr>
        <dsp:cNvPr id="0" name=""/>
        <dsp:cNvSpPr/>
      </dsp:nvSpPr>
      <dsp:spPr>
        <a:xfrm>
          <a:off x="502018" y="948644"/>
          <a:ext cx="596900" cy="373871"/>
        </a:xfrm>
        <a:prstGeom prst="roundRect">
          <a:avLst/>
        </a:prstGeom>
        <a:gradFill rotWithShape="0">
          <a:gsLst>
            <a:gs pos="0">
              <a:schemeClr val="accent1">
                <a:hueOff val="0"/>
                <a:satOff val="0"/>
                <a:lumOff val="0"/>
                <a:alphaOff val="0"/>
                <a:tint val="98000"/>
                <a:lumMod val="114000"/>
              </a:schemeClr>
            </a:gs>
            <a:gs pos="100000">
              <a:schemeClr val="accent1">
                <a:hueOff val="0"/>
                <a:satOff val="0"/>
                <a:lumOff val="0"/>
                <a:alphaOff val="0"/>
                <a:shade val="90000"/>
                <a:lumMod val="84000"/>
              </a:schemeClr>
            </a:gs>
          </a:gsLst>
          <a:lin ang="5400000" scaled="0"/>
        </a:gradFill>
        <a:ln>
          <a:noFill/>
        </a:ln>
        <a:effectLst>
          <a:outerShdw blurRad="38100" dist="25400" dir="5400000" rotWithShape="0">
            <a:srgbClr val="000000">
              <a:alpha val="4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30480" tIns="30480" rIns="30480" bIns="30480" numCol="1" spcCol="1270" anchor="ctr" anchorCtr="0">
          <a:noAutofit/>
        </a:bodyPr>
        <a:lstStyle/>
        <a:p>
          <a:pPr marL="0" lvl="0" indent="0" algn="ctr" defTabSz="355600">
            <a:lnSpc>
              <a:spcPct val="90000"/>
            </a:lnSpc>
            <a:spcBef>
              <a:spcPct val="0"/>
            </a:spcBef>
            <a:spcAft>
              <a:spcPct val="35000"/>
            </a:spcAft>
            <a:buNone/>
          </a:pPr>
          <a:r>
            <a:rPr lang="fr-FR" sz="800" kern="1200"/>
            <a:t>Traitement</a:t>
          </a:r>
          <a:endParaRPr lang="fr-FR" sz="1100" kern="1200"/>
        </a:p>
      </dsp:txBody>
      <dsp:txXfrm>
        <a:off x="520269" y="966895"/>
        <a:ext cx="560398" cy="337369"/>
      </dsp:txXfrm>
    </dsp:sp>
    <dsp:sp modelId="{543BBAD1-E266-42A1-B6B6-C3926A91ACAD}">
      <dsp:nvSpPr>
        <dsp:cNvPr id="0" name=""/>
        <dsp:cNvSpPr/>
      </dsp:nvSpPr>
      <dsp:spPr>
        <a:xfrm>
          <a:off x="429850" y="263089"/>
          <a:ext cx="1015022" cy="1015022"/>
        </a:xfrm>
        <a:custGeom>
          <a:avLst/>
          <a:gdLst/>
          <a:ahLst/>
          <a:cxnLst/>
          <a:rect l="0" t="0" r="0" b="0"/>
          <a:pathLst>
            <a:path>
              <a:moveTo>
                <a:pt x="49879" y="726921"/>
              </a:moveTo>
              <a:arcTo wR="507511" hR="507511" stAng="9263082" swAng="971214"/>
            </a:path>
          </a:pathLst>
        </a:custGeom>
        <a:noFill/>
        <a:ln w="9525" cap="rnd" cmpd="sng" algn="ctr">
          <a:solidFill>
            <a:schemeClr val="accent1">
              <a:hueOff val="0"/>
              <a:satOff val="0"/>
              <a:lumOff val="0"/>
              <a:alphaOff val="0"/>
            </a:schemeClr>
          </a:solidFill>
          <a:prstDash val="solid"/>
          <a:tailEnd type="arrow"/>
        </a:ln>
        <a:effectLst/>
        <a:scene3d>
          <a:camera prst="orthographicFront"/>
          <a:lightRig rig="threePt" dir="t">
            <a:rot lat="0" lon="0" rev="7500000"/>
          </a:lightRig>
        </a:scene3d>
        <a:sp3d z="-40000" prstMaterial="matte"/>
      </dsp:spPr>
      <dsp:style>
        <a:lnRef idx="1">
          <a:scrgbClr r="0" g="0" b="0"/>
        </a:lnRef>
        <a:fillRef idx="0">
          <a:scrgbClr r="0" g="0" b="0"/>
        </a:fillRef>
        <a:effectRef idx="0">
          <a:scrgbClr r="0" g="0" b="0"/>
        </a:effectRef>
        <a:fontRef idx="minor"/>
      </dsp:style>
    </dsp:sp>
    <dsp:sp modelId="{7B1DA764-7B97-41F5-8FA9-919C14766A75}">
      <dsp:nvSpPr>
        <dsp:cNvPr id="0" name=""/>
        <dsp:cNvSpPr/>
      </dsp:nvSpPr>
      <dsp:spPr>
        <a:xfrm>
          <a:off x="120003" y="492541"/>
          <a:ext cx="562888" cy="314470"/>
        </a:xfrm>
        <a:prstGeom prst="roundRect">
          <a:avLst/>
        </a:prstGeom>
        <a:gradFill rotWithShape="0">
          <a:gsLst>
            <a:gs pos="0">
              <a:schemeClr val="accent1">
                <a:hueOff val="0"/>
                <a:satOff val="0"/>
                <a:lumOff val="0"/>
                <a:alphaOff val="0"/>
                <a:tint val="98000"/>
                <a:lumMod val="114000"/>
              </a:schemeClr>
            </a:gs>
            <a:gs pos="100000">
              <a:schemeClr val="accent1">
                <a:hueOff val="0"/>
                <a:satOff val="0"/>
                <a:lumOff val="0"/>
                <a:alphaOff val="0"/>
                <a:shade val="90000"/>
                <a:lumMod val="84000"/>
              </a:schemeClr>
            </a:gs>
          </a:gsLst>
          <a:lin ang="5400000" scaled="0"/>
        </a:gradFill>
        <a:ln>
          <a:noFill/>
        </a:ln>
        <a:effectLst>
          <a:outerShdw blurRad="38100" dist="25400" dir="5400000" rotWithShape="0">
            <a:srgbClr val="000000">
              <a:alpha val="4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30480" tIns="30480" rIns="30480" bIns="30480" numCol="1" spcCol="1270" anchor="ctr" anchorCtr="0">
          <a:noAutofit/>
        </a:bodyPr>
        <a:lstStyle/>
        <a:p>
          <a:pPr marL="0" lvl="0" indent="0" algn="ctr" defTabSz="355600">
            <a:lnSpc>
              <a:spcPct val="90000"/>
            </a:lnSpc>
            <a:spcBef>
              <a:spcPct val="0"/>
            </a:spcBef>
            <a:spcAft>
              <a:spcPct val="35000"/>
            </a:spcAft>
            <a:buNone/>
          </a:pPr>
          <a:r>
            <a:rPr lang="fr-FR" sz="800" kern="1200"/>
            <a:t>Diffusion</a:t>
          </a:r>
        </a:p>
      </dsp:txBody>
      <dsp:txXfrm>
        <a:off x="135354" y="507892"/>
        <a:ext cx="532186" cy="283768"/>
      </dsp:txXfrm>
    </dsp:sp>
    <dsp:sp modelId="{9F351090-7BAA-4F07-AF7F-B9F5AF46AC98}">
      <dsp:nvSpPr>
        <dsp:cNvPr id="0" name=""/>
        <dsp:cNvSpPr/>
      </dsp:nvSpPr>
      <dsp:spPr>
        <a:xfrm>
          <a:off x="434113" y="32377"/>
          <a:ext cx="1015022" cy="1015022"/>
        </a:xfrm>
        <a:custGeom>
          <a:avLst/>
          <a:gdLst/>
          <a:ahLst/>
          <a:cxnLst/>
          <a:rect l="0" t="0" r="0" b="0"/>
          <a:pathLst>
            <a:path>
              <a:moveTo>
                <a:pt x="8623" y="414350"/>
              </a:moveTo>
              <a:arcTo wR="507511" hR="507511" stAng="11434644" swAng="954272"/>
            </a:path>
          </a:pathLst>
        </a:custGeom>
        <a:noFill/>
        <a:ln w="9525" cap="rnd" cmpd="sng" algn="ctr">
          <a:solidFill>
            <a:schemeClr val="accent1">
              <a:hueOff val="0"/>
              <a:satOff val="0"/>
              <a:lumOff val="0"/>
              <a:alphaOff val="0"/>
            </a:schemeClr>
          </a:solidFill>
          <a:prstDash val="solid"/>
          <a:tailEnd type="arrow"/>
        </a:ln>
        <a:effectLst/>
        <a:scene3d>
          <a:camera prst="orthographicFront"/>
          <a:lightRig rig="threePt" dir="t">
            <a:rot lat="0" lon="0" rev="7500000"/>
          </a:lightRig>
        </a:scene3d>
        <a:sp3d z="-40000" prstMaterial="matte"/>
      </dsp:spPr>
      <dsp:style>
        <a:lnRef idx="1">
          <a:scrgbClr r="0" g="0" b="0"/>
        </a:lnRef>
        <a:fillRef idx="0">
          <a:scrgbClr r="0" g="0" b="0"/>
        </a:fillRef>
        <a:effectRef idx="0">
          <a:scrgbClr r="0" g="0" b="0"/>
        </a:effectRef>
        <a:fontRef idx="minor"/>
      </dsp:style>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5DFE9C5-1033-4DBC-A078-60834C68F306}">
      <dsp:nvSpPr>
        <dsp:cNvPr id="0" name=""/>
        <dsp:cNvSpPr/>
      </dsp:nvSpPr>
      <dsp:spPr>
        <a:xfrm>
          <a:off x="465601" y="202938"/>
          <a:ext cx="2816213" cy="2816213"/>
        </a:xfrm>
        <a:prstGeom prst="pie">
          <a:avLst>
            <a:gd name="adj1" fmla="val 16200000"/>
            <a:gd name="adj2" fmla="val 0"/>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marL="0" lvl="0" indent="0" algn="ctr" defTabSz="711200">
            <a:lnSpc>
              <a:spcPct val="90000"/>
            </a:lnSpc>
            <a:spcBef>
              <a:spcPct val="0"/>
            </a:spcBef>
            <a:spcAft>
              <a:spcPct val="35000"/>
            </a:spcAft>
            <a:buNone/>
          </a:pPr>
          <a:r>
            <a:rPr lang="fr-FR" sz="1600" b="1" kern="1200"/>
            <a:t>Planifier</a:t>
          </a:r>
        </a:p>
      </dsp:txBody>
      <dsp:txXfrm>
        <a:off x="1960541" y="786632"/>
        <a:ext cx="1039316" cy="771106"/>
      </dsp:txXfrm>
    </dsp:sp>
    <dsp:sp modelId="{412CF31B-4878-434A-87F6-0239CF994D49}">
      <dsp:nvSpPr>
        <dsp:cNvPr id="0" name=""/>
        <dsp:cNvSpPr/>
      </dsp:nvSpPr>
      <dsp:spPr>
        <a:xfrm>
          <a:off x="465601" y="297482"/>
          <a:ext cx="2816213" cy="2816213"/>
        </a:xfrm>
        <a:prstGeom prst="pie">
          <a:avLst>
            <a:gd name="adj1" fmla="val 0"/>
            <a:gd name="adj2" fmla="val 5400000"/>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marL="0" lvl="0" indent="0" algn="ctr" defTabSz="711200">
            <a:lnSpc>
              <a:spcPct val="90000"/>
            </a:lnSpc>
            <a:spcBef>
              <a:spcPct val="0"/>
            </a:spcBef>
            <a:spcAft>
              <a:spcPct val="35000"/>
            </a:spcAft>
            <a:buNone/>
          </a:pPr>
          <a:r>
            <a:rPr lang="fr-FR" sz="1600" b="1" kern="1200"/>
            <a:t>Déployer</a:t>
          </a:r>
        </a:p>
      </dsp:txBody>
      <dsp:txXfrm>
        <a:off x="1960541" y="1758896"/>
        <a:ext cx="1039316" cy="771106"/>
      </dsp:txXfrm>
    </dsp:sp>
    <dsp:sp modelId="{0FB95443-4A7F-4E7B-A000-A434C570B6AD}">
      <dsp:nvSpPr>
        <dsp:cNvPr id="0" name=""/>
        <dsp:cNvSpPr/>
      </dsp:nvSpPr>
      <dsp:spPr>
        <a:xfrm>
          <a:off x="371057" y="297482"/>
          <a:ext cx="2816213" cy="2816213"/>
        </a:xfrm>
        <a:prstGeom prst="pie">
          <a:avLst>
            <a:gd name="adj1" fmla="val 5400000"/>
            <a:gd name="adj2" fmla="val 10800000"/>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marL="0" lvl="0" indent="0" algn="ctr" defTabSz="711200">
            <a:lnSpc>
              <a:spcPct val="90000"/>
            </a:lnSpc>
            <a:spcBef>
              <a:spcPct val="0"/>
            </a:spcBef>
            <a:spcAft>
              <a:spcPct val="35000"/>
            </a:spcAft>
            <a:buNone/>
          </a:pPr>
          <a:r>
            <a:rPr lang="fr-FR" sz="1600" b="1" kern="1200"/>
            <a:t>Contrôle</a:t>
          </a:r>
        </a:p>
      </dsp:txBody>
      <dsp:txXfrm>
        <a:off x="653013" y="1758896"/>
        <a:ext cx="1039316" cy="771106"/>
      </dsp:txXfrm>
    </dsp:sp>
    <dsp:sp modelId="{8B59D31F-DC28-43AC-882D-2A3B7DAE2DE9}">
      <dsp:nvSpPr>
        <dsp:cNvPr id="0" name=""/>
        <dsp:cNvSpPr/>
      </dsp:nvSpPr>
      <dsp:spPr>
        <a:xfrm>
          <a:off x="371057" y="202938"/>
          <a:ext cx="2816213" cy="2816213"/>
        </a:xfrm>
        <a:prstGeom prst="pie">
          <a:avLst>
            <a:gd name="adj1" fmla="val 10800000"/>
            <a:gd name="adj2" fmla="val 16200000"/>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marL="0" lvl="0" indent="0" algn="ctr" defTabSz="711200">
            <a:lnSpc>
              <a:spcPct val="90000"/>
            </a:lnSpc>
            <a:spcBef>
              <a:spcPct val="0"/>
            </a:spcBef>
            <a:spcAft>
              <a:spcPct val="35000"/>
            </a:spcAft>
            <a:buNone/>
          </a:pPr>
          <a:r>
            <a:rPr lang="fr-FR" sz="1600" b="1" kern="1200"/>
            <a:t>Agir</a:t>
          </a:r>
        </a:p>
      </dsp:txBody>
      <dsp:txXfrm>
        <a:off x="653013" y="786632"/>
        <a:ext cx="1039316" cy="771106"/>
      </dsp:txXfrm>
    </dsp:sp>
    <dsp:sp modelId="{B2CEE9C5-6738-4CCA-A2EC-E521CBFD6E15}">
      <dsp:nvSpPr>
        <dsp:cNvPr id="0" name=""/>
        <dsp:cNvSpPr/>
      </dsp:nvSpPr>
      <dsp:spPr>
        <a:xfrm>
          <a:off x="291264" y="28601"/>
          <a:ext cx="3164887" cy="3164887"/>
        </a:xfrm>
        <a:prstGeom prst="circularArrow">
          <a:avLst>
            <a:gd name="adj1" fmla="val 5085"/>
            <a:gd name="adj2" fmla="val 327528"/>
            <a:gd name="adj3" fmla="val 21272472"/>
            <a:gd name="adj4" fmla="val 16200000"/>
            <a:gd name="adj5" fmla="val 5932"/>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47CFEA3E-0313-443B-87D2-6D07DD4EB2FC}">
      <dsp:nvSpPr>
        <dsp:cNvPr id="0" name=""/>
        <dsp:cNvSpPr/>
      </dsp:nvSpPr>
      <dsp:spPr>
        <a:xfrm>
          <a:off x="291264" y="123145"/>
          <a:ext cx="3164887" cy="3164887"/>
        </a:xfrm>
        <a:prstGeom prst="circularArrow">
          <a:avLst>
            <a:gd name="adj1" fmla="val 5085"/>
            <a:gd name="adj2" fmla="val 327528"/>
            <a:gd name="adj3" fmla="val 5072472"/>
            <a:gd name="adj4" fmla="val 0"/>
            <a:gd name="adj5" fmla="val 5932"/>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135D61DD-EAFA-4D37-8610-65FF2F816763}">
      <dsp:nvSpPr>
        <dsp:cNvPr id="0" name=""/>
        <dsp:cNvSpPr/>
      </dsp:nvSpPr>
      <dsp:spPr>
        <a:xfrm>
          <a:off x="196720" y="123145"/>
          <a:ext cx="3164887" cy="3164887"/>
        </a:xfrm>
        <a:prstGeom prst="circularArrow">
          <a:avLst>
            <a:gd name="adj1" fmla="val 5085"/>
            <a:gd name="adj2" fmla="val 327528"/>
            <a:gd name="adj3" fmla="val 10472472"/>
            <a:gd name="adj4" fmla="val 5400000"/>
            <a:gd name="adj5" fmla="val 5932"/>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E4A854CB-C5B6-4727-B633-52F9F3F85838}">
      <dsp:nvSpPr>
        <dsp:cNvPr id="0" name=""/>
        <dsp:cNvSpPr/>
      </dsp:nvSpPr>
      <dsp:spPr>
        <a:xfrm>
          <a:off x="196720" y="28601"/>
          <a:ext cx="3164887" cy="3164887"/>
        </a:xfrm>
        <a:prstGeom prst="circularArrow">
          <a:avLst>
            <a:gd name="adj1" fmla="val 5085"/>
            <a:gd name="adj2" fmla="val 327528"/>
            <a:gd name="adj3" fmla="val 15872472"/>
            <a:gd name="adj4" fmla="val 10800000"/>
            <a:gd name="adj5" fmla="val 5932"/>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22285FC-C0F5-4F19-9674-0722ABB8F10F}">
      <dsp:nvSpPr>
        <dsp:cNvPr id="0" name=""/>
        <dsp:cNvSpPr/>
      </dsp:nvSpPr>
      <dsp:spPr>
        <a:xfrm>
          <a:off x="509857" y="-135"/>
          <a:ext cx="542493" cy="351677"/>
        </a:xfrm>
        <a:prstGeom prst="roundRect">
          <a:avLst/>
        </a:prstGeom>
        <a:gradFill rotWithShape="0">
          <a:gsLst>
            <a:gs pos="0">
              <a:schemeClr val="accent1">
                <a:hueOff val="0"/>
                <a:satOff val="0"/>
                <a:lumOff val="0"/>
                <a:alphaOff val="0"/>
                <a:tint val="98000"/>
                <a:lumMod val="114000"/>
              </a:schemeClr>
            </a:gs>
            <a:gs pos="100000">
              <a:schemeClr val="accent1">
                <a:hueOff val="0"/>
                <a:satOff val="0"/>
                <a:lumOff val="0"/>
                <a:alphaOff val="0"/>
                <a:shade val="90000"/>
                <a:lumMod val="84000"/>
              </a:schemeClr>
            </a:gs>
          </a:gsLst>
          <a:lin ang="5400000" scaled="0"/>
        </a:gradFill>
        <a:ln>
          <a:noFill/>
        </a:ln>
        <a:effectLst>
          <a:outerShdw blurRad="38100" dist="25400" dir="5400000" rotWithShape="0">
            <a:srgbClr val="000000">
              <a:alpha val="4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30480" tIns="30480" rIns="30480" bIns="30480" numCol="1" spcCol="1270" anchor="ctr" anchorCtr="0">
          <a:noAutofit/>
        </a:bodyPr>
        <a:lstStyle/>
        <a:p>
          <a:pPr marL="0" lvl="0" indent="0" algn="ctr" defTabSz="355600">
            <a:lnSpc>
              <a:spcPct val="90000"/>
            </a:lnSpc>
            <a:spcBef>
              <a:spcPct val="0"/>
            </a:spcBef>
            <a:spcAft>
              <a:spcPct val="35000"/>
            </a:spcAft>
            <a:buNone/>
          </a:pPr>
          <a:r>
            <a:rPr lang="fr-FR" sz="800" kern="1200"/>
            <a:t>Collecte</a:t>
          </a:r>
        </a:p>
      </dsp:txBody>
      <dsp:txXfrm>
        <a:off x="527024" y="17032"/>
        <a:ext cx="508159" cy="317343"/>
      </dsp:txXfrm>
    </dsp:sp>
    <dsp:sp modelId="{5044995E-67D6-43C6-ABB1-17E4C696CD8A}">
      <dsp:nvSpPr>
        <dsp:cNvPr id="0" name=""/>
        <dsp:cNvSpPr/>
      </dsp:nvSpPr>
      <dsp:spPr>
        <a:xfrm>
          <a:off x="173053" y="84573"/>
          <a:ext cx="1015022" cy="1015022"/>
        </a:xfrm>
        <a:custGeom>
          <a:avLst/>
          <a:gdLst/>
          <a:ahLst/>
          <a:cxnLst/>
          <a:rect l="0" t="0" r="0" b="0"/>
          <a:pathLst>
            <a:path>
              <a:moveTo>
                <a:pt x="914877" y="204822"/>
              </a:moveTo>
              <a:arcTo wR="507511" hR="507511" stAng="19403175" swAng="1155597"/>
            </a:path>
          </a:pathLst>
        </a:custGeom>
        <a:noFill/>
        <a:ln w="9525" cap="rnd" cmpd="sng" algn="ctr">
          <a:solidFill>
            <a:schemeClr val="accent1">
              <a:hueOff val="0"/>
              <a:satOff val="0"/>
              <a:lumOff val="0"/>
              <a:alphaOff val="0"/>
            </a:schemeClr>
          </a:solidFill>
          <a:prstDash val="solid"/>
          <a:tailEnd type="arrow"/>
        </a:ln>
        <a:effectLst/>
        <a:scene3d>
          <a:camera prst="orthographicFront"/>
          <a:lightRig rig="threePt" dir="t">
            <a:rot lat="0" lon="0" rev="7500000"/>
          </a:lightRig>
        </a:scene3d>
        <a:sp3d z="-40000" prstMaterial="matte"/>
      </dsp:spPr>
      <dsp:style>
        <a:lnRef idx="1">
          <a:scrgbClr r="0" g="0" b="0"/>
        </a:lnRef>
        <a:fillRef idx="0">
          <a:scrgbClr r="0" g="0" b="0"/>
        </a:fillRef>
        <a:effectRef idx="0">
          <a:scrgbClr r="0" g="0" b="0"/>
        </a:effectRef>
        <a:fontRef idx="minor"/>
      </dsp:style>
    </dsp:sp>
    <dsp:sp modelId="{E65AAC1A-E02A-4D85-A649-F8487D4870AD}">
      <dsp:nvSpPr>
        <dsp:cNvPr id="0" name=""/>
        <dsp:cNvSpPr/>
      </dsp:nvSpPr>
      <dsp:spPr>
        <a:xfrm>
          <a:off x="944172" y="494641"/>
          <a:ext cx="534742" cy="322325"/>
        </a:xfrm>
        <a:prstGeom prst="roundRect">
          <a:avLst/>
        </a:prstGeom>
        <a:gradFill rotWithShape="0">
          <a:gsLst>
            <a:gs pos="0">
              <a:schemeClr val="accent1">
                <a:hueOff val="0"/>
                <a:satOff val="0"/>
                <a:lumOff val="0"/>
                <a:alphaOff val="0"/>
                <a:tint val="98000"/>
                <a:lumMod val="114000"/>
              </a:schemeClr>
            </a:gs>
            <a:gs pos="100000">
              <a:schemeClr val="accent1">
                <a:hueOff val="0"/>
                <a:satOff val="0"/>
                <a:lumOff val="0"/>
                <a:alphaOff val="0"/>
                <a:shade val="90000"/>
                <a:lumMod val="84000"/>
              </a:schemeClr>
            </a:gs>
          </a:gsLst>
          <a:lin ang="5400000" scaled="0"/>
        </a:gradFill>
        <a:ln>
          <a:noFill/>
        </a:ln>
        <a:effectLst>
          <a:outerShdw blurRad="38100" dist="25400" dir="5400000" rotWithShape="0">
            <a:srgbClr val="000000">
              <a:alpha val="4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30480" tIns="30480" rIns="30480" bIns="30480" numCol="1" spcCol="1270" anchor="ctr" anchorCtr="0">
          <a:noAutofit/>
        </a:bodyPr>
        <a:lstStyle/>
        <a:p>
          <a:pPr marL="0" lvl="0" indent="0" algn="ctr" defTabSz="355600">
            <a:lnSpc>
              <a:spcPct val="90000"/>
            </a:lnSpc>
            <a:spcBef>
              <a:spcPct val="0"/>
            </a:spcBef>
            <a:spcAft>
              <a:spcPct val="35000"/>
            </a:spcAft>
            <a:buNone/>
          </a:pPr>
          <a:r>
            <a:rPr lang="fr-FR" sz="800" kern="1200"/>
            <a:t>Saisie</a:t>
          </a:r>
        </a:p>
      </dsp:txBody>
      <dsp:txXfrm>
        <a:off x="959907" y="510376"/>
        <a:ext cx="503272" cy="290855"/>
      </dsp:txXfrm>
    </dsp:sp>
    <dsp:sp modelId="{0C890AB1-999D-44B2-B775-1A3C18250562}">
      <dsp:nvSpPr>
        <dsp:cNvPr id="0" name=""/>
        <dsp:cNvSpPr/>
      </dsp:nvSpPr>
      <dsp:spPr>
        <a:xfrm>
          <a:off x="167791" y="244447"/>
          <a:ext cx="1015022" cy="1015022"/>
        </a:xfrm>
        <a:custGeom>
          <a:avLst/>
          <a:gdLst/>
          <a:ahLst/>
          <a:cxnLst/>
          <a:rect l="0" t="0" r="0" b="0"/>
          <a:pathLst>
            <a:path>
              <a:moveTo>
                <a:pt x="1002943" y="617580"/>
              </a:moveTo>
              <a:arcTo wR="507511" hR="507511" stAng="751552" swAng="943419"/>
            </a:path>
          </a:pathLst>
        </a:custGeom>
        <a:noFill/>
        <a:ln w="9525" cap="rnd" cmpd="sng" algn="ctr">
          <a:solidFill>
            <a:schemeClr val="accent1">
              <a:hueOff val="0"/>
              <a:satOff val="0"/>
              <a:lumOff val="0"/>
              <a:alphaOff val="0"/>
            </a:schemeClr>
          </a:solidFill>
          <a:prstDash val="solid"/>
          <a:tailEnd type="arrow"/>
        </a:ln>
        <a:effectLst/>
        <a:scene3d>
          <a:camera prst="orthographicFront"/>
          <a:lightRig rig="threePt" dir="t">
            <a:rot lat="0" lon="0" rev="7500000"/>
          </a:lightRig>
        </a:scene3d>
        <a:sp3d z="-40000" prstMaterial="matte"/>
      </dsp:spPr>
      <dsp:style>
        <a:lnRef idx="1">
          <a:scrgbClr r="0" g="0" b="0"/>
        </a:lnRef>
        <a:fillRef idx="0">
          <a:scrgbClr r="0" g="0" b="0"/>
        </a:fillRef>
        <a:effectRef idx="0">
          <a:scrgbClr r="0" g="0" b="0"/>
        </a:effectRef>
        <a:fontRef idx="minor"/>
      </dsp:style>
    </dsp:sp>
    <dsp:sp modelId="{24B01FC6-DA8C-4FEC-8920-8E2D91E7FEA7}">
      <dsp:nvSpPr>
        <dsp:cNvPr id="0" name=""/>
        <dsp:cNvSpPr/>
      </dsp:nvSpPr>
      <dsp:spPr>
        <a:xfrm>
          <a:off x="502018" y="948644"/>
          <a:ext cx="596900" cy="373871"/>
        </a:xfrm>
        <a:prstGeom prst="roundRect">
          <a:avLst/>
        </a:prstGeom>
        <a:gradFill rotWithShape="0">
          <a:gsLst>
            <a:gs pos="0">
              <a:schemeClr val="accent1">
                <a:hueOff val="0"/>
                <a:satOff val="0"/>
                <a:lumOff val="0"/>
                <a:alphaOff val="0"/>
                <a:tint val="98000"/>
                <a:lumMod val="114000"/>
              </a:schemeClr>
            </a:gs>
            <a:gs pos="100000">
              <a:schemeClr val="accent1">
                <a:hueOff val="0"/>
                <a:satOff val="0"/>
                <a:lumOff val="0"/>
                <a:alphaOff val="0"/>
                <a:shade val="90000"/>
                <a:lumMod val="84000"/>
              </a:schemeClr>
            </a:gs>
          </a:gsLst>
          <a:lin ang="5400000" scaled="0"/>
        </a:gradFill>
        <a:ln>
          <a:noFill/>
        </a:ln>
        <a:effectLst>
          <a:outerShdw blurRad="38100" dist="25400" dir="5400000" rotWithShape="0">
            <a:srgbClr val="000000">
              <a:alpha val="4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30480" tIns="30480" rIns="30480" bIns="30480" numCol="1" spcCol="1270" anchor="ctr" anchorCtr="0">
          <a:noAutofit/>
        </a:bodyPr>
        <a:lstStyle/>
        <a:p>
          <a:pPr marL="0" lvl="0" indent="0" algn="ctr" defTabSz="355600">
            <a:lnSpc>
              <a:spcPct val="90000"/>
            </a:lnSpc>
            <a:spcBef>
              <a:spcPct val="0"/>
            </a:spcBef>
            <a:spcAft>
              <a:spcPct val="35000"/>
            </a:spcAft>
            <a:buNone/>
          </a:pPr>
          <a:r>
            <a:rPr lang="fr-FR" sz="800" kern="1200"/>
            <a:t>Traitement</a:t>
          </a:r>
          <a:endParaRPr lang="fr-FR" sz="1100" kern="1200"/>
        </a:p>
      </dsp:txBody>
      <dsp:txXfrm>
        <a:off x="520269" y="966895"/>
        <a:ext cx="560398" cy="337369"/>
      </dsp:txXfrm>
    </dsp:sp>
    <dsp:sp modelId="{543BBAD1-E266-42A1-B6B6-C3926A91ACAD}">
      <dsp:nvSpPr>
        <dsp:cNvPr id="0" name=""/>
        <dsp:cNvSpPr/>
      </dsp:nvSpPr>
      <dsp:spPr>
        <a:xfrm>
          <a:off x="429850" y="263089"/>
          <a:ext cx="1015022" cy="1015022"/>
        </a:xfrm>
        <a:custGeom>
          <a:avLst/>
          <a:gdLst/>
          <a:ahLst/>
          <a:cxnLst/>
          <a:rect l="0" t="0" r="0" b="0"/>
          <a:pathLst>
            <a:path>
              <a:moveTo>
                <a:pt x="49879" y="726921"/>
              </a:moveTo>
              <a:arcTo wR="507511" hR="507511" stAng="9263082" swAng="971214"/>
            </a:path>
          </a:pathLst>
        </a:custGeom>
        <a:noFill/>
        <a:ln w="9525" cap="rnd" cmpd="sng" algn="ctr">
          <a:solidFill>
            <a:schemeClr val="accent1">
              <a:hueOff val="0"/>
              <a:satOff val="0"/>
              <a:lumOff val="0"/>
              <a:alphaOff val="0"/>
            </a:schemeClr>
          </a:solidFill>
          <a:prstDash val="solid"/>
          <a:tailEnd type="arrow"/>
        </a:ln>
        <a:effectLst/>
        <a:scene3d>
          <a:camera prst="orthographicFront"/>
          <a:lightRig rig="threePt" dir="t">
            <a:rot lat="0" lon="0" rev="7500000"/>
          </a:lightRig>
        </a:scene3d>
        <a:sp3d z="-40000" prstMaterial="matte"/>
      </dsp:spPr>
      <dsp:style>
        <a:lnRef idx="1">
          <a:scrgbClr r="0" g="0" b="0"/>
        </a:lnRef>
        <a:fillRef idx="0">
          <a:scrgbClr r="0" g="0" b="0"/>
        </a:fillRef>
        <a:effectRef idx="0">
          <a:scrgbClr r="0" g="0" b="0"/>
        </a:effectRef>
        <a:fontRef idx="minor"/>
      </dsp:style>
    </dsp:sp>
    <dsp:sp modelId="{7B1DA764-7B97-41F5-8FA9-919C14766A75}">
      <dsp:nvSpPr>
        <dsp:cNvPr id="0" name=""/>
        <dsp:cNvSpPr/>
      </dsp:nvSpPr>
      <dsp:spPr>
        <a:xfrm>
          <a:off x="120003" y="492541"/>
          <a:ext cx="562888" cy="314470"/>
        </a:xfrm>
        <a:prstGeom prst="roundRect">
          <a:avLst/>
        </a:prstGeom>
        <a:gradFill rotWithShape="0">
          <a:gsLst>
            <a:gs pos="0">
              <a:schemeClr val="accent1">
                <a:hueOff val="0"/>
                <a:satOff val="0"/>
                <a:lumOff val="0"/>
                <a:alphaOff val="0"/>
                <a:tint val="98000"/>
                <a:lumMod val="114000"/>
              </a:schemeClr>
            </a:gs>
            <a:gs pos="100000">
              <a:schemeClr val="accent1">
                <a:hueOff val="0"/>
                <a:satOff val="0"/>
                <a:lumOff val="0"/>
                <a:alphaOff val="0"/>
                <a:shade val="90000"/>
                <a:lumMod val="84000"/>
              </a:schemeClr>
            </a:gs>
          </a:gsLst>
          <a:lin ang="5400000" scaled="0"/>
        </a:gradFill>
        <a:ln>
          <a:noFill/>
        </a:ln>
        <a:effectLst>
          <a:outerShdw blurRad="38100" dist="25400" dir="5400000" rotWithShape="0">
            <a:srgbClr val="000000">
              <a:alpha val="4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30480" tIns="30480" rIns="30480" bIns="30480" numCol="1" spcCol="1270" anchor="ctr" anchorCtr="0">
          <a:noAutofit/>
        </a:bodyPr>
        <a:lstStyle/>
        <a:p>
          <a:pPr marL="0" lvl="0" indent="0" algn="ctr" defTabSz="355600">
            <a:lnSpc>
              <a:spcPct val="90000"/>
            </a:lnSpc>
            <a:spcBef>
              <a:spcPct val="0"/>
            </a:spcBef>
            <a:spcAft>
              <a:spcPct val="35000"/>
            </a:spcAft>
            <a:buNone/>
          </a:pPr>
          <a:r>
            <a:rPr lang="fr-FR" sz="800" kern="1200"/>
            <a:t>Diffusion</a:t>
          </a:r>
        </a:p>
      </dsp:txBody>
      <dsp:txXfrm>
        <a:off x="135354" y="507892"/>
        <a:ext cx="532186" cy="283768"/>
      </dsp:txXfrm>
    </dsp:sp>
    <dsp:sp modelId="{9F351090-7BAA-4F07-AF7F-B9F5AF46AC98}">
      <dsp:nvSpPr>
        <dsp:cNvPr id="0" name=""/>
        <dsp:cNvSpPr/>
      </dsp:nvSpPr>
      <dsp:spPr>
        <a:xfrm>
          <a:off x="434113" y="32377"/>
          <a:ext cx="1015022" cy="1015022"/>
        </a:xfrm>
        <a:custGeom>
          <a:avLst/>
          <a:gdLst/>
          <a:ahLst/>
          <a:cxnLst/>
          <a:rect l="0" t="0" r="0" b="0"/>
          <a:pathLst>
            <a:path>
              <a:moveTo>
                <a:pt x="8623" y="414350"/>
              </a:moveTo>
              <a:arcTo wR="507511" hR="507511" stAng="11434644" swAng="954272"/>
            </a:path>
          </a:pathLst>
        </a:custGeom>
        <a:noFill/>
        <a:ln w="9525" cap="rnd" cmpd="sng" algn="ctr">
          <a:solidFill>
            <a:schemeClr val="accent1">
              <a:hueOff val="0"/>
              <a:satOff val="0"/>
              <a:lumOff val="0"/>
              <a:alphaOff val="0"/>
            </a:schemeClr>
          </a:solidFill>
          <a:prstDash val="solid"/>
          <a:tailEnd type="arrow"/>
        </a:ln>
        <a:effectLst/>
        <a:scene3d>
          <a:camera prst="orthographicFront"/>
          <a:lightRig rig="threePt" dir="t">
            <a:rot lat="0" lon="0" rev="7500000"/>
          </a:lightRig>
        </a:scene3d>
        <a:sp3d z="-40000" prstMaterial="matte"/>
      </dsp:spPr>
      <dsp:style>
        <a:lnRef idx="1">
          <a:scrgbClr r="0" g="0" b="0"/>
        </a:lnRef>
        <a:fillRef idx="0">
          <a:scrgbClr r="0" g="0" b="0"/>
        </a:fillRef>
        <a:effectRef idx="0">
          <a:scrgbClr r="0" g="0" b="0"/>
        </a:effectRef>
        <a:fontRef idx="minor"/>
      </dsp:style>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BD0570F-EA52-4E8C-ABEB-1A2ED8F5DCC1}">
      <dsp:nvSpPr>
        <dsp:cNvPr id="0" name=""/>
        <dsp:cNvSpPr/>
      </dsp:nvSpPr>
      <dsp:spPr>
        <a:xfrm>
          <a:off x="-6870753" y="-1050958"/>
          <a:ext cx="8180743" cy="8180743"/>
        </a:xfrm>
        <a:prstGeom prst="blockArc">
          <a:avLst>
            <a:gd name="adj1" fmla="val 18900000"/>
            <a:gd name="adj2" fmla="val 2700000"/>
            <a:gd name="adj3" fmla="val 264"/>
          </a:avLst>
        </a:prstGeom>
        <a:noFill/>
        <a:ln w="19050" cap="rnd"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25218044-0E5D-4C84-B93D-661F14C603B7}">
      <dsp:nvSpPr>
        <dsp:cNvPr id="0" name=""/>
        <dsp:cNvSpPr/>
      </dsp:nvSpPr>
      <dsp:spPr>
        <a:xfrm>
          <a:off x="843741" y="473941"/>
          <a:ext cx="10905908" cy="1483647"/>
        </a:xfrm>
        <a:prstGeom prst="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65014" tIns="50800" rIns="50800" bIns="50800" numCol="1" spcCol="1270" anchor="ctr" anchorCtr="0">
          <a:noAutofit/>
        </a:bodyPr>
        <a:lstStyle/>
        <a:p>
          <a:pPr marL="0" lvl="0" indent="0" algn="l" defTabSz="889000">
            <a:lnSpc>
              <a:spcPct val="90000"/>
            </a:lnSpc>
            <a:spcBef>
              <a:spcPct val="0"/>
            </a:spcBef>
            <a:spcAft>
              <a:spcPct val="35000"/>
            </a:spcAft>
            <a:buSzPts val="1000"/>
            <a:buFont typeface="Arial" panose="020B0604020202020204" pitchFamily="34" charset="0"/>
            <a:buNone/>
          </a:pPr>
          <a:r>
            <a:rPr lang="fr-FR" sz="2000" b="1" kern="1200" dirty="0">
              <a:effectLst/>
              <a:latin typeface="Arial" panose="020B0604020202020204" pitchFamily="34" charset="0"/>
              <a:ea typeface="Calibri" panose="020F0502020204030204" pitchFamily="34" charset="0"/>
              <a:cs typeface="Times New Roman" panose="02020603050405020304" pitchFamily="18" charset="0"/>
            </a:rPr>
            <a:t>Un changement progressif : </a:t>
          </a:r>
          <a:r>
            <a:rPr lang="fr-FR" sz="2000" b="0" kern="1200" dirty="0">
              <a:effectLst/>
              <a:latin typeface="Arial" panose="020B0604020202020204" pitchFamily="34" charset="0"/>
              <a:ea typeface="Calibri" panose="020F0502020204030204" pitchFamily="34" charset="0"/>
              <a:cs typeface="Times New Roman" panose="02020603050405020304" pitchFamily="18" charset="0"/>
            </a:rPr>
            <a:t>Elle</a:t>
          </a:r>
          <a:r>
            <a:rPr lang="fr-FR" sz="2000" kern="1200" dirty="0">
              <a:effectLst/>
              <a:latin typeface="Arial" panose="020B0604020202020204" pitchFamily="34" charset="0"/>
              <a:ea typeface="Calibri" panose="020F0502020204030204" pitchFamily="34" charset="0"/>
              <a:cs typeface="Times New Roman" panose="02020603050405020304" pitchFamily="18" charset="0"/>
            </a:rPr>
            <a:t> consiste à mettre en œuvre des actions et tâches faciles à réaliser pour </a:t>
          </a:r>
          <a:r>
            <a:rPr lang="fr-FR" sz="2000" b="1" kern="1200" dirty="0">
              <a:effectLst/>
              <a:latin typeface="Arial" panose="020B0604020202020204" pitchFamily="34" charset="0"/>
              <a:ea typeface="Calibri" panose="020F0502020204030204" pitchFamily="34" charset="0"/>
              <a:cs typeface="Times New Roman" panose="02020603050405020304" pitchFamily="18" charset="0"/>
            </a:rPr>
            <a:t>transformer les processus de manière progressive.</a:t>
          </a:r>
          <a:r>
            <a:rPr lang="fr-FR" sz="2000" kern="1200" dirty="0">
              <a:effectLst/>
              <a:latin typeface="Arial" panose="020B0604020202020204" pitchFamily="34" charset="0"/>
              <a:ea typeface="Calibri" panose="020F0502020204030204" pitchFamily="34" charset="0"/>
              <a:cs typeface="Times New Roman" panose="02020603050405020304" pitchFamily="18" charset="0"/>
            </a:rPr>
            <a:t> Les changements vont se faire par étape sans déstabiliser l’organisation. Elle offre une meilleure adhésion des collaborateurs et réduit les freins au changement.</a:t>
          </a:r>
          <a:endParaRPr lang="fr-FR" sz="2000" kern="1200" dirty="0"/>
        </a:p>
      </dsp:txBody>
      <dsp:txXfrm>
        <a:off x="843741" y="473941"/>
        <a:ext cx="10905908" cy="1483647"/>
      </dsp:txXfrm>
    </dsp:sp>
    <dsp:sp modelId="{09B00366-171A-4E1A-9AFC-001906A8B6EE}">
      <dsp:nvSpPr>
        <dsp:cNvPr id="0" name=""/>
        <dsp:cNvSpPr/>
      </dsp:nvSpPr>
      <dsp:spPr>
        <a:xfrm>
          <a:off x="83887" y="455912"/>
          <a:ext cx="1519706" cy="1519706"/>
        </a:xfrm>
        <a:prstGeom prst="ellipse">
          <a:avLst/>
        </a:prstGeom>
        <a:solidFill>
          <a:schemeClr val="lt1">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A085E1BA-FEF9-47AD-B24A-DB38D521894D}">
      <dsp:nvSpPr>
        <dsp:cNvPr id="0" name=""/>
        <dsp:cNvSpPr/>
      </dsp:nvSpPr>
      <dsp:spPr>
        <a:xfrm>
          <a:off x="1298333" y="2382590"/>
          <a:ext cx="10463978" cy="1150709"/>
        </a:xfrm>
        <a:prstGeom prst="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65014" tIns="50800" rIns="50800" bIns="50800" numCol="1" spcCol="1270" anchor="ctr" anchorCtr="0">
          <a:noAutofit/>
        </a:bodyPr>
        <a:lstStyle/>
        <a:p>
          <a:pPr marL="0" lvl="0" indent="0" algn="l" defTabSz="889000">
            <a:lnSpc>
              <a:spcPct val="90000"/>
            </a:lnSpc>
            <a:spcBef>
              <a:spcPct val="0"/>
            </a:spcBef>
            <a:spcAft>
              <a:spcPct val="35000"/>
            </a:spcAft>
            <a:buNone/>
          </a:pPr>
          <a:r>
            <a:rPr lang="fr-FR" sz="2000" b="1" kern="1200" dirty="0">
              <a:effectLst/>
              <a:latin typeface="Arial" panose="020B0604020202020204" pitchFamily="34" charset="0"/>
              <a:ea typeface="Calibri" panose="020F0502020204030204" pitchFamily="34" charset="0"/>
              <a:cs typeface="Times New Roman" panose="02020603050405020304" pitchFamily="18" charset="0"/>
            </a:rPr>
            <a:t>La résolution rapide des problèmes : </a:t>
          </a:r>
          <a:r>
            <a:rPr lang="fr-FR" sz="2000" kern="1200" dirty="0">
              <a:effectLst/>
              <a:latin typeface="Arial" panose="020B0604020202020204" pitchFamily="34" charset="0"/>
              <a:ea typeface="Calibri" panose="020F0502020204030204" pitchFamily="34" charset="0"/>
              <a:cs typeface="Times New Roman" panose="02020603050405020304" pitchFamily="18" charset="0"/>
            </a:rPr>
            <a:t>Elle permet de </a:t>
          </a:r>
          <a:r>
            <a:rPr lang="fr-FR" sz="2000" b="1" kern="1200" dirty="0">
              <a:effectLst/>
              <a:latin typeface="Arial" panose="020B0604020202020204" pitchFamily="34" charset="0"/>
              <a:ea typeface="Calibri" panose="020F0502020204030204" pitchFamily="34" charset="0"/>
              <a:cs typeface="Times New Roman" panose="02020603050405020304" pitchFamily="18" charset="0"/>
            </a:rPr>
            <a:t>détecter rapidement des dysfonctionnements</a:t>
          </a:r>
          <a:r>
            <a:rPr lang="fr-FR" sz="2000" kern="1200" dirty="0">
              <a:effectLst/>
              <a:latin typeface="Arial" panose="020B0604020202020204" pitchFamily="34" charset="0"/>
              <a:ea typeface="Calibri" panose="020F0502020204030204" pitchFamily="34" charset="0"/>
              <a:cs typeface="Times New Roman" panose="02020603050405020304" pitchFamily="18" charset="0"/>
            </a:rPr>
            <a:t> liés aux processus organisationnel. En identifiant les problèmes, l’entreprise peut ainsi mettre en œuvre des actions pour les résoudre</a:t>
          </a:r>
          <a:r>
            <a:rPr lang="fr-FR" sz="2000" b="1" kern="1200" dirty="0">
              <a:effectLst/>
              <a:latin typeface="Arial" panose="020B0604020202020204" pitchFamily="34" charset="0"/>
              <a:ea typeface="Calibri" panose="020F0502020204030204" pitchFamily="34" charset="0"/>
              <a:cs typeface="Times New Roman" panose="02020603050405020304" pitchFamily="18" charset="0"/>
            </a:rPr>
            <a:t>.</a:t>
          </a:r>
          <a:endParaRPr lang="fr-FR" sz="2000" kern="1200" dirty="0">
            <a:effectLst/>
            <a:latin typeface="Arial" panose="020B0604020202020204" pitchFamily="34" charset="0"/>
            <a:ea typeface="Calibri" panose="020F0502020204030204" pitchFamily="34" charset="0"/>
            <a:cs typeface="Times New Roman" panose="02020603050405020304" pitchFamily="18" charset="0"/>
          </a:endParaRPr>
        </a:p>
      </dsp:txBody>
      <dsp:txXfrm>
        <a:off x="1298333" y="2382590"/>
        <a:ext cx="10463978" cy="1150709"/>
      </dsp:txXfrm>
    </dsp:sp>
    <dsp:sp modelId="{7DC877C9-77F0-475F-8F8E-6FC046915E1E}">
      <dsp:nvSpPr>
        <dsp:cNvPr id="0" name=""/>
        <dsp:cNvSpPr/>
      </dsp:nvSpPr>
      <dsp:spPr>
        <a:xfrm>
          <a:off x="525818" y="2279560"/>
          <a:ext cx="1519706" cy="1519706"/>
        </a:xfrm>
        <a:prstGeom prst="ellipse">
          <a:avLst/>
        </a:prstGeom>
        <a:solidFill>
          <a:schemeClr val="lt1">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29BDC6DB-DC16-4E0F-B890-A5BCB74CEE0B}">
      <dsp:nvSpPr>
        <dsp:cNvPr id="0" name=""/>
        <dsp:cNvSpPr/>
      </dsp:nvSpPr>
      <dsp:spPr>
        <a:xfrm>
          <a:off x="843741" y="4043970"/>
          <a:ext cx="10905908" cy="1638183"/>
        </a:xfrm>
        <a:prstGeom prst="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65014" tIns="50800" rIns="50800" bIns="50800" numCol="1" spcCol="1270" anchor="ctr" anchorCtr="0">
          <a:noAutofit/>
        </a:bodyPr>
        <a:lstStyle/>
        <a:p>
          <a:pPr marL="0" lvl="0" indent="0" algn="l" defTabSz="889000">
            <a:lnSpc>
              <a:spcPct val="90000"/>
            </a:lnSpc>
            <a:spcBef>
              <a:spcPct val="0"/>
            </a:spcBef>
            <a:spcAft>
              <a:spcPct val="35000"/>
            </a:spcAft>
            <a:buNone/>
          </a:pPr>
          <a:r>
            <a:rPr lang="fr-FR" sz="2000" b="1" kern="1200" dirty="0">
              <a:effectLst/>
              <a:latin typeface="Arial" panose="020B0604020202020204" pitchFamily="34" charset="0"/>
              <a:ea typeface="Calibri" panose="020F0502020204030204" pitchFamily="34" charset="0"/>
              <a:cs typeface="Times New Roman" panose="02020603050405020304" pitchFamily="18" charset="0"/>
            </a:rPr>
            <a:t>La réduction du gaspillage : </a:t>
          </a:r>
          <a:r>
            <a:rPr lang="fr-FR" sz="2000" kern="1200" dirty="0">
              <a:effectLst/>
              <a:latin typeface="Arial" panose="020B0604020202020204" pitchFamily="34" charset="0"/>
              <a:ea typeface="Calibri" panose="020F0502020204030204" pitchFamily="34" charset="0"/>
              <a:cs typeface="Times New Roman" panose="02020603050405020304" pitchFamily="18" charset="0"/>
            </a:rPr>
            <a:t>Elle permet de détecter les </a:t>
          </a:r>
          <a:r>
            <a:rPr lang="fr-FR" sz="2000" b="1" kern="1200" dirty="0">
              <a:effectLst/>
              <a:latin typeface="Arial" panose="020B0604020202020204" pitchFamily="34" charset="0"/>
              <a:ea typeface="Calibri" panose="020F0502020204030204" pitchFamily="34" charset="0"/>
              <a:cs typeface="Times New Roman" panose="02020603050405020304" pitchFamily="18" charset="0"/>
            </a:rPr>
            <a:t>gaspillages</a:t>
          </a:r>
          <a:r>
            <a:rPr lang="fr-FR" sz="2000" kern="1200" dirty="0">
              <a:effectLst/>
              <a:latin typeface="Arial" panose="020B0604020202020204" pitchFamily="34" charset="0"/>
              <a:ea typeface="Calibri" panose="020F0502020204030204" pitchFamily="34" charset="0"/>
              <a:cs typeface="Times New Roman" panose="02020603050405020304" pitchFamily="18" charset="0"/>
            </a:rPr>
            <a:t>, les activités qui n’apportent </a:t>
          </a:r>
          <a:r>
            <a:rPr lang="fr-FR" sz="2000" b="1" kern="1200" dirty="0">
              <a:effectLst/>
              <a:latin typeface="Arial" panose="020B0604020202020204" pitchFamily="34" charset="0"/>
              <a:ea typeface="Calibri" panose="020F0502020204030204" pitchFamily="34" charset="0"/>
              <a:cs typeface="Times New Roman" panose="02020603050405020304" pitchFamily="18" charset="0"/>
            </a:rPr>
            <a:t>aucune valeur</a:t>
          </a:r>
          <a:r>
            <a:rPr lang="fr-FR" sz="2000" kern="1200" dirty="0">
              <a:effectLst/>
              <a:latin typeface="Arial" panose="020B0604020202020204" pitchFamily="34" charset="0"/>
              <a:ea typeface="Calibri" panose="020F0502020204030204" pitchFamily="34" charset="0"/>
              <a:cs typeface="Times New Roman" panose="02020603050405020304" pitchFamily="18" charset="0"/>
            </a:rPr>
            <a:t> et qui peuvent être supprimées du processus (temps d’attente, surproduction, déplacements…) toute tâche sans valeur ajoutée. Cela permet également d’accroître la productivité et l’efficacité. Ces changements progressifs sont moins coûteux que de transformer l’entreprise à grande échelle.</a:t>
          </a:r>
        </a:p>
      </dsp:txBody>
      <dsp:txXfrm>
        <a:off x="843741" y="4043970"/>
        <a:ext cx="10905908" cy="1638183"/>
      </dsp:txXfrm>
    </dsp:sp>
    <dsp:sp modelId="{781451C7-FC55-4257-881B-ADCC696B1159}">
      <dsp:nvSpPr>
        <dsp:cNvPr id="0" name=""/>
        <dsp:cNvSpPr/>
      </dsp:nvSpPr>
      <dsp:spPr>
        <a:xfrm>
          <a:off x="83887" y="4103208"/>
          <a:ext cx="1519706" cy="1519706"/>
        </a:xfrm>
        <a:prstGeom prst="ellipse">
          <a:avLst/>
        </a:prstGeom>
        <a:solidFill>
          <a:schemeClr val="lt1">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22285FC-C0F5-4F19-9674-0722ABB8F10F}">
      <dsp:nvSpPr>
        <dsp:cNvPr id="0" name=""/>
        <dsp:cNvSpPr/>
      </dsp:nvSpPr>
      <dsp:spPr>
        <a:xfrm>
          <a:off x="509857" y="-135"/>
          <a:ext cx="542493" cy="351677"/>
        </a:xfrm>
        <a:prstGeom prst="roundRect">
          <a:avLst/>
        </a:prstGeom>
        <a:gradFill rotWithShape="0">
          <a:gsLst>
            <a:gs pos="0">
              <a:schemeClr val="accent1">
                <a:hueOff val="0"/>
                <a:satOff val="0"/>
                <a:lumOff val="0"/>
                <a:alphaOff val="0"/>
                <a:tint val="98000"/>
                <a:lumMod val="114000"/>
              </a:schemeClr>
            </a:gs>
            <a:gs pos="100000">
              <a:schemeClr val="accent1">
                <a:hueOff val="0"/>
                <a:satOff val="0"/>
                <a:lumOff val="0"/>
                <a:alphaOff val="0"/>
                <a:shade val="90000"/>
                <a:lumMod val="84000"/>
              </a:schemeClr>
            </a:gs>
          </a:gsLst>
          <a:lin ang="5400000" scaled="0"/>
        </a:gradFill>
        <a:ln>
          <a:noFill/>
        </a:ln>
        <a:effectLst>
          <a:outerShdw blurRad="38100" dist="25400" dir="5400000" rotWithShape="0">
            <a:srgbClr val="000000">
              <a:alpha val="4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30480" tIns="30480" rIns="30480" bIns="30480" numCol="1" spcCol="1270" anchor="ctr" anchorCtr="0">
          <a:noAutofit/>
        </a:bodyPr>
        <a:lstStyle/>
        <a:p>
          <a:pPr marL="0" lvl="0" indent="0" algn="ctr" defTabSz="355600">
            <a:lnSpc>
              <a:spcPct val="90000"/>
            </a:lnSpc>
            <a:spcBef>
              <a:spcPct val="0"/>
            </a:spcBef>
            <a:spcAft>
              <a:spcPct val="35000"/>
            </a:spcAft>
            <a:buNone/>
          </a:pPr>
          <a:r>
            <a:rPr lang="fr-FR" sz="800" kern="1200"/>
            <a:t>Collecte</a:t>
          </a:r>
        </a:p>
      </dsp:txBody>
      <dsp:txXfrm>
        <a:off x="527024" y="17032"/>
        <a:ext cx="508159" cy="317343"/>
      </dsp:txXfrm>
    </dsp:sp>
    <dsp:sp modelId="{5044995E-67D6-43C6-ABB1-17E4C696CD8A}">
      <dsp:nvSpPr>
        <dsp:cNvPr id="0" name=""/>
        <dsp:cNvSpPr/>
      </dsp:nvSpPr>
      <dsp:spPr>
        <a:xfrm>
          <a:off x="173053" y="84573"/>
          <a:ext cx="1015022" cy="1015022"/>
        </a:xfrm>
        <a:custGeom>
          <a:avLst/>
          <a:gdLst/>
          <a:ahLst/>
          <a:cxnLst/>
          <a:rect l="0" t="0" r="0" b="0"/>
          <a:pathLst>
            <a:path>
              <a:moveTo>
                <a:pt x="914877" y="204822"/>
              </a:moveTo>
              <a:arcTo wR="507511" hR="507511" stAng="19403175" swAng="1155597"/>
            </a:path>
          </a:pathLst>
        </a:custGeom>
        <a:noFill/>
        <a:ln w="9525" cap="rnd" cmpd="sng" algn="ctr">
          <a:solidFill>
            <a:schemeClr val="accent1">
              <a:hueOff val="0"/>
              <a:satOff val="0"/>
              <a:lumOff val="0"/>
              <a:alphaOff val="0"/>
            </a:schemeClr>
          </a:solidFill>
          <a:prstDash val="solid"/>
          <a:tailEnd type="arrow"/>
        </a:ln>
        <a:effectLst/>
        <a:scene3d>
          <a:camera prst="orthographicFront"/>
          <a:lightRig rig="threePt" dir="t">
            <a:rot lat="0" lon="0" rev="7500000"/>
          </a:lightRig>
        </a:scene3d>
        <a:sp3d z="-40000" prstMaterial="matte"/>
      </dsp:spPr>
      <dsp:style>
        <a:lnRef idx="1">
          <a:scrgbClr r="0" g="0" b="0"/>
        </a:lnRef>
        <a:fillRef idx="0">
          <a:scrgbClr r="0" g="0" b="0"/>
        </a:fillRef>
        <a:effectRef idx="0">
          <a:scrgbClr r="0" g="0" b="0"/>
        </a:effectRef>
        <a:fontRef idx="minor"/>
      </dsp:style>
    </dsp:sp>
    <dsp:sp modelId="{E65AAC1A-E02A-4D85-A649-F8487D4870AD}">
      <dsp:nvSpPr>
        <dsp:cNvPr id="0" name=""/>
        <dsp:cNvSpPr/>
      </dsp:nvSpPr>
      <dsp:spPr>
        <a:xfrm>
          <a:off x="944172" y="494641"/>
          <a:ext cx="534742" cy="322325"/>
        </a:xfrm>
        <a:prstGeom prst="roundRect">
          <a:avLst/>
        </a:prstGeom>
        <a:gradFill rotWithShape="0">
          <a:gsLst>
            <a:gs pos="0">
              <a:schemeClr val="accent1">
                <a:hueOff val="0"/>
                <a:satOff val="0"/>
                <a:lumOff val="0"/>
                <a:alphaOff val="0"/>
                <a:tint val="98000"/>
                <a:lumMod val="114000"/>
              </a:schemeClr>
            </a:gs>
            <a:gs pos="100000">
              <a:schemeClr val="accent1">
                <a:hueOff val="0"/>
                <a:satOff val="0"/>
                <a:lumOff val="0"/>
                <a:alphaOff val="0"/>
                <a:shade val="90000"/>
                <a:lumMod val="84000"/>
              </a:schemeClr>
            </a:gs>
          </a:gsLst>
          <a:lin ang="5400000" scaled="0"/>
        </a:gradFill>
        <a:ln>
          <a:noFill/>
        </a:ln>
        <a:effectLst>
          <a:outerShdw blurRad="38100" dist="25400" dir="5400000" rotWithShape="0">
            <a:srgbClr val="000000">
              <a:alpha val="4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30480" tIns="30480" rIns="30480" bIns="30480" numCol="1" spcCol="1270" anchor="ctr" anchorCtr="0">
          <a:noAutofit/>
        </a:bodyPr>
        <a:lstStyle/>
        <a:p>
          <a:pPr marL="0" lvl="0" indent="0" algn="ctr" defTabSz="355600">
            <a:lnSpc>
              <a:spcPct val="90000"/>
            </a:lnSpc>
            <a:spcBef>
              <a:spcPct val="0"/>
            </a:spcBef>
            <a:spcAft>
              <a:spcPct val="35000"/>
            </a:spcAft>
            <a:buNone/>
          </a:pPr>
          <a:r>
            <a:rPr lang="fr-FR" sz="800" kern="1200"/>
            <a:t>Saisie</a:t>
          </a:r>
        </a:p>
      </dsp:txBody>
      <dsp:txXfrm>
        <a:off x="959907" y="510376"/>
        <a:ext cx="503272" cy="290855"/>
      </dsp:txXfrm>
    </dsp:sp>
    <dsp:sp modelId="{0C890AB1-999D-44B2-B775-1A3C18250562}">
      <dsp:nvSpPr>
        <dsp:cNvPr id="0" name=""/>
        <dsp:cNvSpPr/>
      </dsp:nvSpPr>
      <dsp:spPr>
        <a:xfrm>
          <a:off x="167791" y="244447"/>
          <a:ext cx="1015022" cy="1015022"/>
        </a:xfrm>
        <a:custGeom>
          <a:avLst/>
          <a:gdLst/>
          <a:ahLst/>
          <a:cxnLst/>
          <a:rect l="0" t="0" r="0" b="0"/>
          <a:pathLst>
            <a:path>
              <a:moveTo>
                <a:pt x="1002943" y="617580"/>
              </a:moveTo>
              <a:arcTo wR="507511" hR="507511" stAng="751552" swAng="943419"/>
            </a:path>
          </a:pathLst>
        </a:custGeom>
        <a:noFill/>
        <a:ln w="9525" cap="rnd" cmpd="sng" algn="ctr">
          <a:solidFill>
            <a:schemeClr val="accent1">
              <a:hueOff val="0"/>
              <a:satOff val="0"/>
              <a:lumOff val="0"/>
              <a:alphaOff val="0"/>
            </a:schemeClr>
          </a:solidFill>
          <a:prstDash val="solid"/>
          <a:tailEnd type="arrow"/>
        </a:ln>
        <a:effectLst/>
        <a:scene3d>
          <a:camera prst="orthographicFront"/>
          <a:lightRig rig="threePt" dir="t">
            <a:rot lat="0" lon="0" rev="7500000"/>
          </a:lightRig>
        </a:scene3d>
        <a:sp3d z="-40000" prstMaterial="matte"/>
      </dsp:spPr>
      <dsp:style>
        <a:lnRef idx="1">
          <a:scrgbClr r="0" g="0" b="0"/>
        </a:lnRef>
        <a:fillRef idx="0">
          <a:scrgbClr r="0" g="0" b="0"/>
        </a:fillRef>
        <a:effectRef idx="0">
          <a:scrgbClr r="0" g="0" b="0"/>
        </a:effectRef>
        <a:fontRef idx="minor"/>
      </dsp:style>
    </dsp:sp>
    <dsp:sp modelId="{24B01FC6-DA8C-4FEC-8920-8E2D91E7FEA7}">
      <dsp:nvSpPr>
        <dsp:cNvPr id="0" name=""/>
        <dsp:cNvSpPr/>
      </dsp:nvSpPr>
      <dsp:spPr>
        <a:xfrm>
          <a:off x="502018" y="948644"/>
          <a:ext cx="596900" cy="373871"/>
        </a:xfrm>
        <a:prstGeom prst="roundRect">
          <a:avLst/>
        </a:prstGeom>
        <a:gradFill rotWithShape="0">
          <a:gsLst>
            <a:gs pos="0">
              <a:schemeClr val="accent1">
                <a:hueOff val="0"/>
                <a:satOff val="0"/>
                <a:lumOff val="0"/>
                <a:alphaOff val="0"/>
                <a:tint val="98000"/>
                <a:lumMod val="114000"/>
              </a:schemeClr>
            </a:gs>
            <a:gs pos="100000">
              <a:schemeClr val="accent1">
                <a:hueOff val="0"/>
                <a:satOff val="0"/>
                <a:lumOff val="0"/>
                <a:alphaOff val="0"/>
                <a:shade val="90000"/>
                <a:lumMod val="84000"/>
              </a:schemeClr>
            </a:gs>
          </a:gsLst>
          <a:lin ang="5400000" scaled="0"/>
        </a:gradFill>
        <a:ln>
          <a:noFill/>
        </a:ln>
        <a:effectLst>
          <a:outerShdw blurRad="38100" dist="25400" dir="5400000" rotWithShape="0">
            <a:srgbClr val="000000">
              <a:alpha val="4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30480" tIns="30480" rIns="30480" bIns="30480" numCol="1" spcCol="1270" anchor="ctr" anchorCtr="0">
          <a:noAutofit/>
        </a:bodyPr>
        <a:lstStyle/>
        <a:p>
          <a:pPr marL="0" lvl="0" indent="0" algn="ctr" defTabSz="355600">
            <a:lnSpc>
              <a:spcPct val="90000"/>
            </a:lnSpc>
            <a:spcBef>
              <a:spcPct val="0"/>
            </a:spcBef>
            <a:spcAft>
              <a:spcPct val="35000"/>
            </a:spcAft>
            <a:buNone/>
          </a:pPr>
          <a:r>
            <a:rPr lang="fr-FR" sz="800" kern="1200"/>
            <a:t>Traitement</a:t>
          </a:r>
          <a:endParaRPr lang="fr-FR" sz="1100" kern="1200"/>
        </a:p>
      </dsp:txBody>
      <dsp:txXfrm>
        <a:off x="520269" y="966895"/>
        <a:ext cx="560398" cy="337369"/>
      </dsp:txXfrm>
    </dsp:sp>
    <dsp:sp modelId="{543BBAD1-E266-42A1-B6B6-C3926A91ACAD}">
      <dsp:nvSpPr>
        <dsp:cNvPr id="0" name=""/>
        <dsp:cNvSpPr/>
      </dsp:nvSpPr>
      <dsp:spPr>
        <a:xfrm>
          <a:off x="429850" y="263089"/>
          <a:ext cx="1015022" cy="1015022"/>
        </a:xfrm>
        <a:custGeom>
          <a:avLst/>
          <a:gdLst/>
          <a:ahLst/>
          <a:cxnLst/>
          <a:rect l="0" t="0" r="0" b="0"/>
          <a:pathLst>
            <a:path>
              <a:moveTo>
                <a:pt x="49879" y="726921"/>
              </a:moveTo>
              <a:arcTo wR="507511" hR="507511" stAng="9263082" swAng="971214"/>
            </a:path>
          </a:pathLst>
        </a:custGeom>
        <a:noFill/>
        <a:ln w="9525" cap="rnd" cmpd="sng" algn="ctr">
          <a:solidFill>
            <a:schemeClr val="accent1">
              <a:hueOff val="0"/>
              <a:satOff val="0"/>
              <a:lumOff val="0"/>
              <a:alphaOff val="0"/>
            </a:schemeClr>
          </a:solidFill>
          <a:prstDash val="solid"/>
          <a:tailEnd type="arrow"/>
        </a:ln>
        <a:effectLst/>
        <a:scene3d>
          <a:camera prst="orthographicFront"/>
          <a:lightRig rig="threePt" dir="t">
            <a:rot lat="0" lon="0" rev="7500000"/>
          </a:lightRig>
        </a:scene3d>
        <a:sp3d z="-40000" prstMaterial="matte"/>
      </dsp:spPr>
      <dsp:style>
        <a:lnRef idx="1">
          <a:scrgbClr r="0" g="0" b="0"/>
        </a:lnRef>
        <a:fillRef idx="0">
          <a:scrgbClr r="0" g="0" b="0"/>
        </a:fillRef>
        <a:effectRef idx="0">
          <a:scrgbClr r="0" g="0" b="0"/>
        </a:effectRef>
        <a:fontRef idx="minor"/>
      </dsp:style>
    </dsp:sp>
    <dsp:sp modelId="{7B1DA764-7B97-41F5-8FA9-919C14766A75}">
      <dsp:nvSpPr>
        <dsp:cNvPr id="0" name=""/>
        <dsp:cNvSpPr/>
      </dsp:nvSpPr>
      <dsp:spPr>
        <a:xfrm>
          <a:off x="120003" y="492541"/>
          <a:ext cx="562888" cy="314470"/>
        </a:xfrm>
        <a:prstGeom prst="roundRect">
          <a:avLst/>
        </a:prstGeom>
        <a:gradFill rotWithShape="0">
          <a:gsLst>
            <a:gs pos="0">
              <a:schemeClr val="accent1">
                <a:hueOff val="0"/>
                <a:satOff val="0"/>
                <a:lumOff val="0"/>
                <a:alphaOff val="0"/>
                <a:tint val="98000"/>
                <a:lumMod val="114000"/>
              </a:schemeClr>
            </a:gs>
            <a:gs pos="100000">
              <a:schemeClr val="accent1">
                <a:hueOff val="0"/>
                <a:satOff val="0"/>
                <a:lumOff val="0"/>
                <a:alphaOff val="0"/>
                <a:shade val="90000"/>
                <a:lumMod val="84000"/>
              </a:schemeClr>
            </a:gs>
          </a:gsLst>
          <a:lin ang="5400000" scaled="0"/>
        </a:gradFill>
        <a:ln>
          <a:noFill/>
        </a:ln>
        <a:effectLst>
          <a:outerShdw blurRad="38100" dist="25400" dir="5400000" rotWithShape="0">
            <a:srgbClr val="000000">
              <a:alpha val="4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30480" tIns="30480" rIns="30480" bIns="30480" numCol="1" spcCol="1270" anchor="ctr" anchorCtr="0">
          <a:noAutofit/>
        </a:bodyPr>
        <a:lstStyle/>
        <a:p>
          <a:pPr marL="0" lvl="0" indent="0" algn="ctr" defTabSz="355600">
            <a:lnSpc>
              <a:spcPct val="90000"/>
            </a:lnSpc>
            <a:spcBef>
              <a:spcPct val="0"/>
            </a:spcBef>
            <a:spcAft>
              <a:spcPct val="35000"/>
            </a:spcAft>
            <a:buNone/>
          </a:pPr>
          <a:r>
            <a:rPr lang="fr-FR" sz="800" kern="1200"/>
            <a:t>Diffusion</a:t>
          </a:r>
        </a:p>
      </dsp:txBody>
      <dsp:txXfrm>
        <a:off x="135354" y="507892"/>
        <a:ext cx="532186" cy="283768"/>
      </dsp:txXfrm>
    </dsp:sp>
    <dsp:sp modelId="{9F351090-7BAA-4F07-AF7F-B9F5AF46AC98}">
      <dsp:nvSpPr>
        <dsp:cNvPr id="0" name=""/>
        <dsp:cNvSpPr/>
      </dsp:nvSpPr>
      <dsp:spPr>
        <a:xfrm>
          <a:off x="434113" y="32377"/>
          <a:ext cx="1015022" cy="1015022"/>
        </a:xfrm>
        <a:custGeom>
          <a:avLst/>
          <a:gdLst/>
          <a:ahLst/>
          <a:cxnLst/>
          <a:rect l="0" t="0" r="0" b="0"/>
          <a:pathLst>
            <a:path>
              <a:moveTo>
                <a:pt x="8623" y="414350"/>
              </a:moveTo>
              <a:arcTo wR="507511" hR="507511" stAng="11434644" swAng="954272"/>
            </a:path>
          </a:pathLst>
        </a:custGeom>
        <a:noFill/>
        <a:ln w="9525" cap="rnd" cmpd="sng" algn="ctr">
          <a:solidFill>
            <a:schemeClr val="accent1">
              <a:hueOff val="0"/>
              <a:satOff val="0"/>
              <a:lumOff val="0"/>
              <a:alphaOff val="0"/>
            </a:schemeClr>
          </a:solidFill>
          <a:prstDash val="solid"/>
          <a:tailEnd type="arrow"/>
        </a:ln>
        <a:effectLst/>
        <a:scene3d>
          <a:camera prst="orthographicFront"/>
          <a:lightRig rig="threePt" dir="t">
            <a:rot lat="0" lon="0" rev="7500000"/>
          </a:lightRig>
        </a:scene3d>
        <a:sp3d z="-40000" prstMaterial="matte"/>
      </dsp:spPr>
      <dsp:style>
        <a:lnRef idx="1">
          <a:scrgbClr r="0" g="0" b="0"/>
        </a:lnRef>
        <a:fillRef idx="0">
          <a:scrgbClr r="0" g="0" b="0"/>
        </a:fillRef>
        <a:effectRef idx="0">
          <a:scrgbClr r="0" g="0" b="0"/>
        </a:effectRef>
        <a:fontRef idx="minor"/>
      </dsp:style>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BD0570F-EA52-4E8C-ABEB-1A2ED8F5DCC1}">
      <dsp:nvSpPr>
        <dsp:cNvPr id="0" name=""/>
        <dsp:cNvSpPr/>
      </dsp:nvSpPr>
      <dsp:spPr>
        <a:xfrm>
          <a:off x="-5904687" y="-910664"/>
          <a:ext cx="7084495" cy="7084495"/>
        </a:xfrm>
        <a:prstGeom prst="blockArc">
          <a:avLst>
            <a:gd name="adj1" fmla="val 18900000"/>
            <a:gd name="adj2" fmla="val 2700000"/>
            <a:gd name="adj3" fmla="val 305"/>
          </a:avLst>
        </a:prstGeom>
        <a:noFill/>
        <a:ln w="19050" cap="rnd"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25218044-0E5D-4C84-B93D-661F14C603B7}">
      <dsp:nvSpPr>
        <dsp:cNvPr id="0" name=""/>
        <dsp:cNvSpPr/>
      </dsp:nvSpPr>
      <dsp:spPr>
        <a:xfrm>
          <a:off x="967501" y="544604"/>
          <a:ext cx="10838273" cy="1918163"/>
        </a:xfrm>
        <a:prstGeom prst="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93468" tIns="50800" rIns="50800" bIns="50800" numCol="1" spcCol="1270" anchor="ctr" anchorCtr="0">
          <a:noAutofit/>
        </a:bodyPr>
        <a:lstStyle/>
        <a:p>
          <a:pPr marL="0" lvl="0" indent="0" algn="l" defTabSz="889000">
            <a:lnSpc>
              <a:spcPct val="90000"/>
            </a:lnSpc>
            <a:spcBef>
              <a:spcPct val="0"/>
            </a:spcBef>
            <a:spcAft>
              <a:spcPct val="35000"/>
            </a:spcAft>
            <a:buSzPts val="1000"/>
            <a:buFont typeface="Arial" panose="020B0604020202020204" pitchFamily="34" charset="0"/>
            <a:buNone/>
          </a:pPr>
          <a:r>
            <a:rPr lang="fr-FR" sz="2000" b="1" kern="1200">
              <a:effectLst/>
              <a:latin typeface="Arial" panose="020B0604020202020204" pitchFamily="34" charset="0"/>
              <a:ea typeface="Calibri" panose="020F0502020204030204" pitchFamily="34" charset="0"/>
              <a:cs typeface="Times New Roman" panose="02020603050405020304" pitchFamily="18" charset="0"/>
            </a:rPr>
            <a:t>La motivation des équipes : </a:t>
          </a:r>
          <a:r>
            <a:rPr lang="fr-FR" sz="2000" kern="1200">
              <a:effectLst/>
              <a:latin typeface="Arial" panose="020B0604020202020204" pitchFamily="34" charset="0"/>
              <a:ea typeface="Calibri" panose="020F0502020204030204" pitchFamily="34" charset="0"/>
              <a:cs typeface="Times New Roman" panose="02020603050405020304" pitchFamily="18" charset="0"/>
            </a:rPr>
            <a:t>La démarche permet de </a:t>
          </a:r>
          <a:r>
            <a:rPr lang="fr-FR" sz="2000" b="1" kern="1200">
              <a:effectLst/>
              <a:latin typeface="Arial" panose="020B0604020202020204" pitchFamily="34" charset="0"/>
              <a:ea typeface="Calibri" panose="020F0502020204030204" pitchFamily="34" charset="0"/>
              <a:cs typeface="Times New Roman" panose="02020603050405020304" pitchFamily="18" charset="0"/>
            </a:rPr>
            <a:t>mobiliser les collaborateurs de l’entreprise vers un objectif commun</a:t>
          </a:r>
          <a:r>
            <a:rPr lang="fr-FR" sz="2000" kern="1200">
              <a:effectLst/>
              <a:latin typeface="Arial" panose="020B0604020202020204" pitchFamily="34" charset="0"/>
              <a:ea typeface="Calibri" panose="020F0502020204030204" pitchFamily="34" charset="0"/>
              <a:cs typeface="Times New Roman" panose="02020603050405020304" pitchFamily="18" charset="0"/>
            </a:rPr>
            <a:t> par la mise en place d’actions permettant de gagner en efficacité, en productivité et en sérénité. Ainsi, l’entreprise apporte une </a:t>
          </a:r>
          <a:r>
            <a:rPr lang="fr-FR" sz="2000" b="1" kern="1200">
              <a:effectLst/>
              <a:latin typeface="Arial" panose="020B0604020202020204" pitchFamily="34" charset="0"/>
              <a:ea typeface="Calibri" panose="020F0502020204030204" pitchFamily="34" charset="0"/>
              <a:cs typeface="Times New Roman" panose="02020603050405020304" pitchFamily="18" charset="0"/>
            </a:rPr>
            <a:t>culture d’amélioration continue</a:t>
          </a:r>
          <a:r>
            <a:rPr lang="fr-FR" sz="2000" kern="1200">
              <a:effectLst/>
              <a:latin typeface="Arial" panose="020B0604020202020204" pitchFamily="34" charset="0"/>
              <a:ea typeface="Calibri" panose="020F0502020204030204" pitchFamily="34" charset="0"/>
              <a:cs typeface="Times New Roman" panose="02020603050405020304" pitchFamily="18" charset="0"/>
            </a:rPr>
            <a:t> sur le long terme et le cycle PDCA permet de résoudre rapidement des dysfonctionnements sur le court terme.</a:t>
          </a:r>
          <a:endParaRPr lang="fr-FR" sz="2000" kern="1200" dirty="0"/>
        </a:p>
      </dsp:txBody>
      <dsp:txXfrm>
        <a:off x="967501" y="544604"/>
        <a:ext cx="10838273" cy="1918163"/>
      </dsp:txXfrm>
    </dsp:sp>
    <dsp:sp modelId="{09B00366-171A-4E1A-9AFC-001906A8B6EE}">
      <dsp:nvSpPr>
        <dsp:cNvPr id="0" name=""/>
        <dsp:cNvSpPr/>
      </dsp:nvSpPr>
      <dsp:spPr>
        <a:xfrm>
          <a:off x="27763" y="563948"/>
          <a:ext cx="1879476" cy="1879476"/>
        </a:xfrm>
        <a:prstGeom prst="ellipse">
          <a:avLst/>
        </a:prstGeom>
        <a:solidFill>
          <a:schemeClr val="lt1">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7A928C0B-3331-4288-8BEB-199529D26EA9}">
      <dsp:nvSpPr>
        <dsp:cNvPr id="0" name=""/>
        <dsp:cNvSpPr/>
      </dsp:nvSpPr>
      <dsp:spPr>
        <a:xfrm>
          <a:off x="967501" y="3007688"/>
          <a:ext cx="10838273" cy="1503581"/>
        </a:xfrm>
        <a:prstGeom prst="rect">
          <a:avLst/>
        </a:prstGeom>
        <a:solidFill>
          <a:schemeClr val="accent1">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93468" tIns="50800" rIns="50800" bIns="50800" numCol="1" spcCol="1270" anchor="ctr" anchorCtr="0">
          <a:noAutofit/>
        </a:bodyPr>
        <a:lstStyle/>
        <a:p>
          <a:pPr marL="0" lvl="0" indent="0" algn="l" defTabSz="889000">
            <a:lnSpc>
              <a:spcPct val="90000"/>
            </a:lnSpc>
            <a:spcBef>
              <a:spcPct val="0"/>
            </a:spcBef>
            <a:spcAft>
              <a:spcPct val="35000"/>
            </a:spcAft>
            <a:buNone/>
          </a:pPr>
          <a:r>
            <a:rPr lang="fr-FR" sz="2000" b="1" kern="1200" dirty="0">
              <a:effectLst/>
              <a:latin typeface="Arial" panose="020B0604020202020204" pitchFamily="34" charset="0"/>
              <a:ea typeface="Calibri" panose="020F0502020204030204" pitchFamily="34" charset="0"/>
              <a:cs typeface="Times New Roman" panose="02020603050405020304" pitchFamily="18" charset="0"/>
            </a:rPr>
            <a:t>Une meilleure visibilité : </a:t>
          </a:r>
          <a:r>
            <a:rPr lang="fr-FR" sz="2000" kern="1200" dirty="0">
              <a:effectLst/>
              <a:latin typeface="Arial" panose="020B0604020202020204" pitchFamily="34" charset="0"/>
              <a:ea typeface="Calibri" panose="020F0502020204030204" pitchFamily="34" charset="0"/>
              <a:cs typeface="Times New Roman" panose="02020603050405020304" pitchFamily="18" charset="0"/>
            </a:rPr>
            <a:t>La méthode donne de la </a:t>
          </a:r>
          <a:r>
            <a:rPr lang="fr-FR" sz="2000" b="1" kern="1200" dirty="0">
              <a:effectLst/>
              <a:latin typeface="Arial" panose="020B0604020202020204" pitchFamily="34" charset="0"/>
              <a:ea typeface="Calibri" panose="020F0502020204030204" pitchFamily="34" charset="0"/>
              <a:cs typeface="Times New Roman" panose="02020603050405020304" pitchFamily="18" charset="0"/>
            </a:rPr>
            <a:t>visibilité à chaque étape PDCA. </a:t>
          </a:r>
          <a:r>
            <a:rPr lang="fr-FR" sz="2000" kern="1200" dirty="0">
              <a:effectLst/>
              <a:latin typeface="Arial" panose="020B0604020202020204" pitchFamily="34" charset="0"/>
              <a:ea typeface="Calibri" panose="020F0502020204030204" pitchFamily="34" charset="0"/>
              <a:cs typeface="Times New Roman" panose="02020603050405020304" pitchFamily="18" charset="0"/>
            </a:rPr>
            <a:t>Cette visibilité facilite l’engagement des collaborateurs </a:t>
          </a:r>
          <a:r>
            <a:rPr lang="fr-FR" sz="2000" b="1" kern="1200" dirty="0">
              <a:effectLst/>
              <a:latin typeface="Arial" panose="020B0604020202020204" pitchFamily="34" charset="0"/>
              <a:ea typeface="Calibri" panose="020F0502020204030204" pitchFamily="34" charset="0"/>
              <a:cs typeface="Times New Roman" panose="02020603050405020304" pitchFamily="18" charset="0"/>
            </a:rPr>
            <a:t>tout au long du processus.</a:t>
          </a:r>
          <a:r>
            <a:rPr lang="fr-FR" sz="2000" kern="1200" dirty="0">
              <a:effectLst/>
              <a:latin typeface="Arial" panose="020B0604020202020204" pitchFamily="34" charset="0"/>
              <a:ea typeface="Calibri" panose="020F0502020204030204" pitchFamily="34" charset="0"/>
              <a:cs typeface="Times New Roman" panose="02020603050405020304" pitchFamily="18" charset="0"/>
            </a:rPr>
            <a:t> L’entreprise instaure une culture d’entreprise permettant d’accroitre la productivité et un</a:t>
          </a:r>
          <a:r>
            <a:rPr lang="fr-FR" sz="2000" b="1" kern="1200" dirty="0">
              <a:effectLst/>
              <a:latin typeface="Arial" panose="020B0604020202020204" pitchFamily="34" charset="0"/>
              <a:ea typeface="Calibri" panose="020F0502020204030204" pitchFamily="34" charset="0"/>
              <a:cs typeface="Times New Roman" panose="02020603050405020304" pitchFamily="18" charset="0"/>
            </a:rPr>
            <a:t> environnement de travail plus serein et motivant.</a:t>
          </a:r>
          <a:endParaRPr lang="fr-FR" sz="2000" kern="1200" dirty="0">
            <a:effectLst/>
            <a:latin typeface="Arial" panose="020B0604020202020204" pitchFamily="34" charset="0"/>
            <a:ea typeface="Calibri" panose="020F0502020204030204" pitchFamily="34" charset="0"/>
            <a:cs typeface="Times New Roman" panose="02020603050405020304" pitchFamily="18" charset="0"/>
          </a:endParaRPr>
        </a:p>
      </dsp:txBody>
      <dsp:txXfrm>
        <a:off x="967501" y="3007688"/>
        <a:ext cx="10838273" cy="1503581"/>
      </dsp:txXfrm>
    </dsp:sp>
    <dsp:sp modelId="{018A104E-E92B-47BB-A81B-0E24FC0EEFAC}">
      <dsp:nvSpPr>
        <dsp:cNvPr id="0" name=""/>
        <dsp:cNvSpPr/>
      </dsp:nvSpPr>
      <dsp:spPr>
        <a:xfrm>
          <a:off x="27763" y="2819741"/>
          <a:ext cx="1879476" cy="1879476"/>
        </a:xfrm>
        <a:prstGeom prst="ellipse">
          <a:avLst/>
        </a:prstGeom>
        <a:solidFill>
          <a:schemeClr val="lt1">
            <a:hueOff val="0"/>
            <a:satOff val="0"/>
            <a:lumOff val="0"/>
            <a:alphaOff val="0"/>
          </a:schemeClr>
        </a:solidFill>
        <a:ln w="19050"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5/8/layout/cycle5">
  <dgm:title val=""/>
  <dgm:desc val=""/>
  <dgm:catLst>
    <dgm:cat type="cycle" pri="3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hoose name="Name9">
      <dgm:if name="Name10" func="var" arg="dir" op="equ" val="norm">
        <dgm:constrLst>
          <dgm:constr type="w" for="ch" forName="node" refType="w"/>
          <dgm:constr type="w" for="ch" ptType="sibTrans" refType="w" refFor="ch" refForName="node" op="equ" fact="0.3"/>
          <dgm:constr type="diam" for="ch" ptType="sibTrans" refType="diam" op="equ"/>
          <dgm:constr type="sibSp" refType="w" refFor="ch" refForName="node" op="equ" fact="0.15"/>
          <dgm:constr type="w" for="ch" forName="spNode" refType="sibSp" fact="1.6"/>
          <dgm:constr type="primFontSz" for="ch" forName="node" op="equ" val="65"/>
        </dgm:constrLst>
      </dgm:if>
      <dgm:else name="Name11">
        <dgm:constrLst>
          <dgm:constr type="w" for="ch" forName="node" refType="w"/>
          <dgm:constr type="w" for="ch" ptType="sibTrans" refType="w" refFor="ch" refForName="node" op="equ" fact="0.3"/>
          <dgm:constr type="diam" for="ch" ptType="sibTrans" refType="diam" fact="-1"/>
          <dgm:constr type="diam" for="ch" refType="diam" op="equ" fact="-1"/>
          <dgm:constr type="sibSp" refType="w" refFor="ch" refForName="node" op="equ" fact="0.15"/>
          <dgm:constr type="w" for="ch" forName="spNode" refType="sibSp" fact="1.6"/>
          <dgm:constr type="primFontSz" for="ch" forName="node" op="equ" val="65"/>
        </dgm:constrLst>
      </dgm:else>
    </dgm:choose>
    <dgm:ruleLst/>
    <dgm:forEach name="Name12" axis="ch" ptType="node">
      <dgm:layoutNode name="node">
        <dgm:varLst>
          <dgm:bulletEnabled val="1"/>
        </dgm:varLst>
        <dgm:alg type="tx"/>
        <dgm:shape xmlns:r="http://schemas.openxmlformats.org/officeDocument/2006/relationships" type="roundRect" r:blip="">
          <dgm:adjLst/>
        </dgm:shape>
        <dgm:presOf axis="desOrSelf" ptType="node"/>
        <dgm:constrLst>
          <dgm:constr type="h" refType="w" fact="0.65"/>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3">
        <dgm:if name="Name14" axis="par ch" ptType="doc node" func="cnt" op="gt" val="1">
          <dgm:layoutNode name="spNode">
            <dgm:alg type="sp"/>
            <dgm:shape xmlns:r="http://schemas.openxmlformats.org/officeDocument/2006/relationships" r:blip="">
              <dgm:adjLst/>
            </dgm:shape>
            <dgm:presOf/>
            <dgm:constrLst>
              <dgm:constr type="h" refType="w"/>
            </dgm:constrLst>
            <dgm:ruleLst/>
          </dgm:layoutNode>
          <dgm:forEach name="Name15" axis="followSib" ptType="sibTrans" hideLastTrans="0" cnt="1">
            <dgm:layoutNode name="sibTrans">
              <dgm:alg type="conn">
                <dgm:param type="dim" val="1D"/>
                <dgm:param type="connRout" val="curve"/>
                <dgm:param type="begPts" val="radial"/>
                <dgm:param type="endPts" val="radial"/>
              </dgm:alg>
              <dgm:shape xmlns:r="http://schemas.openxmlformats.org/officeDocument/2006/relationships" type="conn" r:blip="">
                <dgm:adjLst/>
              </dgm:shape>
              <dgm:presOf axis="self"/>
              <dgm:constrLst>
                <dgm:constr type="h" refType="w" fact="0.65"/>
                <dgm:constr type="connDist"/>
                <dgm:constr type="begPad" refType="connDist" fact="0.2"/>
                <dgm:constr type="endPad" refType="connDist" fact="0.2"/>
              </dgm:constrLst>
              <dgm:ruleLst/>
            </dgm:layoutNode>
          </dgm:forEach>
        </dgm:if>
        <dgm:else name="Name16"/>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cycle5">
  <dgm:title val=""/>
  <dgm:desc val=""/>
  <dgm:catLst>
    <dgm:cat type="cycle" pri="3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hoose name="Name9">
      <dgm:if name="Name10" func="var" arg="dir" op="equ" val="norm">
        <dgm:constrLst>
          <dgm:constr type="w" for="ch" forName="node" refType="w"/>
          <dgm:constr type="w" for="ch" ptType="sibTrans" refType="w" refFor="ch" refForName="node" op="equ" fact="0.3"/>
          <dgm:constr type="diam" for="ch" ptType="sibTrans" refType="diam" op="equ"/>
          <dgm:constr type="sibSp" refType="w" refFor="ch" refForName="node" op="equ" fact="0.15"/>
          <dgm:constr type="w" for="ch" forName="spNode" refType="sibSp" fact="1.6"/>
          <dgm:constr type="primFontSz" for="ch" forName="node" op="equ" val="65"/>
        </dgm:constrLst>
      </dgm:if>
      <dgm:else name="Name11">
        <dgm:constrLst>
          <dgm:constr type="w" for="ch" forName="node" refType="w"/>
          <dgm:constr type="w" for="ch" ptType="sibTrans" refType="w" refFor="ch" refForName="node" op="equ" fact="0.3"/>
          <dgm:constr type="diam" for="ch" ptType="sibTrans" refType="diam" fact="-1"/>
          <dgm:constr type="diam" for="ch" refType="diam" op="equ" fact="-1"/>
          <dgm:constr type="sibSp" refType="w" refFor="ch" refForName="node" op="equ" fact="0.15"/>
          <dgm:constr type="w" for="ch" forName="spNode" refType="sibSp" fact="1.6"/>
          <dgm:constr type="primFontSz" for="ch" forName="node" op="equ" val="65"/>
        </dgm:constrLst>
      </dgm:else>
    </dgm:choose>
    <dgm:ruleLst/>
    <dgm:forEach name="Name12" axis="ch" ptType="node">
      <dgm:layoutNode name="node">
        <dgm:varLst>
          <dgm:bulletEnabled val="1"/>
        </dgm:varLst>
        <dgm:alg type="tx"/>
        <dgm:shape xmlns:r="http://schemas.openxmlformats.org/officeDocument/2006/relationships" type="roundRect" r:blip="">
          <dgm:adjLst/>
        </dgm:shape>
        <dgm:presOf axis="desOrSelf" ptType="node"/>
        <dgm:constrLst>
          <dgm:constr type="h" refType="w" fact="0.65"/>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3">
        <dgm:if name="Name14" axis="par ch" ptType="doc node" func="cnt" op="gt" val="1">
          <dgm:layoutNode name="spNode">
            <dgm:alg type="sp"/>
            <dgm:shape xmlns:r="http://schemas.openxmlformats.org/officeDocument/2006/relationships" r:blip="">
              <dgm:adjLst/>
            </dgm:shape>
            <dgm:presOf/>
            <dgm:constrLst>
              <dgm:constr type="h" refType="w"/>
            </dgm:constrLst>
            <dgm:ruleLst/>
          </dgm:layoutNode>
          <dgm:forEach name="Name15" axis="followSib" ptType="sibTrans" hideLastTrans="0" cnt="1">
            <dgm:layoutNode name="sibTrans">
              <dgm:alg type="conn">
                <dgm:param type="dim" val="1D"/>
                <dgm:param type="connRout" val="curve"/>
                <dgm:param type="begPts" val="radial"/>
                <dgm:param type="endPts" val="radial"/>
              </dgm:alg>
              <dgm:shape xmlns:r="http://schemas.openxmlformats.org/officeDocument/2006/relationships" type="conn" r:blip="">
                <dgm:adjLst/>
              </dgm:shape>
              <dgm:presOf axis="self"/>
              <dgm:constrLst>
                <dgm:constr type="h" refType="w" fact="0.65"/>
                <dgm:constr type="connDist"/>
                <dgm:constr type="begPad" refType="connDist" fact="0.2"/>
                <dgm:constr type="endPad" refType="connDist" fact="0.2"/>
              </dgm:constrLst>
              <dgm:ruleLst/>
            </dgm:layoutNode>
          </dgm:forEach>
        </dgm:if>
        <dgm:else name="Name16"/>
      </dgm:choose>
    </dgm:forEach>
  </dgm:layoutNode>
</dgm:layoutDef>
</file>

<file path=ppt/diagrams/layout3.xml><?xml version="1.0" encoding="utf-8"?>
<dgm:layoutDef xmlns:dgm="http://schemas.openxmlformats.org/drawingml/2006/diagram" xmlns:a="http://schemas.openxmlformats.org/drawingml/2006/main" uniqueId="urn:microsoft.com/office/officeart/2005/8/layout/cycle8">
  <dgm:title val=""/>
  <dgm:desc val=""/>
  <dgm:catLst>
    <dgm:cat type="cycle" pri="7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 modelId="5"/>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clrData>
  <dgm:layoutNode name="compositeShape">
    <dgm:varLst>
      <dgm:chMax val="7"/>
      <dgm:dir/>
      <dgm:resizeHandles val="exact"/>
    </dgm:varLst>
    <dgm:alg type="composite">
      <dgm:param type="horzAlign" val="ctr"/>
      <dgm:param type="vertAlign" val="mid"/>
      <dgm:param type="ar" val="1"/>
    </dgm:alg>
    <dgm:shape xmlns:r="http://schemas.openxmlformats.org/officeDocument/2006/relationships" r:blip="">
      <dgm:adjLst/>
    </dgm:shape>
    <dgm:presOf/>
    <dgm:choose name="Name0">
      <dgm:if name="Name1" axis="ch" ptType="node" func="cnt" op="equ" val="1">
        <dgm:constrLst>
          <dgm:constr type="l" for="ch" forName="wedge1" refType="w" fact="0.08"/>
          <dgm:constr type="t" for="ch" forName="wedge1" refType="w" fact="0.08"/>
          <dgm:constr type="w" for="ch" forName="wedge1" refType="w" fact="0.84"/>
          <dgm:constr type="h" for="ch" forName="wedge1" refType="h" fact="0.84"/>
          <dgm:constr type="l" for="ch" forName="dummy1a" refType="w" fact="0.5"/>
          <dgm:constr type="t" for="ch" forName="dummy1a" refType="h" fact="0.08"/>
          <dgm:constr type="l" for="ch" forName="dummy1b" refType="w" fact="0.5"/>
          <dgm:constr type="t" for="ch" forName="dummy1b" refType="h" fact="0.08"/>
          <dgm:constr type="l" for="ch" forName="wedge1Tx" refType="w" fact="0.22"/>
          <dgm:constr type="t" for="ch" forName="wedge1Tx" refType="h" fact="0.22"/>
          <dgm:constr type="w" for="ch" forName="wedge1Tx" refType="w" fact="0.56"/>
          <dgm:constr type="h" for="ch" forName="wedge1Tx" refType="h" fact="0.56"/>
          <dgm:constr type="h" for="ch" forName="arrowWedge1single" refType="w" fact="0.08"/>
          <dgm:constr type="diam" for="ch" forName="arrowWedge1single" refType="w" fact="0.84"/>
          <dgm:constr type="l" for="ch" forName="arrowWedge1single" refType="w" fact="0.5"/>
          <dgm:constr type="t" for="ch" forName="arrowWedge1single" refType="w" fact="0.5"/>
          <dgm:constr type="primFontSz" for="ch" ptType="node" op="equ"/>
        </dgm:constrLst>
      </dgm:if>
      <dgm:if name="Name2" axis="ch" ptType="node" func="cnt" op="equ" val="2">
        <dgm:constrLst>
          <dgm:constr type="l" for="ch" forName="wedge1" refType="w" fact="0.1"/>
          <dgm:constr type="t" for="ch" forName="wedge1" refType="w" fact="0.08"/>
          <dgm:constr type="w" for="ch" forName="wedge1" refType="w" fact="0.84"/>
          <dgm:constr type="h" for="ch" forName="wedge1" refType="h" fact="0.84"/>
          <dgm:constr type="l" for="ch" forName="dummy1a" refType="w" fact="0.52"/>
          <dgm:constr type="t" for="ch" forName="dummy1a" refType="h" fact="0.08"/>
          <dgm:constr type="l" for="ch" forName="dummy1b" refType="w" fact="0.52"/>
          <dgm:constr type="t" for="ch" forName="dummy1b" refType="h" fact="0.92"/>
          <dgm:constr type="l" for="ch" forName="wedge1Tx" refType="w" fact="0.559"/>
          <dgm:constr type="t" for="ch" forName="wedge1Tx" refType="h" fact="0.3"/>
          <dgm:constr type="w" for="ch" forName="wedge1Tx" refType="w" fact="0.3"/>
          <dgm:constr type="h" for="ch" forName="wedge1Tx" refType="h" fact="0.4"/>
          <dgm:constr type="l" for="ch" forName="wedge2" refType="w" fact="0.06"/>
          <dgm:constr type="t" for="ch" forName="wedge2" refType="w" fact="0.08"/>
          <dgm:constr type="w" for="ch" forName="wedge2" refType="w" fact="0.84"/>
          <dgm:constr type="h" for="ch" forName="wedge2" refType="h" fact="0.84"/>
          <dgm:constr type="l" for="ch" forName="dummy2a" refType="w" fact="0.48"/>
          <dgm:constr type="t" for="ch" forName="dummy2a" refType="h" fact="0.92"/>
          <dgm:constr type="l" for="ch" forName="dummy2b" refType="w" fact="0.48"/>
          <dgm:constr type="t" for="ch" forName="dummy2b" refType="h" fact="0.08"/>
          <dgm:constr type="r" for="ch" forName="wedge2Tx" refType="w" fact="0.441"/>
          <dgm:constr type="t" for="ch" forName="wedge2Tx" refType="h" fact="0.3"/>
          <dgm:constr type="w" for="ch" forName="wedge2Tx" refType="w" fact="0.3"/>
          <dgm:constr type="h" for="ch" forName="wedge2Tx" refType="h" fact="0.4"/>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primFontSz" for="ch" ptType="node" op="equ"/>
        </dgm:constrLst>
      </dgm:if>
      <dgm:if name="Name3" axis="ch" ptType="node" func="cnt" op="equ" val="3">
        <dgm:constrLst>
          <dgm:constr type="l" for="ch" forName="wedge1" refType="w" fact="0.0973"/>
          <dgm:constr type="t" for="ch" forName="wedge1" refType="w" fact="0.07"/>
          <dgm:constr type="w" for="ch" forName="wedge1" refType="w" fact="0.84"/>
          <dgm:constr type="h" for="ch" forName="wedge1" refType="h" fact="0.84"/>
          <dgm:constr type="l" for="ch" forName="dummy1a" refType="w" fact="0.5173"/>
          <dgm:constr type="t" for="ch" forName="dummy1a" refType="h" fact="0.07"/>
          <dgm:constr type="l" for="ch" forName="dummy1b" refType="w" fact="0.8811"/>
          <dgm:constr type="t" for="ch" forName="dummy1b" refType="h" fact="0.7"/>
          <dgm:constr type="l" for="ch" forName="wedge1Tx" refType="w" fact="0.54"/>
          <dgm:constr type="t" for="ch" forName="wedge1Tx" refType="h" fact="0.248"/>
          <dgm:constr type="w" for="ch" forName="wedge1Tx" refType="w" fact="0.3"/>
          <dgm:constr type="h" for="ch" forName="wedge1Tx" refType="h" fact="0.25"/>
          <dgm:constr type="l" for="ch" forName="wedge2" refType="w" fact="0.08"/>
          <dgm:constr type="t" for="ch" forName="wedge2" refType="w" fact="0.1"/>
          <dgm:constr type="w" for="ch" forName="wedge2" refType="w" fact="0.84"/>
          <dgm:constr type="h" for="ch" forName="wedge2" refType="h" fact="0.84"/>
          <dgm:constr type="l" for="ch" forName="dummy2a" refType="w" fact="0.8637"/>
          <dgm:constr type="t" for="ch" forName="dummy2a" refType="h" fact="0.73"/>
          <dgm:constr type="l" for="ch" forName="dummy2b" refType="w" fact="0.1363"/>
          <dgm:constr type="t" for="ch" forName="dummy2b" refType="h" fact="0.73"/>
          <dgm:constr type="l" for="ch" forName="wedge2Tx" refType="w" fact="0.28"/>
          <dgm:constr type="t" for="ch" forName="wedge2Tx" refType="h" fact="0.645"/>
          <dgm:constr type="w" for="ch" forName="wedge2Tx" refType="w" fact="0.45"/>
          <dgm:constr type="h" for="ch" forName="wedge2Tx" refType="h" fact="0.22"/>
          <dgm:constr type="l" for="ch" forName="wedge3" refType="w" fact="0.0627"/>
          <dgm:constr type="t" for="ch" forName="wedge3" refType="w" fact="0.07"/>
          <dgm:constr type="w" for="ch" forName="wedge3" refType="w" fact="0.84"/>
          <dgm:constr type="h" for="ch" forName="wedge3" refType="h" fact="0.84"/>
          <dgm:constr type="l" for="ch" forName="dummy3a" refType="w" fact="0.1189"/>
          <dgm:constr type="t" for="ch" forName="dummy3a" refType="h" fact="0.7"/>
          <dgm:constr type="l" for="ch" forName="dummy3b" refType="w" fact="0.4827"/>
          <dgm:constr type="t" for="ch" forName="dummy3b" refType="h" fact="0.07"/>
          <dgm:constr type="r" for="ch" forName="wedge3Tx" refType="w" fact="0.46"/>
          <dgm:constr type="t" for="ch" forName="wedge3Tx" refType="h" fact="0.248"/>
          <dgm:constr type="w" for="ch" forName="wedge3Tx" refType="w" fact="0.3"/>
          <dgm:constr type="h" for="ch" forName="wedge3Tx" refType="h" fact="0.25"/>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primFontSz" for="ch" ptType="node" op="equ"/>
        </dgm:constrLst>
      </dgm:if>
      <dgm:if name="Name4" axis="ch" ptType="node" func="cnt" op="equ" val="4">
        <dgm:constrLst>
          <dgm:constr type="l" for="ch" forName="wedge1" refType="w" fact="0.0941"/>
          <dgm:constr type="t" for="ch" forName="wedge1" refType="w" fact="0.0659"/>
          <dgm:constr type="w" for="ch" forName="wedge1" refType="w" fact="0.84"/>
          <dgm:constr type="h" for="ch" forName="wedge1" refType="h" fact="0.84"/>
          <dgm:constr type="l" for="ch" forName="dummy1a" refType="w" fact="0.5141"/>
          <dgm:constr type="t" for="ch" forName="dummy1a" refType="h" fact="0.0659"/>
          <dgm:constr type="l" for="ch" forName="dummy1b" refType="w" fact="0.9341"/>
          <dgm:constr type="t" for="ch" forName="dummy1b" refType="h" fact="0.4859"/>
          <dgm:constr type="l" for="ch" forName="wedge1Tx" refType="w" fact="0.54"/>
          <dgm:constr type="t" for="ch" forName="wedge1Tx" refType="h" fact="0.24"/>
          <dgm:constr type="w" for="ch" forName="wedge1Tx" refType="w" fact="0.31"/>
          <dgm:constr type="h" for="ch" forName="wedge1Tx" refType="h" fact="0.23"/>
          <dgm:constr type="l" for="ch" forName="wedge2" refType="w" fact="0.0941"/>
          <dgm:constr type="t" for="ch" forName="wedge2" refType="w" fact="0.0941"/>
          <dgm:constr type="w" for="ch" forName="wedge2" refType="w" fact="0.84"/>
          <dgm:constr type="h" for="ch" forName="wedge2" refType="h" fact="0.84"/>
          <dgm:constr type="l" for="ch" forName="dummy2a" refType="w" fact="0.9341"/>
          <dgm:constr type="t" for="ch" forName="dummy2a" refType="h" fact="0.5141"/>
          <dgm:constr type="l" for="ch" forName="dummy2b" refType="w" fact="0.5141"/>
          <dgm:constr type="t" for="ch" forName="dummy2b" refType="h" fact="0.9341"/>
          <dgm:constr type="l" for="ch" forName="wedge2Tx" refType="w" fact="0.54"/>
          <dgm:constr type="t" for="ch" forName="wedge2Tx" refType="h" fact="0.53"/>
          <dgm:constr type="w" for="ch" forName="wedge2Tx" refType="w" fact="0.31"/>
          <dgm:constr type="h" for="ch" forName="wedge2Tx" refType="h" fact="0.23"/>
          <dgm:constr type="l" for="ch" forName="wedge3" refType="w" fact="0.0659"/>
          <dgm:constr type="t" for="ch" forName="wedge3" refType="w" fact="0.0941"/>
          <dgm:constr type="w" for="ch" forName="wedge3" refType="w" fact="0.84"/>
          <dgm:constr type="h" for="ch" forName="wedge3" refType="h" fact="0.84"/>
          <dgm:constr type="l" for="ch" forName="dummy3a" refType="w" fact="0.4859"/>
          <dgm:constr type="t" for="ch" forName="dummy3a" refType="h" fact="0.9341"/>
          <dgm:constr type="l" for="ch" forName="dummy3b" refType="w" fact="0.0659"/>
          <dgm:constr type="t" for="ch" forName="dummy3b" refType="h" fact="0.5141"/>
          <dgm:constr type="r" for="ch" forName="wedge3Tx" refType="w" fact="0.46"/>
          <dgm:constr type="t" for="ch" forName="wedge3Tx" refType="h" fact="0.53"/>
          <dgm:constr type="w" for="ch" forName="wedge3Tx" refType="w" fact="0.31"/>
          <dgm:constr type="h" for="ch" forName="wedge3Tx" refType="h" fact="0.23"/>
          <dgm:constr type="l" for="ch" forName="wedge4" refType="w" fact="0.0659"/>
          <dgm:constr type="t" for="ch" forName="wedge4" refType="h" fact="0.0659"/>
          <dgm:constr type="w" for="ch" forName="wedge4" refType="w" fact="0.84"/>
          <dgm:constr type="h" for="ch" forName="wedge4" refType="h" fact="0.84"/>
          <dgm:constr type="l" for="ch" forName="dummy4a" refType="w" fact="0.0659"/>
          <dgm:constr type="t" for="ch" forName="dummy4a" refType="h" fact="0.4859"/>
          <dgm:constr type="l" for="ch" forName="dummy4b" refType="w" fact="0.4859"/>
          <dgm:constr type="t" for="ch" forName="dummy4b" refType="h" fact="0.0659"/>
          <dgm:constr type="r" for="ch" forName="wedge4Tx" refType="w" fact="0.46"/>
          <dgm:constr type="t" for="ch" forName="wedge4Tx" refType="h" fact="0.24"/>
          <dgm:constr type="w" for="ch" forName="wedge4Tx" refType="w" fact="0.31"/>
          <dgm:constr type="h" for="ch" forName="wedge4Tx" refType="h" fact="0.23"/>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primFontSz" for="ch" ptType="node" op="equ"/>
        </dgm:constrLst>
      </dgm:if>
      <dgm:if name="Name5" axis="ch" ptType="node" func="cnt" op="equ" val="5">
        <dgm:constrLst>
          <dgm:constr type="l" for="ch" forName="wedge1" refType="w" fact="0.0918"/>
          <dgm:constr type="t" for="ch" forName="wedge1" refType="w" fact="0.0638"/>
          <dgm:constr type="w" for="ch" forName="wedge1" refType="w" fact="0.84"/>
          <dgm:constr type="h" for="ch" forName="wedge1" refType="h" fact="0.84"/>
          <dgm:constr type="l" for="ch" forName="dummy1a" refType="w" fact="0.5118"/>
          <dgm:constr type="t" for="ch" forName="dummy1a" refType="h" fact="0.0638"/>
          <dgm:constr type="l" for="ch" forName="dummy1b" refType="w" fact="0.9112"/>
          <dgm:constr type="t" for="ch" forName="dummy1b" refType="h" fact="0.354"/>
          <dgm:constr type="l" for="ch" forName="wedge1Tx" refType="w" fact="0.53"/>
          <dgm:constr type="t" for="ch" forName="wedge1Tx" refType="h" fact="0.205"/>
          <dgm:constr type="w" for="ch" forName="wedge1Tx" refType="w" fact="0.27"/>
          <dgm:constr type="h" for="ch" forName="wedge1Tx" refType="h" fact="0.18"/>
          <dgm:constr type="l" for="ch" forName="wedge2" refType="w" fact="0.099"/>
          <dgm:constr type="t" for="ch" forName="wedge2" refType="w" fact="0.0862"/>
          <dgm:constr type="w" for="ch" forName="wedge2" refType="w" fact="0.84"/>
          <dgm:constr type="h" for="ch" forName="wedge2" refType="h" fact="0.84"/>
          <dgm:constr type="l" for="ch" forName="dummy2a" refType="w" fact="0.9185"/>
          <dgm:constr type="t" for="ch" forName="dummy2a" refType="h" fact="0.3764"/>
          <dgm:constr type="l" for="ch" forName="dummy2b" refType="w" fact="0.7659"/>
          <dgm:constr type="t" for="ch" forName="dummy2b" refType="h" fact="0.846"/>
          <dgm:constr type="l" for="ch" forName="wedge2Tx" refType="w" fact="0.64"/>
          <dgm:constr type="t" for="ch" forName="wedge2Tx" refType="h" fact="0.47"/>
          <dgm:constr type="w" for="ch" forName="wedge2Tx" refType="w" fact="0.25"/>
          <dgm:constr type="h" for="ch" forName="wedge2Tx" refType="h" fact="0.2"/>
          <dgm:constr type="l" for="ch" forName="wedge3" refType="w" fact="0.08"/>
          <dgm:constr type="t" for="ch" forName="wedge3" refType="w" fact="0.1"/>
          <dgm:constr type="w" for="ch" forName="wedge3" refType="w" fact="0.84"/>
          <dgm:constr type="h" for="ch" forName="wedge3" refType="h" fact="0.84"/>
          <dgm:constr type="l" for="ch" forName="dummy3a" refType="w" fact="0.7469"/>
          <dgm:constr type="t" for="ch" forName="dummy3a" refType="h" fact="0.8598"/>
          <dgm:constr type="l" for="ch" forName="dummy3b" refType="w" fact="0.2531"/>
          <dgm:constr type="t" for="ch" forName="dummy3b" refType="h" fact="0.8598"/>
          <dgm:constr type="l" for="ch" forName="wedge3Tx" refType="w" fact="0.38"/>
          <dgm:constr type="t" for="ch" forName="wedge3Tx" refType="h" fact="0.69"/>
          <dgm:constr type="w" for="ch" forName="wedge3Tx" refType="w" fact="0.24"/>
          <dgm:constr type="h" for="ch" forName="wedge3Tx" refType="h" fact="0.22"/>
          <dgm:constr type="l" for="ch" forName="wedge4" refType="w" fact="0.061"/>
          <dgm:constr type="t" for="ch" forName="wedge4" refType="h" fact="0.0862"/>
          <dgm:constr type="w" for="ch" forName="wedge4" refType="w" fact="0.84"/>
          <dgm:constr type="h" for="ch" forName="wedge4" refType="h" fact="0.84"/>
          <dgm:constr type="l" for="ch" forName="dummy4a" refType="w" fact="0.2341"/>
          <dgm:constr type="t" for="ch" forName="dummy4a" refType="h" fact="0.846"/>
          <dgm:constr type="l" for="ch" forName="dummy4b" refType="w" fact="0.0815"/>
          <dgm:constr type="t" for="ch" forName="dummy4b" refType="h" fact="0.3764"/>
          <dgm:constr type="r" for="ch" forName="wedge4Tx" refType="w" fact="0.36"/>
          <dgm:constr type="t" for="ch" forName="wedge4Tx" refType="h" fact="0.47"/>
          <dgm:constr type="w" for="ch" forName="wedge4Tx" refType="w" fact="0.25"/>
          <dgm:constr type="h" for="ch" forName="wedge4Tx" refType="h" fact="0.2"/>
          <dgm:constr type="l" for="ch" forName="wedge5" refType="w" fact="0.0682"/>
          <dgm:constr type="t" for="ch" forName="wedge5" refType="h" fact="0.0638"/>
          <dgm:constr type="w" for="ch" forName="wedge5" refType="w" fact="0.84"/>
          <dgm:constr type="h" for="ch" forName="wedge5" refType="h" fact="0.84"/>
          <dgm:constr type="l" for="ch" forName="dummy5a" refType="w" fact="0.0888"/>
          <dgm:constr type="t" for="ch" forName="dummy5a" refType="h" fact="0.354"/>
          <dgm:constr type="l" for="ch" forName="dummy5b" refType="w" fact="0.4882"/>
          <dgm:constr type="t" for="ch" forName="dummy5b" refType="h" fact="0.0638"/>
          <dgm:constr type="r" for="ch" forName="wedge5Tx" refType="w" fact="0.47"/>
          <dgm:constr type="t" for="ch" forName="wedge5Tx" refType="h" fact="0.205"/>
          <dgm:constr type="w" for="ch" forName="wedge5Tx" refType="w" fact="0.27"/>
          <dgm:constr type="h" for="ch" forName="wedge5Tx" refType="h" fact="0.18"/>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h" for="ch" forName="arrowWedge5" refType="w" fact="0.08"/>
          <dgm:constr type="diam" for="ch" forName="arrowWedge5" refType="w" fact="0.84"/>
          <dgm:constr type="l" for="ch" forName="arrowWedge5" refType="w" fact="0.5"/>
          <dgm:constr type="t" for="ch" forName="arrowWedge5" refType="w" fact="0.5"/>
          <dgm:constr type="primFontSz" for="ch" ptType="node" op="equ"/>
        </dgm:constrLst>
      </dgm:if>
      <dgm:if name="Name6" axis="ch" ptType="node" func="cnt" op="equ" val="6">
        <dgm:constrLst>
          <dgm:constr type="l" for="ch" forName="wedge1" refType="w" fact="0.09"/>
          <dgm:constr type="t" for="ch" forName="wedge1" refType="w" fact="0.0627"/>
          <dgm:constr type="w" for="ch" forName="wedge1" refType="w" fact="0.84"/>
          <dgm:constr type="h" for="ch" forName="wedge1" refType="h" fact="0.84"/>
          <dgm:constr type="l" for="ch" forName="dummy1a" refType="w" fact="0.51"/>
          <dgm:constr type="t" for="ch" forName="dummy1a" refType="h" fact="0.0627"/>
          <dgm:constr type="l" for="ch" forName="dummy1b" refType="w" fact="0.8737"/>
          <dgm:constr type="t" for="ch" forName="dummy1b" refType="h" fact="0.2727"/>
          <dgm:constr type="l" for="ch" forName="wedge1Tx" refType="w" fact="0.53"/>
          <dgm:constr type="t" for="ch" forName="wedge1Tx" refType="h" fact="0.17"/>
          <dgm:constr type="w" for="ch" forName="wedge1Tx" refType="w" fact="0.22"/>
          <dgm:constr type="h" for="ch" forName="wedge1Tx" refType="h" fact="0.17"/>
          <dgm:constr type="l" for="ch" forName="wedge2" refType="w" fact="0.1"/>
          <dgm:constr type="t" for="ch" forName="wedge2" refType="w" fact="0.08"/>
          <dgm:constr type="w" for="ch" forName="wedge2" refType="w" fact="0.84"/>
          <dgm:constr type="h" for="ch" forName="wedge2" refType="h" fact="0.84"/>
          <dgm:constr type="l" for="ch" forName="dummy2a" refType="w" fact="0.8837"/>
          <dgm:constr type="t" for="ch" forName="dummy2a" refType="h" fact="0.29"/>
          <dgm:constr type="l" for="ch" forName="dummy2b" refType="w" fact="0.8837"/>
          <dgm:constr type="t" for="ch" forName="dummy2b" refType="h" fact="0.71"/>
          <dgm:constr type="l" for="ch" forName="wedge2Tx" refType="w" fact="0.67"/>
          <dgm:constr type="t" for="ch" forName="wedge2Tx" refType="h" fact="0.42"/>
          <dgm:constr type="w" for="ch" forName="wedge2Tx" refType="w" fact="0.23"/>
          <dgm:constr type="h" for="ch" forName="wedge2Tx" refType="h" fact="0.165"/>
          <dgm:constr type="l" for="ch" forName="wedge3" refType="w" fact="0.09"/>
          <dgm:constr type="t" for="ch" forName="wedge3" refType="w" fact="0.0973"/>
          <dgm:constr type="w" for="ch" forName="wedge3" refType="w" fact="0.84"/>
          <dgm:constr type="h" for="ch" forName="wedge3" refType="h" fact="0.84"/>
          <dgm:constr type="l" for="ch" forName="dummy3a" refType="w" fact="0.8737"/>
          <dgm:constr type="t" for="ch" forName="dummy3a" refType="h" fact="0.7273"/>
          <dgm:constr type="l" for="ch" forName="dummy3b" refType="w" fact="0.51"/>
          <dgm:constr type="t" for="ch" forName="dummy3b" refType="h" fact="0.9373"/>
          <dgm:constr type="l" for="ch" forName="wedge3Tx" refType="w" fact="0.53"/>
          <dgm:constr type="t" for="ch" forName="wedge3Tx" refType="h" fact="0.665"/>
          <dgm:constr type="w" for="ch" forName="wedge3Tx" refType="w" fact="0.22"/>
          <dgm:constr type="h" for="ch" forName="wedge3Tx" refType="h" fact="0.17"/>
          <dgm:constr type="l" for="ch" forName="wedge4" refType="w" fact="0.07"/>
          <dgm:constr type="t" for="ch" forName="wedge4" refType="h" fact="0.0973"/>
          <dgm:constr type="w" for="ch" forName="wedge4" refType="w" fact="0.84"/>
          <dgm:constr type="h" for="ch" forName="wedge4" refType="h" fact="0.84"/>
          <dgm:constr type="l" for="ch" forName="dummy4a" refType="w" fact="0.49"/>
          <dgm:constr type="t" for="ch" forName="dummy4a" refType="h" fact="0.9373"/>
          <dgm:constr type="l" for="ch" forName="dummy4b" refType="w" fact="0.1263"/>
          <dgm:constr type="t" for="ch" forName="dummy4b" refType="h" fact="0.7273"/>
          <dgm:constr type="r" for="ch" forName="wedge4Tx" refType="w" fact="0.47"/>
          <dgm:constr type="t" for="ch" forName="wedge4Tx" refType="h" fact="0.665"/>
          <dgm:constr type="w" for="ch" forName="wedge4Tx" refType="w" fact="0.22"/>
          <dgm:constr type="h" for="ch" forName="wedge4Tx" refType="h" fact="0.17"/>
          <dgm:constr type="l" for="ch" forName="wedge5" refType="w" fact="0.06"/>
          <dgm:constr type="t" for="ch" forName="wedge5" refType="h" fact="0.08"/>
          <dgm:constr type="w" for="ch" forName="wedge5" refType="w" fact="0.84"/>
          <dgm:constr type="h" for="ch" forName="wedge5" refType="h" fact="0.84"/>
          <dgm:constr type="l" for="ch" forName="dummy5a" refType="w" fact="0.1163"/>
          <dgm:constr type="t" for="ch" forName="dummy5a" refType="h" fact="0.71"/>
          <dgm:constr type="l" for="ch" forName="dummy5b" refType="w" fact="0.1163"/>
          <dgm:constr type="t" for="ch" forName="dummy5b" refType="h" fact="0.29"/>
          <dgm:constr type="r" for="ch" forName="wedge5Tx" refType="w" fact="0.33"/>
          <dgm:constr type="t" for="ch" forName="wedge5Tx" refType="h" fact="0.42"/>
          <dgm:constr type="w" for="ch" forName="wedge5Tx" refType="w" fact="0.23"/>
          <dgm:constr type="h" for="ch" forName="wedge5Tx" refType="h" fact="0.165"/>
          <dgm:constr type="l" for="ch" forName="wedge6" refType="w" fact="0.07"/>
          <dgm:constr type="t" for="ch" forName="wedge6" refType="h" fact="0.0627"/>
          <dgm:constr type="w" for="ch" forName="wedge6" refType="w" fact="0.84"/>
          <dgm:constr type="h" for="ch" forName="wedge6" refType="h" fact="0.84"/>
          <dgm:constr type="l" for="ch" forName="dummy6a" refType="w" fact="0.1263"/>
          <dgm:constr type="t" for="ch" forName="dummy6a" refType="h" fact="0.2727"/>
          <dgm:constr type="l" for="ch" forName="dummy6b" refType="w" fact="0.49"/>
          <dgm:constr type="t" for="ch" forName="dummy6b" refType="h" fact="0.0627"/>
          <dgm:constr type="r" for="ch" forName="wedge6Tx" refType="w" fact="0.47"/>
          <dgm:constr type="t" for="ch" forName="wedge6Tx" refType="h" fact="0.17"/>
          <dgm:constr type="w" for="ch" forName="wedge6Tx" refType="w" fact="0.22"/>
          <dgm:constr type="h" for="ch" forName="wedge6Tx" refType="h" fact="0.17"/>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h" for="ch" forName="arrowWedge5" refType="w" fact="0.08"/>
          <dgm:constr type="diam" for="ch" forName="arrowWedge5" refType="w" fact="0.84"/>
          <dgm:constr type="l" for="ch" forName="arrowWedge5" refType="w" fact="0.5"/>
          <dgm:constr type="t" for="ch" forName="arrowWedge5" refType="w" fact="0.5"/>
          <dgm:constr type="h" for="ch" forName="arrowWedge6" refType="w" fact="0.08"/>
          <dgm:constr type="diam" for="ch" forName="arrowWedge6" refType="w" fact="0.84"/>
          <dgm:constr type="l" for="ch" forName="arrowWedge6" refType="w" fact="0.5"/>
          <dgm:constr type="t" for="ch" forName="arrowWedge6" refType="w" fact="0.5"/>
          <dgm:constr type="primFontSz" for="ch" ptType="node" op="equ"/>
        </dgm:constrLst>
      </dgm:if>
      <dgm:else name="Name7">
        <dgm:constrLst>
          <dgm:constr type="l" for="ch" forName="wedge1" refType="w" fact="0.0887"/>
          <dgm:constr type="t" for="ch" forName="wedge1" refType="w" fact="0.062"/>
          <dgm:constr type="w" for="ch" forName="wedge1" refType="w" fact="0.84"/>
          <dgm:constr type="h" for="ch" forName="wedge1" refType="h" fact="0.84"/>
          <dgm:constr type="l" for="ch" forName="dummy1a" refType="w" fact="0.5087"/>
          <dgm:constr type="t" for="ch" forName="dummy1a" refType="h" fact="0.062"/>
          <dgm:constr type="l" for="ch" forName="dummy1b" refType="w" fact="0.837"/>
          <dgm:constr type="t" for="ch" forName="dummy1b" refType="h" fact="0.2201"/>
          <dgm:constr type="l" for="ch" forName="wedge1Tx" refType="w" fact="0.53"/>
          <dgm:constr type="t" for="ch" forName="wedge1Tx" refType="h" fact="0.14"/>
          <dgm:constr type="w" for="ch" forName="wedge1Tx" refType="w" fact="0.2"/>
          <dgm:constr type="h" for="ch" forName="wedge1Tx" refType="h" fact="0.16"/>
          <dgm:constr type="l" for="ch" forName="wedge2" refType="w" fact="0.0995"/>
          <dgm:constr type="t" for="ch" forName="wedge2" refType="w" fact="0.0755"/>
          <dgm:constr type="w" for="ch" forName="wedge2" refType="w" fact="0.84"/>
          <dgm:constr type="h" for="ch" forName="wedge2" refType="h" fact="0.84"/>
          <dgm:constr type="l" for="ch" forName="dummy2a" refType="w" fact="0.8479"/>
          <dgm:constr type="t" for="ch" forName="dummy2a" refType="h" fact="0.2337"/>
          <dgm:constr type="l" for="ch" forName="dummy2b" refType="w" fact="0.929"/>
          <dgm:constr type="t" for="ch" forName="dummy2b" refType="h" fact="0.589"/>
          <dgm:constr type="l" for="ch" forName="wedge2Tx" refType="w" fact="0.67"/>
          <dgm:constr type="t" for="ch" forName="wedge2Tx" refType="h" fact="0.38"/>
          <dgm:constr type="w" for="ch" forName="wedge2Tx" refType="w" fact="0.23"/>
          <dgm:constr type="h" for="ch" forName="wedge2Tx" refType="h" fact="0.14"/>
          <dgm:constr type="l" for="ch" forName="wedge3" refType="w" fact="0.0956"/>
          <dgm:constr type="t" for="ch" forName="wedge3" refType="w" fact="0.0925"/>
          <dgm:constr type="w" for="ch" forName="wedge3" refType="w" fact="0.84"/>
          <dgm:constr type="h" for="ch" forName="wedge3" refType="h" fact="0.84"/>
          <dgm:constr type="l" for="ch" forName="dummy3a" refType="w" fact="0.9251"/>
          <dgm:constr type="t" for="ch" forName="dummy3a" refType="h" fact="0.6059"/>
          <dgm:constr type="l" for="ch" forName="dummy3b" refType="w" fact="0.6979"/>
          <dgm:constr type="t" for="ch" forName="dummy3b" refType="h" fact="0.8909"/>
          <dgm:constr type="l" for="ch" forName="wedge3Tx" refType="w" fact="0.635"/>
          <dgm:constr type="t" for="ch" forName="wedge3Tx" refType="h" fact="0.59"/>
          <dgm:constr type="w" for="ch" forName="wedge3Tx" refType="w" fact="0.2"/>
          <dgm:constr type="h" for="ch" forName="wedge3Tx" refType="h" fact="0.155"/>
          <dgm:constr type="l" for="ch" forName="wedge4" refType="w" fact="0.08"/>
          <dgm:constr type="t" for="ch" forName="wedge4" refType="h" fact="0.1"/>
          <dgm:constr type="w" for="ch" forName="wedge4" refType="w" fact="0.84"/>
          <dgm:constr type="h" for="ch" forName="wedge4" refType="h" fact="0.84"/>
          <dgm:constr type="l" for="ch" forName="dummy4a" refType="w" fact="0.6822"/>
          <dgm:constr type="t" for="ch" forName="dummy4a" refType="h" fact="0.8984"/>
          <dgm:constr type="l" for="ch" forName="dummy4b" refType="w" fact="0.3178"/>
          <dgm:constr type="t" for="ch" forName="dummy4b" refType="h" fact="0.8984"/>
          <dgm:constr type="l" for="ch" forName="wedge4Tx" refType="w" fact="0.4025"/>
          <dgm:constr type="t" for="ch" forName="wedge4Tx" refType="h" fact="0.76"/>
          <dgm:constr type="w" for="ch" forName="wedge4Tx" refType="w" fact="0.195"/>
          <dgm:constr type="h" for="ch" forName="wedge4Tx" refType="h" fact="0.14"/>
          <dgm:constr type="l" for="ch" forName="wedge5" refType="w" fact="0.0644"/>
          <dgm:constr type="t" for="ch" forName="wedge5" refType="h" fact="0.0925"/>
          <dgm:constr type="w" for="ch" forName="wedge5" refType="w" fact="0.84"/>
          <dgm:constr type="h" for="ch" forName="wedge5" refType="h" fact="0.84"/>
          <dgm:constr type="l" for="ch" forName="dummy5a" refType="w" fact="0.3021"/>
          <dgm:constr type="t" for="ch" forName="dummy5a" refType="h" fact="0.8909"/>
          <dgm:constr type="l" for="ch" forName="dummy5b" refType="w" fact="0.0749"/>
          <dgm:constr type="t" for="ch" forName="dummy5b" refType="h" fact="0.6059"/>
          <dgm:constr type="r" for="ch" forName="wedge5Tx" refType="w" fact="0.365"/>
          <dgm:constr type="t" for="ch" forName="wedge5Tx" refType="h" fact="0.59"/>
          <dgm:constr type="w" for="ch" forName="wedge5Tx" refType="w" fact="0.2"/>
          <dgm:constr type="h" for="ch" forName="wedge5Tx" refType="h" fact="0.155"/>
          <dgm:constr type="l" for="ch" forName="wedge6" refType="w" fact="0.0605"/>
          <dgm:constr type="t" for="ch" forName="wedge6" refType="h" fact="0.0755"/>
          <dgm:constr type="w" for="ch" forName="wedge6" refType="w" fact="0.84"/>
          <dgm:constr type="h" for="ch" forName="wedge6" refType="h" fact="0.84"/>
          <dgm:constr type="l" for="ch" forName="dummy6a" refType="w" fact="0.071"/>
          <dgm:constr type="t" for="ch" forName="dummy6a" refType="h" fact="0.589"/>
          <dgm:constr type="l" for="ch" forName="dummy6b" refType="w" fact="0.1521"/>
          <dgm:constr type="t" for="ch" forName="dummy6b" refType="h" fact="0.2337"/>
          <dgm:constr type="r" for="ch" forName="wedge6Tx" refType="w" fact="0.33"/>
          <dgm:constr type="t" for="ch" forName="wedge6Tx" refType="h" fact="0.38"/>
          <dgm:constr type="w" for="ch" forName="wedge6Tx" refType="w" fact="0.23"/>
          <dgm:constr type="h" for="ch" forName="wedge6Tx" refType="h" fact="0.14"/>
          <dgm:constr type="l" for="ch" forName="wedge7" refType="w" fact="0.0713"/>
          <dgm:constr type="t" for="ch" forName="wedge7" refType="h" fact="0.062"/>
          <dgm:constr type="w" for="ch" forName="wedge7" refType="w" fact="0.84"/>
          <dgm:constr type="h" for="ch" forName="wedge7" refType="h" fact="0.84"/>
          <dgm:constr type="l" for="ch" forName="dummy7a" refType="w" fact="0.163"/>
          <dgm:constr type="t" for="ch" forName="dummy7a" refType="h" fact="0.2201"/>
          <dgm:constr type="l" for="ch" forName="dummy7b" refType="w" fact="0.4913"/>
          <dgm:constr type="t" for="ch" forName="dummy7b" refType="h" fact="0.062"/>
          <dgm:constr type="r" for="ch" forName="wedge7Tx" refType="w" fact="0.47"/>
          <dgm:constr type="t" for="ch" forName="wedge7Tx" refType="h" fact="0.14"/>
          <dgm:constr type="w" for="ch" forName="wedge7Tx" refType="w" fact="0.2"/>
          <dgm:constr type="h" for="ch" forName="wedge7Tx" refType="h" fact="0.16"/>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h" for="ch" forName="arrowWedge5" refType="w" fact="0.08"/>
          <dgm:constr type="diam" for="ch" forName="arrowWedge5" refType="w" fact="0.84"/>
          <dgm:constr type="l" for="ch" forName="arrowWedge5" refType="w" fact="0.5"/>
          <dgm:constr type="t" for="ch" forName="arrowWedge5" refType="w" fact="0.5"/>
          <dgm:constr type="h" for="ch" forName="arrowWedge6" refType="w" fact="0.08"/>
          <dgm:constr type="diam" for="ch" forName="arrowWedge6" refType="w" fact="0.84"/>
          <dgm:constr type="l" for="ch" forName="arrowWedge6" refType="w" fact="0.5"/>
          <dgm:constr type="t" for="ch" forName="arrowWedge6" refType="w" fact="0.5"/>
          <dgm:constr type="h" for="ch" forName="arrowWedge7" refType="w" fact="0.08"/>
          <dgm:constr type="diam" for="ch" forName="arrowWedge7" refType="w" fact="0.84"/>
          <dgm:constr type="l" for="ch" forName="arrowWedge7" refType="w" fact="0.5"/>
          <dgm:constr type="t" for="ch" forName="arrowWedge7" refType="w" fact="0.5"/>
          <dgm:constr type="primFontSz" for="ch" ptType="node" op="equ"/>
        </dgm:constrLst>
      </dgm:else>
    </dgm:choose>
    <dgm:ruleLst/>
    <dgm:choose name="Name8">
      <dgm:if name="Name9" axis="ch" ptType="node" func="cnt" op="gte" val="1">
        <dgm:layoutNode name="wedge1">
          <dgm:alg type="sp"/>
          <dgm:choose name="Name10">
            <dgm:if name="Name11" axis="ch" ptType="node" func="cnt" op="equ" val="1">
              <dgm:shape xmlns:r="http://schemas.openxmlformats.org/officeDocument/2006/relationships" type="ellipse" r:blip="">
                <dgm:adjLst/>
              </dgm:shape>
            </dgm:if>
            <dgm:if name="Name12" axis="ch" ptType="node" func="cnt" op="equ" val="2">
              <dgm:shape xmlns:r="http://schemas.openxmlformats.org/officeDocument/2006/relationships" type="pie" r:blip="">
                <dgm:adjLst>
                  <dgm:adj idx="1" val="270"/>
                  <dgm:adj idx="2" val="90"/>
                </dgm:adjLst>
              </dgm:shape>
            </dgm:if>
            <dgm:if name="Name13" axis="ch" ptType="node" func="cnt" op="equ" val="3">
              <dgm:shape xmlns:r="http://schemas.openxmlformats.org/officeDocument/2006/relationships" type="pie" r:blip="">
                <dgm:adjLst>
                  <dgm:adj idx="1" val="270"/>
                  <dgm:adj idx="2" val="30"/>
                </dgm:adjLst>
              </dgm:shape>
            </dgm:if>
            <dgm:if name="Name14" axis="ch" ptType="node" func="cnt" op="equ" val="4">
              <dgm:shape xmlns:r="http://schemas.openxmlformats.org/officeDocument/2006/relationships" type="pie" r:blip="">
                <dgm:adjLst>
                  <dgm:adj idx="1" val="270"/>
                  <dgm:adj idx="2" val="0"/>
                </dgm:adjLst>
              </dgm:shape>
            </dgm:if>
            <dgm:if name="Name15" axis="ch" ptType="node" func="cnt" op="equ" val="5">
              <dgm:shape xmlns:r="http://schemas.openxmlformats.org/officeDocument/2006/relationships" type="pie" r:blip="">
                <dgm:adjLst>
                  <dgm:adj idx="1" val="270"/>
                  <dgm:adj idx="2" val="342"/>
                </dgm:adjLst>
              </dgm:shape>
            </dgm:if>
            <dgm:if name="Name16" axis="ch" ptType="node" func="cnt" op="equ" val="6">
              <dgm:shape xmlns:r="http://schemas.openxmlformats.org/officeDocument/2006/relationships" type="pie" r:blip="">
                <dgm:adjLst>
                  <dgm:adj idx="1" val="270"/>
                  <dgm:adj idx="2" val="330"/>
                </dgm:adjLst>
              </dgm:shape>
            </dgm:if>
            <dgm:else name="Name17">
              <dgm:shape xmlns:r="http://schemas.openxmlformats.org/officeDocument/2006/relationships" type="pie" r:blip="">
                <dgm:adjLst>
                  <dgm:adj idx="1" val="270"/>
                  <dgm:adj idx="2" val="321.4286"/>
                </dgm:adjLst>
              </dgm:shape>
            </dgm:else>
          </dgm:choose>
          <dgm:choose name="Name18">
            <dgm:if name="Name19" func="var" arg="dir" op="equ" val="norm">
              <dgm:presOf axis="ch desOrSelf" ptType="node node" st="1 1" cnt="1 0"/>
            </dgm:if>
            <dgm:else name="Name20">
              <dgm:choose name="Name21">
                <dgm:if name="Name22" axis="ch" ptType="node" func="cnt" op="equ" val="1">
                  <dgm:presOf axis="ch desOrSelf" ptType="node node" st="1 1" cnt="1 0"/>
                </dgm:if>
                <dgm:if name="Name23" axis="ch" ptType="node" func="cnt" op="equ" val="2">
                  <dgm:presOf axis="ch desOrSelf" ptType="node node" st="2 1" cnt="1 0"/>
                </dgm:if>
                <dgm:if name="Name24" axis="ch" ptType="node" func="cnt" op="equ" val="3">
                  <dgm:presOf axis="ch desOrSelf" ptType="node node" st="3 1" cnt="1 0"/>
                </dgm:if>
                <dgm:if name="Name25" axis="ch" ptType="node" func="cnt" op="equ" val="4">
                  <dgm:presOf axis="ch desOrSelf" ptType="node node" st="4 1" cnt="1 0"/>
                </dgm:if>
                <dgm:if name="Name26" axis="ch" ptType="node" func="cnt" op="equ" val="5">
                  <dgm:presOf axis="ch desOrSelf" ptType="node node" st="5 1" cnt="1 0"/>
                </dgm:if>
                <dgm:if name="Name27" axis="ch" ptType="node" func="cnt" op="equ" val="6">
                  <dgm:presOf axis="ch desOrSelf" ptType="node node" st="6 1" cnt="1 0"/>
                </dgm:if>
                <dgm:else name="Name28">
                  <dgm:presOf axis="ch desOrSelf" ptType="node node" st="7 1" cnt="1 0"/>
                </dgm:else>
              </dgm:choose>
            </dgm:else>
          </dgm:choose>
          <dgm:constrLst/>
          <dgm:ruleLst/>
        </dgm:layoutNode>
        <dgm:layoutNode name="dummy1a" moveWith="wedge1">
          <dgm:alg type="sp"/>
          <dgm:shape xmlns:r="http://schemas.openxmlformats.org/officeDocument/2006/relationships" r:blip="">
            <dgm:adjLst/>
          </dgm:shape>
          <dgm:presOf/>
          <dgm:constrLst>
            <dgm:constr type="w" val="1"/>
            <dgm:constr type="h" val="1"/>
          </dgm:constrLst>
          <dgm:ruleLst/>
        </dgm:layoutNode>
        <dgm:layoutNode name="dummy1b" moveWith="wedge1">
          <dgm:alg type="sp"/>
          <dgm:shape xmlns:r="http://schemas.openxmlformats.org/officeDocument/2006/relationships" r:blip="">
            <dgm:adjLst/>
          </dgm:shape>
          <dgm:presOf/>
          <dgm:constrLst>
            <dgm:constr type="w" val="1"/>
            <dgm:constr type="h" val="1"/>
          </dgm:constrLst>
          <dgm:ruleLst/>
        </dgm:layoutNode>
        <dgm:layoutNode name="wedge1Tx" moveWith="wedge1">
          <dgm:varLst>
            <dgm:chMax val="0"/>
            <dgm:chPref val="0"/>
            <dgm:bulletEnabled val="1"/>
          </dgm:varLst>
          <dgm:alg type="tx"/>
          <dgm:shape xmlns:r="http://schemas.openxmlformats.org/officeDocument/2006/relationships" type="rect" r:blip="" hideGeom="1">
            <dgm:adjLst/>
          </dgm:shape>
          <dgm:choose name="Name29">
            <dgm:if name="Name30" func="var" arg="dir" op="equ" val="norm">
              <dgm:presOf axis="ch desOrSelf" ptType="node node" st="1 1" cnt="1 0"/>
            </dgm:if>
            <dgm:else name="Name31">
              <dgm:choose name="Name32">
                <dgm:if name="Name33" axis="ch" ptType="node" func="cnt" op="equ" val="1">
                  <dgm:presOf axis="ch desOrSelf" ptType="node node" st="1 1" cnt="1 0"/>
                </dgm:if>
                <dgm:if name="Name34" axis="ch" ptType="node" func="cnt" op="equ" val="2">
                  <dgm:presOf axis="ch desOrSelf" ptType="node node" st="2 1" cnt="1 0"/>
                </dgm:if>
                <dgm:if name="Name35" axis="ch" ptType="node" func="cnt" op="equ" val="3">
                  <dgm:presOf axis="ch desOrSelf" ptType="node node" st="3 1" cnt="1 0"/>
                </dgm:if>
                <dgm:if name="Name36" axis="ch" ptType="node" func="cnt" op="equ" val="4">
                  <dgm:presOf axis="ch desOrSelf" ptType="node node" st="4 1" cnt="1 0"/>
                </dgm:if>
                <dgm:if name="Name37" axis="ch" ptType="node" func="cnt" op="equ" val="5">
                  <dgm:presOf axis="ch desOrSelf" ptType="node node" st="5 1" cnt="1 0"/>
                </dgm:if>
                <dgm:if name="Name38" axis="ch" ptType="node" func="cnt" op="equ" val="6">
                  <dgm:presOf axis="ch desOrSelf" ptType="node node" st="6 1" cnt="1 0"/>
                </dgm:if>
                <dgm:else name="Name39">
                  <dgm:presOf axis="ch desOrSelf" ptType="node node" st="7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40"/>
    </dgm:choose>
    <dgm:choose name="Name41">
      <dgm:if name="Name42" axis="ch" ptType="node" func="cnt" op="gte" val="2">
        <dgm:layoutNode name="wedge2">
          <dgm:alg type="sp"/>
          <dgm:choose name="Name43">
            <dgm:if name="Name44" axis="ch" ptType="node" func="cnt" op="equ" val="2">
              <dgm:shape xmlns:r="http://schemas.openxmlformats.org/officeDocument/2006/relationships" type="pie" r:blip="">
                <dgm:adjLst>
                  <dgm:adj idx="1" val="90"/>
                  <dgm:adj idx="2" val="270"/>
                </dgm:adjLst>
              </dgm:shape>
            </dgm:if>
            <dgm:if name="Name45" axis="ch" ptType="node" func="cnt" op="equ" val="3">
              <dgm:shape xmlns:r="http://schemas.openxmlformats.org/officeDocument/2006/relationships" type="pie" r:blip="">
                <dgm:adjLst>
                  <dgm:adj idx="1" val="30"/>
                  <dgm:adj idx="2" val="150"/>
                </dgm:adjLst>
              </dgm:shape>
            </dgm:if>
            <dgm:if name="Name46" axis="ch" ptType="node" func="cnt" op="equ" val="4">
              <dgm:shape xmlns:r="http://schemas.openxmlformats.org/officeDocument/2006/relationships" type="pie" r:blip="">
                <dgm:adjLst>
                  <dgm:adj idx="1" val="0"/>
                  <dgm:adj idx="2" val="90"/>
                </dgm:adjLst>
              </dgm:shape>
            </dgm:if>
            <dgm:if name="Name47" axis="ch" ptType="node" func="cnt" op="equ" val="5">
              <dgm:shape xmlns:r="http://schemas.openxmlformats.org/officeDocument/2006/relationships" type="pie" r:blip="">
                <dgm:adjLst>
                  <dgm:adj idx="1" val="342"/>
                  <dgm:adj idx="2" val="54"/>
                </dgm:adjLst>
              </dgm:shape>
            </dgm:if>
            <dgm:if name="Name48" axis="ch" ptType="node" func="cnt" op="equ" val="6">
              <dgm:shape xmlns:r="http://schemas.openxmlformats.org/officeDocument/2006/relationships" type="pie" r:blip="">
                <dgm:adjLst>
                  <dgm:adj idx="1" val="330"/>
                  <dgm:adj idx="2" val="30"/>
                </dgm:adjLst>
              </dgm:shape>
            </dgm:if>
            <dgm:else name="Name49">
              <dgm:shape xmlns:r="http://schemas.openxmlformats.org/officeDocument/2006/relationships" type="pie" r:blip="">
                <dgm:adjLst>
                  <dgm:adj idx="1" val="321.4286"/>
                  <dgm:adj idx="2" val="12.85714"/>
                </dgm:adjLst>
              </dgm:shape>
            </dgm:else>
          </dgm:choose>
          <dgm:choose name="Name50">
            <dgm:if name="Name51" func="var" arg="dir" op="equ" val="norm">
              <dgm:presOf axis="ch desOrSelf" ptType="node node" st="2 1" cnt="1 0"/>
            </dgm:if>
            <dgm:else name="Name52">
              <dgm:choose name="Name53">
                <dgm:if name="Name54" axis="ch" ptType="node" func="cnt" op="equ" val="2">
                  <dgm:presOf axis="ch desOrSelf" ptType="node node" st="1 1" cnt="1 0"/>
                </dgm:if>
                <dgm:if name="Name55" axis="ch" ptType="node" func="cnt" op="equ" val="3">
                  <dgm:presOf axis="ch desOrSelf" ptType="node node" st="2 1" cnt="1 0"/>
                </dgm:if>
                <dgm:if name="Name56" axis="ch" ptType="node" func="cnt" op="equ" val="4">
                  <dgm:presOf axis="ch desOrSelf" ptType="node node" st="3 1" cnt="1 0"/>
                </dgm:if>
                <dgm:if name="Name57" axis="ch" ptType="node" func="cnt" op="equ" val="5">
                  <dgm:presOf axis="ch desOrSelf" ptType="node node" st="4 1" cnt="1 0"/>
                </dgm:if>
                <dgm:if name="Name58" axis="ch" ptType="node" func="cnt" op="equ" val="6">
                  <dgm:presOf axis="ch desOrSelf" ptType="node node" st="5 1" cnt="1 0"/>
                </dgm:if>
                <dgm:else name="Name59">
                  <dgm:presOf axis="ch desOrSelf" ptType="node node" st="6 1" cnt="1 0"/>
                </dgm:else>
              </dgm:choose>
            </dgm:else>
          </dgm:choose>
          <dgm:constrLst/>
          <dgm:ruleLst/>
        </dgm:layoutNode>
        <dgm:layoutNode name="dummy2a" moveWith="wedge2">
          <dgm:alg type="sp"/>
          <dgm:shape xmlns:r="http://schemas.openxmlformats.org/officeDocument/2006/relationships" r:blip="">
            <dgm:adjLst/>
          </dgm:shape>
          <dgm:presOf/>
          <dgm:constrLst>
            <dgm:constr type="w" val="1"/>
            <dgm:constr type="h" val="1"/>
          </dgm:constrLst>
          <dgm:ruleLst/>
        </dgm:layoutNode>
        <dgm:layoutNode name="dummy2b" moveWith="wedge2">
          <dgm:alg type="sp"/>
          <dgm:shape xmlns:r="http://schemas.openxmlformats.org/officeDocument/2006/relationships" r:blip="">
            <dgm:adjLst/>
          </dgm:shape>
          <dgm:presOf/>
          <dgm:constrLst>
            <dgm:constr type="w" val="1"/>
            <dgm:constr type="h" val="1"/>
          </dgm:constrLst>
          <dgm:ruleLst/>
        </dgm:layoutNode>
        <dgm:layoutNode name="wedge2Tx" moveWith="wedge2">
          <dgm:varLst>
            <dgm:chMax val="0"/>
            <dgm:chPref val="0"/>
            <dgm:bulletEnabled val="1"/>
          </dgm:varLst>
          <dgm:alg type="tx"/>
          <dgm:shape xmlns:r="http://schemas.openxmlformats.org/officeDocument/2006/relationships" type="rect" r:blip="" hideGeom="1">
            <dgm:adjLst/>
          </dgm:shape>
          <dgm:choose name="Name60">
            <dgm:if name="Name61" func="var" arg="dir" op="equ" val="norm">
              <dgm:presOf axis="ch desOrSelf" ptType="node node" st="2 1" cnt="1 0"/>
            </dgm:if>
            <dgm:else name="Name62">
              <dgm:choose name="Name63">
                <dgm:if name="Name64" axis="ch" ptType="node" func="cnt" op="equ" val="2">
                  <dgm:presOf axis="ch desOrSelf" ptType="node node" st="1 1" cnt="1 0"/>
                </dgm:if>
                <dgm:if name="Name65" axis="ch" ptType="node" func="cnt" op="equ" val="3">
                  <dgm:presOf axis="ch desOrSelf" ptType="node node" st="2 1" cnt="1 0"/>
                </dgm:if>
                <dgm:if name="Name66" axis="ch" ptType="node" func="cnt" op="equ" val="4">
                  <dgm:presOf axis="ch desOrSelf" ptType="node node" st="3 1" cnt="1 0"/>
                </dgm:if>
                <dgm:if name="Name67" axis="ch" ptType="node" func="cnt" op="equ" val="5">
                  <dgm:presOf axis="ch desOrSelf" ptType="node node" st="4 1" cnt="1 0"/>
                </dgm:if>
                <dgm:if name="Name68" axis="ch" ptType="node" func="cnt" op="equ" val="6">
                  <dgm:presOf axis="ch desOrSelf" ptType="node node" st="5 1" cnt="1 0"/>
                </dgm:if>
                <dgm:else name="Name69">
                  <dgm:presOf axis="ch desOrSelf" ptType="node node" st="6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70"/>
    </dgm:choose>
    <dgm:choose name="Name71">
      <dgm:if name="Name72" axis="ch" ptType="node" func="cnt" op="gte" val="3">
        <dgm:layoutNode name="wedge3">
          <dgm:alg type="sp"/>
          <dgm:choose name="Name73">
            <dgm:if name="Name74" axis="ch" ptType="node" func="cnt" op="equ" val="3">
              <dgm:shape xmlns:r="http://schemas.openxmlformats.org/officeDocument/2006/relationships" type="pie" r:blip="">
                <dgm:adjLst>
                  <dgm:adj idx="1" val="150"/>
                  <dgm:adj idx="2" val="270"/>
                </dgm:adjLst>
              </dgm:shape>
            </dgm:if>
            <dgm:if name="Name75" axis="ch" ptType="node" func="cnt" op="equ" val="4">
              <dgm:shape xmlns:r="http://schemas.openxmlformats.org/officeDocument/2006/relationships" type="pie" r:blip="">
                <dgm:adjLst>
                  <dgm:adj idx="1" val="90"/>
                  <dgm:adj idx="2" val="180"/>
                </dgm:adjLst>
              </dgm:shape>
            </dgm:if>
            <dgm:if name="Name76" axis="ch" ptType="node" func="cnt" op="equ" val="5">
              <dgm:shape xmlns:r="http://schemas.openxmlformats.org/officeDocument/2006/relationships" type="pie" r:blip="">
                <dgm:adjLst>
                  <dgm:adj idx="1" val="54"/>
                  <dgm:adj idx="2" val="126"/>
                </dgm:adjLst>
              </dgm:shape>
            </dgm:if>
            <dgm:if name="Name77" axis="ch" ptType="node" func="cnt" op="equ" val="6">
              <dgm:shape xmlns:r="http://schemas.openxmlformats.org/officeDocument/2006/relationships" type="pie" r:blip="">
                <dgm:adjLst>
                  <dgm:adj idx="1" val="30"/>
                  <dgm:adj idx="2" val="90"/>
                </dgm:adjLst>
              </dgm:shape>
            </dgm:if>
            <dgm:else name="Name78">
              <dgm:shape xmlns:r="http://schemas.openxmlformats.org/officeDocument/2006/relationships" type="pie" r:blip="">
                <dgm:adjLst>
                  <dgm:adj idx="1" val="12.85714"/>
                  <dgm:adj idx="2" val="64.28571"/>
                </dgm:adjLst>
              </dgm:shape>
            </dgm:else>
          </dgm:choose>
          <dgm:choose name="Name79">
            <dgm:if name="Name80" func="var" arg="dir" op="equ" val="norm">
              <dgm:presOf axis="ch desOrSelf" ptType="node node" st="3 1" cnt="1 0"/>
            </dgm:if>
            <dgm:else name="Name81">
              <dgm:choose name="Name82">
                <dgm:if name="Name83" axis="ch" ptType="node" func="cnt" op="equ" val="3">
                  <dgm:presOf axis="ch desOrSelf" ptType="node node" st="1 1" cnt="1 0"/>
                </dgm:if>
                <dgm:if name="Name84" axis="ch" ptType="node" func="cnt" op="equ" val="4">
                  <dgm:presOf axis="ch desOrSelf" ptType="node node" st="2 1" cnt="1 0"/>
                </dgm:if>
                <dgm:if name="Name85" axis="ch" ptType="node" func="cnt" op="equ" val="5">
                  <dgm:presOf axis="ch desOrSelf" ptType="node node" st="3 1" cnt="1 0"/>
                </dgm:if>
                <dgm:if name="Name86" axis="ch" ptType="node" func="cnt" op="equ" val="6">
                  <dgm:presOf axis="ch desOrSelf" ptType="node node" st="4 1" cnt="1 0"/>
                </dgm:if>
                <dgm:else name="Name87">
                  <dgm:presOf axis="ch desOrSelf" ptType="node node" st="5 1" cnt="1 0"/>
                </dgm:else>
              </dgm:choose>
            </dgm:else>
          </dgm:choose>
          <dgm:constrLst/>
          <dgm:ruleLst/>
        </dgm:layoutNode>
        <dgm:layoutNode name="dummy3a" moveWith="wedge3">
          <dgm:alg type="sp"/>
          <dgm:shape xmlns:r="http://schemas.openxmlformats.org/officeDocument/2006/relationships" r:blip="">
            <dgm:adjLst/>
          </dgm:shape>
          <dgm:presOf/>
          <dgm:constrLst>
            <dgm:constr type="w" val="1"/>
            <dgm:constr type="h" val="1"/>
          </dgm:constrLst>
          <dgm:ruleLst/>
        </dgm:layoutNode>
        <dgm:layoutNode name="dummy3b" moveWith="wedge3">
          <dgm:alg type="sp"/>
          <dgm:shape xmlns:r="http://schemas.openxmlformats.org/officeDocument/2006/relationships" r:blip="">
            <dgm:adjLst/>
          </dgm:shape>
          <dgm:presOf/>
          <dgm:constrLst>
            <dgm:constr type="w" val="1"/>
            <dgm:constr type="h" val="1"/>
          </dgm:constrLst>
          <dgm:ruleLst/>
        </dgm:layoutNode>
        <dgm:layoutNode name="wedge3Tx" moveWith="wedge3">
          <dgm:varLst>
            <dgm:chMax val="0"/>
            <dgm:chPref val="0"/>
            <dgm:bulletEnabled val="1"/>
          </dgm:varLst>
          <dgm:alg type="tx"/>
          <dgm:shape xmlns:r="http://schemas.openxmlformats.org/officeDocument/2006/relationships" type="rect" r:blip="" hideGeom="1">
            <dgm:adjLst/>
          </dgm:shape>
          <dgm:choose name="Name88">
            <dgm:if name="Name89" func="var" arg="dir" op="equ" val="norm">
              <dgm:presOf axis="ch desOrSelf" ptType="node node" st="3 1" cnt="1 0"/>
            </dgm:if>
            <dgm:else name="Name90">
              <dgm:choose name="Name91">
                <dgm:if name="Name92" axis="ch" ptType="node" func="cnt" op="equ" val="3">
                  <dgm:presOf axis="ch desOrSelf" ptType="node node" st="1 1" cnt="1 0"/>
                </dgm:if>
                <dgm:if name="Name93" axis="ch" ptType="node" func="cnt" op="equ" val="4">
                  <dgm:presOf axis="ch desOrSelf" ptType="node node" st="2 1" cnt="1 0"/>
                </dgm:if>
                <dgm:if name="Name94" axis="ch" ptType="node" func="cnt" op="equ" val="5">
                  <dgm:presOf axis="ch desOrSelf" ptType="node node" st="3 1" cnt="1 0"/>
                </dgm:if>
                <dgm:if name="Name95" axis="ch" ptType="node" func="cnt" op="equ" val="6">
                  <dgm:presOf axis="ch desOrSelf" ptType="node node" st="4 1" cnt="1 0"/>
                </dgm:if>
                <dgm:else name="Name96">
                  <dgm:presOf axis="ch desOrSelf" ptType="node node" st="5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97"/>
    </dgm:choose>
    <dgm:choose name="Name98">
      <dgm:if name="Name99" axis="ch" ptType="node" func="cnt" op="gte" val="4">
        <dgm:layoutNode name="wedge4">
          <dgm:alg type="sp"/>
          <dgm:choose name="Name100">
            <dgm:if name="Name101" axis="ch" ptType="node" func="cnt" op="equ" val="4">
              <dgm:shape xmlns:r="http://schemas.openxmlformats.org/officeDocument/2006/relationships" type="pie" r:blip="">
                <dgm:adjLst>
                  <dgm:adj idx="1" val="180"/>
                  <dgm:adj idx="2" val="270"/>
                </dgm:adjLst>
              </dgm:shape>
            </dgm:if>
            <dgm:if name="Name102" axis="ch" ptType="node" func="cnt" op="equ" val="5">
              <dgm:shape xmlns:r="http://schemas.openxmlformats.org/officeDocument/2006/relationships" type="pie" r:blip="">
                <dgm:adjLst>
                  <dgm:adj idx="1" val="126"/>
                  <dgm:adj idx="2" val="198"/>
                </dgm:adjLst>
              </dgm:shape>
            </dgm:if>
            <dgm:if name="Name103" axis="ch" ptType="node" func="cnt" op="equ" val="6">
              <dgm:shape xmlns:r="http://schemas.openxmlformats.org/officeDocument/2006/relationships" type="pie" r:blip="">
                <dgm:adjLst>
                  <dgm:adj idx="1" val="90"/>
                  <dgm:adj idx="2" val="150"/>
                </dgm:adjLst>
              </dgm:shape>
            </dgm:if>
            <dgm:else name="Name104">
              <dgm:shape xmlns:r="http://schemas.openxmlformats.org/officeDocument/2006/relationships" type="pie" r:blip="">
                <dgm:adjLst>
                  <dgm:adj idx="1" val="64.2871"/>
                  <dgm:adj idx="2" val="115.7143"/>
                </dgm:adjLst>
              </dgm:shape>
            </dgm:else>
          </dgm:choose>
          <dgm:choose name="Name105">
            <dgm:if name="Name106" func="var" arg="dir" op="equ" val="norm">
              <dgm:presOf axis="ch desOrSelf" ptType="node node" st="4 1" cnt="1 0"/>
            </dgm:if>
            <dgm:else name="Name107">
              <dgm:choose name="Name108">
                <dgm:if name="Name109" axis="ch" ptType="node" func="cnt" op="equ" val="4">
                  <dgm:presOf axis="ch desOrSelf" ptType="node node" st="1 1" cnt="1 0"/>
                </dgm:if>
                <dgm:if name="Name110" axis="ch" ptType="node" func="cnt" op="equ" val="5">
                  <dgm:presOf axis="ch desOrSelf" ptType="node node" st="2 1" cnt="1 0"/>
                </dgm:if>
                <dgm:if name="Name111" axis="ch" ptType="node" func="cnt" op="equ" val="6">
                  <dgm:presOf axis="ch desOrSelf" ptType="node node" st="3 1" cnt="1 0"/>
                </dgm:if>
                <dgm:else name="Name112">
                  <dgm:presOf axis="ch desOrSelf" ptType="node node" st="4 1" cnt="1 0"/>
                </dgm:else>
              </dgm:choose>
            </dgm:else>
          </dgm:choose>
          <dgm:constrLst/>
          <dgm:ruleLst/>
        </dgm:layoutNode>
        <dgm:layoutNode name="dummy4a" moveWith="wedge4">
          <dgm:alg type="sp"/>
          <dgm:shape xmlns:r="http://schemas.openxmlformats.org/officeDocument/2006/relationships" r:blip="">
            <dgm:adjLst/>
          </dgm:shape>
          <dgm:presOf/>
          <dgm:constrLst>
            <dgm:constr type="w" val="1"/>
            <dgm:constr type="h" val="1"/>
          </dgm:constrLst>
          <dgm:ruleLst/>
        </dgm:layoutNode>
        <dgm:layoutNode name="dummy4b" moveWith="wedge4">
          <dgm:alg type="sp"/>
          <dgm:shape xmlns:r="http://schemas.openxmlformats.org/officeDocument/2006/relationships" r:blip="">
            <dgm:adjLst/>
          </dgm:shape>
          <dgm:presOf/>
          <dgm:constrLst>
            <dgm:constr type="w" val="1"/>
            <dgm:constr type="h" val="1"/>
          </dgm:constrLst>
          <dgm:ruleLst/>
        </dgm:layoutNode>
        <dgm:layoutNode name="wedge4Tx" moveWith="wedge4">
          <dgm:varLst>
            <dgm:chMax val="0"/>
            <dgm:chPref val="0"/>
            <dgm:bulletEnabled val="1"/>
          </dgm:varLst>
          <dgm:alg type="tx"/>
          <dgm:shape xmlns:r="http://schemas.openxmlformats.org/officeDocument/2006/relationships" type="rect" r:blip="" hideGeom="1">
            <dgm:adjLst/>
          </dgm:shape>
          <dgm:choose name="Name113">
            <dgm:if name="Name114" func="var" arg="dir" op="equ" val="norm">
              <dgm:presOf axis="ch desOrSelf" ptType="node node" st="4 1" cnt="1 0"/>
            </dgm:if>
            <dgm:else name="Name115">
              <dgm:choose name="Name116">
                <dgm:if name="Name117" axis="ch" ptType="node" func="cnt" op="equ" val="4">
                  <dgm:presOf axis="ch desOrSelf" ptType="node node" st="1 1" cnt="1 0"/>
                </dgm:if>
                <dgm:if name="Name118" axis="ch" ptType="node" func="cnt" op="equ" val="5">
                  <dgm:presOf axis="ch desOrSelf" ptType="node node" st="2 1" cnt="1 0"/>
                </dgm:if>
                <dgm:if name="Name119" axis="ch" ptType="node" func="cnt" op="equ" val="6">
                  <dgm:presOf axis="ch desOrSelf" ptType="node node" st="3 1" cnt="1 0"/>
                </dgm:if>
                <dgm:else name="Name120">
                  <dgm:presOf axis="ch desOrSelf" ptType="node node" st="4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21"/>
    </dgm:choose>
    <dgm:choose name="Name122">
      <dgm:if name="Name123" axis="ch" ptType="node" func="cnt" op="gte" val="5">
        <dgm:layoutNode name="wedge5">
          <dgm:alg type="sp"/>
          <dgm:choose name="Name124">
            <dgm:if name="Name125" axis="ch" ptType="node" func="cnt" op="equ" val="5">
              <dgm:shape xmlns:r="http://schemas.openxmlformats.org/officeDocument/2006/relationships" type="pie" r:blip="">
                <dgm:adjLst>
                  <dgm:adj idx="1" val="198"/>
                  <dgm:adj idx="2" val="270"/>
                </dgm:adjLst>
              </dgm:shape>
            </dgm:if>
            <dgm:if name="Name126" axis="ch" ptType="node" func="cnt" op="equ" val="6">
              <dgm:shape xmlns:r="http://schemas.openxmlformats.org/officeDocument/2006/relationships" type="pie" r:blip="">
                <dgm:adjLst>
                  <dgm:adj idx="1" val="150"/>
                  <dgm:adj idx="2" val="210"/>
                </dgm:adjLst>
              </dgm:shape>
            </dgm:if>
            <dgm:else name="Name127">
              <dgm:shape xmlns:r="http://schemas.openxmlformats.org/officeDocument/2006/relationships" type="pie" r:blip="">
                <dgm:adjLst>
                  <dgm:adj idx="1" val="115.7143"/>
                  <dgm:adj idx="2" val="167.1429"/>
                </dgm:adjLst>
              </dgm:shape>
            </dgm:else>
          </dgm:choose>
          <dgm:choose name="Name128">
            <dgm:if name="Name129" func="var" arg="dir" op="equ" val="norm">
              <dgm:presOf axis="ch desOrSelf" ptType="node node" st="5 1" cnt="1 0"/>
            </dgm:if>
            <dgm:else name="Name130">
              <dgm:choose name="Name131">
                <dgm:if name="Name132" axis="ch" ptType="node" func="cnt" op="equ" val="5">
                  <dgm:presOf axis="ch desOrSelf" ptType="node node" st="1 1" cnt="1 0"/>
                </dgm:if>
                <dgm:if name="Name133" axis="ch" ptType="node" func="cnt" op="equ" val="6">
                  <dgm:presOf axis="ch desOrSelf" ptType="node node" st="2 1" cnt="1 0"/>
                </dgm:if>
                <dgm:else name="Name134">
                  <dgm:presOf axis="ch desOrSelf" ptType="node node" st="3 1" cnt="1 0"/>
                </dgm:else>
              </dgm:choose>
            </dgm:else>
          </dgm:choose>
          <dgm:constrLst/>
          <dgm:ruleLst/>
        </dgm:layoutNode>
        <dgm:layoutNode name="dummy5a" moveWith="wedge5">
          <dgm:alg type="sp"/>
          <dgm:shape xmlns:r="http://schemas.openxmlformats.org/officeDocument/2006/relationships" r:blip="">
            <dgm:adjLst/>
          </dgm:shape>
          <dgm:presOf/>
          <dgm:constrLst>
            <dgm:constr type="w" val="1"/>
            <dgm:constr type="h" val="1"/>
          </dgm:constrLst>
          <dgm:ruleLst/>
        </dgm:layoutNode>
        <dgm:layoutNode name="dummy5b" moveWith="wedge5">
          <dgm:alg type="sp"/>
          <dgm:shape xmlns:r="http://schemas.openxmlformats.org/officeDocument/2006/relationships" r:blip="">
            <dgm:adjLst/>
          </dgm:shape>
          <dgm:presOf/>
          <dgm:constrLst>
            <dgm:constr type="w" val="1"/>
            <dgm:constr type="h" val="1"/>
          </dgm:constrLst>
          <dgm:ruleLst/>
        </dgm:layoutNode>
        <dgm:layoutNode name="wedge5Tx" moveWith="wedge5">
          <dgm:varLst>
            <dgm:chMax val="0"/>
            <dgm:chPref val="0"/>
            <dgm:bulletEnabled val="1"/>
          </dgm:varLst>
          <dgm:alg type="tx"/>
          <dgm:shape xmlns:r="http://schemas.openxmlformats.org/officeDocument/2006/relationships" type="rect" r:blip="" hideGeom="1">
            <dgm:adjLst/>
          </dgm:shape>
          <dgm:choose name="Name135">
            <dgm:if name="Name136" func="var" arg="dir" op="equ" val="norm">
              <dgm:presOf axis="ch desOrSelf" ptType="node node" st="5 1" cnt="1 0"/>
            </dgm:if>
            <dgm:else name="Name137">
              <dgm:choose name="Name138">
                <dgm:if name="Name139" axis="ch" ptType="node" func="cnt" op="equ" val="5">
                  <dgm:presOf axis="ch desOrSelf" ptType="node node" st="1 1" cnt="1 0"/>
                </dgm:if>
                <dgm:if name="Name140" axis="ch" ptType="node" func="cnt" op="equ" val="6">
                  <dgm:presOf axis="ch desOrSelf" ptType="node node" st="2 1" cnt="1 0"/>
                </dgm:if>
                <dgm:else name="Name141">
                  <dgm:presOf axis="ch desOrSelf" ptType="node node" st="3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42"/>
    </dgm:choose>
    <dgm:choose name="Name143">
      <dgm:if name="Name144" axis="ch" ptType="node" func="cnt" op="gte" val="6">
        <dgm:layoutNode name="wedge6">
          <dgm:alg type="sp"/>
          <dgm:choose name="Name145">
            <dgm:if name="Name146" axis="ch" ptType="node" func="cnt" op="equ" val="6">
              <dgm:shape xmlns:r="http://schemas.openxmlformats.org/officeDocument/2006/relationships" type="pie" r:blip="">
                <dgm:adjLst>
                  <dgm:adj idx="1" val="210"/>
                  <dgm:adj idx="2" val="270"/>
                </dgm:adjLst>
              </dgm:shape>
            </dgm:if>
            <dgm:else name="Name147">
              <dgm:shape xmlns:r="http://schemas.openxmlformats.org/officeDocument/2006/relationships" type="pie" r:blip="">
                <dgm:adjLst>
                  <dgm:adj idx="1" val="167.1429"/>
                  <dgm:adj idx="2" val="218.5714"/>
                </dgm:adjLst>
              </dgm:shape>
            </dgm:else>
          </dgm:choose>
          <dgm:choose name="Name148">
            <dgm:if name="Name149" func="var" arg="dir" op="equ" val="norm">
              <dgm:presOf axis="ch desOrSelf" ptType="node node" st="6 1" cnt="1 0"/>
            </dgm:if>
            <dgm:else name="Name150">
              <dgm:choose name="Name151">
                <dgm:if name="Name152" axis="ch" ptType="node" func="cnt" op="equ" val="6">
                  <dgm:presOf axis="ch desOrSelf" ptType="node node" st="1 1" cnt="1 0"/>
                </dgm:if>
                <dgm:else name="Name153">
                  <dgm:presOf axis="ch desOrSelf" ptType="node node" st="2 1" cnt="1 0"/>
                </dgm:else>
              </dgm:choose>
            </dgm:else>
          </dgm:choose>
          <dgm:constrLst/>
          <dgm:ruleLst/>
        </dgm:layoutNode>
        <dgm:layoutNode name="dummy6a" moveWith="wedge6">
          <dgm:alg type="sp"/>
          <dgm:shape xmlns:r="http://schemas.openxmlformats.org/officeDocument/2006/relationships" r:blip="">
            <dgm:adjLst/>
          </dgm:shape>
          <dgm:presOf/>
          <dgm:constrLst>
            <dgm:constr type="w" val="1"/>
            <dgm:constr type="h" val="1"/>
          </dgm:constrLst>
          <dgm:ruleLst/>
        </dgm:layoutNode>
        <dgm:layoutNode name="dummy6b" moveWith="wedge6">
          <dgm:alg type="sp"/>
          <dgm:shape xmlns:r="http://schemas.openxmlformats.org/officeDocument/2006/relationships" r:blip="">
            <dgm:adjLst/>
          </dgm:shape>
          <dgm:presOf/>
          <dgm:constrLst>
            <dgm:constr type="w" val="1"/>
            <dgm:constr type="h" val="1"/>
          </dgm:constrLst>
          <dgm:ruleLst/>
        </dgm:layoutNode>
        <dgm:layoutNode name="wedge6Tx" moveWith="wedge6">
          <dgm:varLst>
            <dgm:chMax val="0"/>
            <dgm:chPref val="0"/>
            <dgm:bulletEnabled val="1"/>
          </dgm:varLst>
          <dgm:alg type="tx"/>
          <dgm:shape xmlns:r="http://schemas.openxmlformats.org/officeDocument/2006/relationships" type="rect" r:blip="" hideGeom="1">
            <dgm:adjLst/>
          </dgm:shape>
          <dgm:choose name="Name154">
            <dgm:if name="Name155" func="var" arg="dir" op="equ" val="norm">
              <dgm:presOf axis="ch desOrSelf" ptType="node node" st="6 1" cnt="1 0"/>
            </dgm:if>
            <dgm:else name="Name156">
              <dgm:choose name="Name157">
                <dgm:if name="Name158" axis="ch" ptType="node" func="cnt" op="equ" val="6">
                  <dgm:presOf axis="ch desOrSelf" ptType="node node" st="1 1" cnt="1 0"/>
                </dgm:if>
                <dgm:else name="Name159">
                  <dgm:presOf axis="ch desOrSelf" ptType="node node" st="2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60"/>
    </dgm:choose>
    <dgm:choose name="Name161">
      <dgm:if name="Name162" axis="ch" ptType="node" func="cnt" op="gte" val="7">
        <dgm:layoutNode name="wedge7">
          <dgm:alg type="sp"/>
          <dgm:shape xmlns:r="http://schemas.openxmlformats.org/officeDocument/2006/relationships" type="pie" r:blip="">
            <dgm:adjLst>
              <dgm:adj idx="1" val="218.5714"/>
              <dgm:adj idx="2" val="270"/>
            </dgm:adjLst>
          </dgm:shape>
          <dgm:choose name="Name163">
            <dgm:if name="Name164" func="var" arg="dir" op="equ" val="norm">
              <dgm:presOf axis="ch desOrSelf" ptType="node node" st="7 1" cnt="1 0"/>
            </dgm:if>
            <dgm:else name="Name165">
              <dgm:presOf axis="ch desOrSelf" ptType="node node" st="1 1" cnt="1 0"/>
            </dgm:else>
          </dgm:choose>
          <dgm:constrLst/>
          <dgm:ruleLst/>
        </dgm:layoutNode>
        <dgm:layoutNode name="dummy7a" moveWith="wedge7">
          <dgm:alg type="sp"/>
          <dgm:shape xmlns:r="http://schemas.openxmlformats.org/officeDocument/2006/relationships" r:blip="">
            <dgm:adjLst/>
          </dgm:shape>
          <dgm:presOf/>
          <dgm:constrLst>
            <dgm:constr type="w" val="1"/>
            <dgm:constr type="h" val="1"/>
          </dgm:constrLst>
          <dgm:ruleLst/>
        </dgm:layoutNode>
        <dgm:layoutNode name="dummy7b" moveWith="wedge7">
          <dgm:alg type="sp"/>
          <dgm:shape xmlns:r="http://schemas.openxmlformats.org/officeDocument/2006/relationships" r:blip="">
            <dgm:adjLst/>
          </dgm:shape>
          <dgm:presOf/>
          <dgm:constrLst>
            <dgm:constr type="w" val="1"/>
            <dgm:constr type="h" val="1"/>
          </dgm:constrLst>
          <dgm:ruleLst/>
        </dgm:layoutNode>
        <dgm:layoutNode name="wedge7Tx" moveWith="wedge7">
          <dgm:varLst>
            <dgm:chMax val="0"/>
            <dgm:chPref val="0"/>
            <dgm:bulletEnabled val="1"/>
          </dgm:varLst>
          <dgm:alg type="tx"/>
          <dgm:shape xmlns:r="http://schemas.openxmlformats.org/officeDocument/2006/relationships" type="rect" r:blip="" hideGeom="1">
            <dgm:adjLst/>
          </dgm:shape>
          <dgm:choose name="Name166">
            <dgm:if name="Name167" func="var" arg="dir" op="equ" val="norm">
              <dgm:presOf axis="ch desOrSelf" ptType="node node" st="7 1" cnt="1 0"/>
            </dgm:if>
            <dgm:else name="Name168">
              <dgm:presOf axis="ch desOrSelf" ptType="node node" st="1 1" cnt="1 0"/>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69"/>
    </dgm:choose>
    <dgm:choose name="Name170">
      <dgm:if name="Name171" axis="ch" ptType="node" func="cnt" op="equ" val="1">
        <dgm:forEach name="Name172" axis="ch" ptType="sibTrans" hideLastTrans="0" cnt="1">
          <dgm:layoutNode name="arrowWedge1single" styleLbl="fgSibTrans2D1">
            <dgm:choose name="Name173">
              <dgm:if name="Name174" func="var" arg="dir" op="equ" val="norm">
                <dgm:alg type="conn">
                  <dgm:param type="connRout" val="longCurve"/>
                  <dgm:param type="srcNode" val="dummy1a"/>
                  <dgm:param type="dstNode" val="dummy1b"/>
                  <dgm:param type="begPts" val="tL"/>
                  <dgm:param type="endPts" val="tR"/>
                  <dgm:param type="begSty" val="arr"/>
                  <dgm:param type="endSty" val="noArr"/>
                </dgm:alg>
              </dgm:if>
              <dgm:else name="Name175">
                <dgm:alg type="conn">
                  <dgm:param type="connRout" val="longCurve"/>
                  <dgm:param type="srcNode" val="dummy1a"/>
                  <dgm:param type="dstNode" val="dummy1b"/>
                  <dgm:param type="begPts" val="tL"/>
                  <dgm:param type="endPts" val="tR"/>
                  <dgm:param type="begSty" val="noArr"/>
                  <dgm:param type="endSty" val="arr"/>
                </dgm:alg>
              </dgm:else>
            </dgm:choose>
            <dgm:shape xmlns:r="http://schemas.openxmlformats.org/officeDocument/2006/relationships" type="conn" r:blip="">
              <dgm:adjLst/>
            </dgm:shape>
            <dgm:presOf/>
            <dgm:constrLst>
              <dgm:constr type="w" val="1"/>
              <dgm:constr type="begPad"/>
              <dgm:constr type="endPad"/>
            </dgm:constrLst>
            <dgm:ruleLst/>
          </dgm:layoutNode>
        </dgm:forEach>
      </dgm:if>
      <dgm:if name="Name176" axis="ch" ptType="node" func="cnt" op="gte" val="2">
        <dgm:forEach name="Name177" axis="ch" ptType="sibTrans" hideLastTrans="0" cnt="1">
          <dgm:layoutNode name="arrowWedge1" styleLbl="fgSibTrans2D1">
            <dgm:choose name="Name178">
              <dgm:if name="Name179" func="var" arg="dir" op="equ" val="norm">
                <dgm:alg type="conn">
                  <dgm:param type="connRout" val="curve"/>
                  <dgm:param type="srcNode" val="dummy1a"/>
                  <dgm:param type="dstNode" val="dummy1b"/>
                  <dgm:param type="begPts" val="tL"/>
                  <dgm:param type="endPts" val="tL"/>
                  <dgm:param type="begSty" val="noArr"/>
                  <dgm:param type="endSty" val="arr"/>
                </dgm:alg>
              </dgm:if>
              <dgm:else name="Name180">
                <dgm:alg type="conn">
                  <dgm:param type="connRout" val="curve"/>
                  <dgm:param type="srcNode" val="dummy1a"/>
                  <dgm:param type="dstNode" val="dummy1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if>
      <dgm:else name="Name181"/>
    </dgm:choose>
    <dgm:forEach name="Name182" axis="ch" ptType="sibTrans" hideLastTrans="0" st="2" cnt="1">
      <dgm:layoutNode name="arrowWedge2" styleLbl="fgSibTrans2D1">
        <dgm:choose name="Name183">
          <dgm:if name="Name184" func="var" arg="dir" op="equ" val="norm">
            <dgm:alg type="conn">
              <dgm:param type="connRout" val="curve"/>
              <dgm:param type="srcNode" val="dummy2a"/>
              <dgm:param type="dstNode" val="dummy2b"/>
              <dgm:param type="begPts" val="tL"/>
              <dgm:param type="endPts" val="tL"/>
              <dgm:param type="begSty" val="noArr"/>
              <dgm:param type="endSty" val="arr"/>
            </dgm:alg>
          </dgm:if>
          <dgm:else name="Name185">
            <dgm:alg type="conn">
              <dgm:param type="connRout" val="curve"/>
              <dgm:param type="srcNode" val="dummy2a"/>
              <dgm:param type="dstNode" val="dummy2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86" axis="ch" ptType="sibTrans" hideLastTrans="0" st="3" cnt="1">
      <dgm:layoutNode name="arrowWedge3" styleLbl="fgSibTrans2D1">
        <dgm:choose name="Name187">
          <dgm:if name="Name188" func="var" arg="dir" op="equ" val="norm">
            <dgm:alg type="conn">
              <dgm:param type="connRout" val="curve"/>
              <dgm:param type="srcNode" val="dummy3a"/>
              <dgm:param type="dstNode" val="dummy3b"/>
              <dgm:param type="begPts" val="tL"/>
              <dgm:param type="endPts" val="tL"/>
              <dgm:param type="begSty" val="noArr"/>
              <dgm:param type="endSty" val="arr"/>
            </dgm:alg>
          </dgm:if>
          <dgm:else name="Name189">
            <dgm:alg type="conn">
              <dgm:param type="connRout" val="curve"/>
              <dgm:param type="srcNode" val="dummy3a"/>
              <dgm:param type="dstNode" val="dummy3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90" axis="ch" ptType="sibTrans" hideLastTrans="0" st="4" cnt="1">
      <dgm:layoutNode name="arrowWedge4" styleLbl="fgSibTrans2D1">
        <dgm:choose name="Name191">
          <dgm:if name="Name192" func="var" arg="dir" op="equ" val="norm">
            <dgm:alg type="conn">
              <dgm:param type="connRout" val="curve"/>
              <dgm:param type="srcNode" val="dummy4a"/>
              <dgm:param type="dstNode" val="dummy4b"/>
              <dgm:param type="begPts" val="tL"/>
              <dgm:param type="endPts" val="tL"/>
              <dgm:param type="begSty" val="noArr"/>
              <dgm:param type="endSty" val="arr"/>
            </dgm:alg>
          </dgm:if>
          <dgm:else name="Name193">
            <dgm:alg type="conn">
              <dgm:param type="connRout" val="curve"/>
              <dgm:param type="srcNode" val="dummy4a"/>
              <dgm:param type="dstNode" val="dummy4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94" axis="ch" ptType="sibTrans" hideLastTrans="0" st="5" cnt="1">
      <dgm:layoutNode name="arrowWedge5" styleLbl="fgSibTrans2D1">
        <dgm:choose name="Name195">
          <dgm:if name="Name196" func="var" arg="dir" op="equ" val="norm">
            <dgm:alg type="conn">
              <dgm:param type="connRout" val="curve"/>
              <dgm:param type="srcNode" val="dummy5a"/>
              <dgm:param type="dstNode" val="dummy5b"/>
              <dgm:param type="begPts" val="tL"/>
              <dgm:param type="endPts" val="tL"/>
              <dgm:param type="begSty" val="noArr"/>
              <dgm:param type="endSty" val="arr"/>
            </dgm:alg>
          </dgm:if>
          <dgm:else name="Name197">
            <dgm:alg type="conn">
              <dgm:param type="connRout" val="curve"/>
              <dgm:param type="srcNode" val="dummy5a"/>
              <dgm:param type="dstNode" val="dummy5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98" axis="ch" ptType="sibTrans" hideLastTrans="0" st="6" cnt="1">
      <dgm:layoutNode name="arrowWedge6" styleLbl="fgSibTrans2D1">
        <dgm:choose name="Name199">
          <dgm:if name="Name200" func="var" arg="dir" op="equ" val="norm">
            <dgm:alg type="conn">
              <dgm:param type="connRout" val="curve"/>
              <dgm:param type="srcNode" val="dummy6a"/>
              <dgm:param type="dstNode" val="dummy6b"/>
              <dgm:param type="begPts" val="tL"/>
              <dgm:param type="endPts" val="tL"/>
              <dgm:param type="begSty" val="noArr"/>
              <dgm:param type="endSty" val="arr"/>
            </dgm:alg>
          </dgm:if>
          <dgm:else name="Name201">
            <dgm:alg type="conn">
              <dgm:param type="connRout" val="curve"/>
              <dgm:param type="srcNode" val="dummy6a"/>
              <dgm:param type="dstNode" val="dummy6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202" axis="ch" ptType="sibTrans" hideLastTrans="0" st="7" cnt="1">
      <dgm:layoutNode name="arrowWedge7" styleLbl="fgSibTrans2D1">
        <dgm:choose name="Name203">
          <dgm:if name="Name204" func="var" arg="dir" op="equ" val="norm">
            <dgm:alg type="conn">
              <dgm:param type="connRout" val="curve"/>
              <dgm:param type="srcNode" val="dummy7a"/>
              <dgm:param type="dstNode" val="dummy7b"/>
              <dgm:param type="begPts" val="tL"/>
              <dgm:param type="endPts" val="tL"/>
              <dgm:param type="begSty" val="noArr"/>
              <dgm:param type="endSty" val="arr"/>
            </dgm:alg>
          </dgm:if>
          <dgm:else name="Name205">
            <dgm:alg type="conn">
              <dgm:param type="connRout" val="curve"/>
              <dgm:param type="srcNode" val="dummy7a"/>
              <dgm:param type="dstNode" val="dummy7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layoutNode>
</dgm:layoutDef>
</file>

<file path=ppt/diagrams/layout4.xml><?xml version="1.0" encoding="utf-8"?>
<dgm:layoutDef xmlns:dgm="http://schemas.openxmlformats.org/drawingml/2006/diagram" xmlns:a="http://schemas.openxmlformats.org/drawingml/2006/main" uniqueId="urn:microsoft.com/office/officeart/2005/8/layout/cycle5">
  <dgm:title val=""/>
  <dgm:desc val=""/>
  <dgm:catLst>
    <dgm:cat type="cycle" pri="3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hoose name="Name9">
      <dgm:if name="Name10" func="var" arg="dir" op="equ" val="norm">
        <dgm:constrLst>
          <dgm:constr type="w" for="ch" forName="node" refType="w"/>
          <dgm:constr type="w" for="ch" ptType="sibTrans" refType="w" refFor="ch" refForName="node" op="equ" fact="0.3"/>
          <dgm:constr type="diam" for="ch" ptType="sibTrans" refType="diam" op="equ"/>
          <dgm:constr type="sibSp" refType="w" refFor="ch" refForName="node" op="equ" fact="0.15"/>
          <dgm:constr type="w" for="ch" forName="spNode" refType="sibSp" fact="1.6"/>
          <dgm:constr type="primFontSz" for="ch" forName="node" op="equ" val="65"/>
        </dgm:constrLst>
      </dgm:if>
      <dgm:else name="Name11">
        <dgm:constrLst>
          <dgm:constr type="w" for="ch" forName="node" refType="w"/>
          <dgm:constr type="w" for="ch" ptType="sibTrans" refType="w" refFor="ch" refForName="node" op="equ" fact="0.3"/>
          <dgm:constr type="diam" for="ch" ptType="sibTrans" refType="diam" fact="-1"/>
          <dgm:constr type="diam" for="ch" refType="diam" op="equ" fact="-1"/>
          <dgm:constr type="sibSp" refType="w" refFor="ch" refForName="node" op="equ" fact="0.15"/>
          <dgm:constr type="w" for="ch" forName="spNode" refType="sibSp" fact="1.6"/>
          <dgm:constr type="primFontSz" for="ch" forName="node" op="equ" val="65"/>
        </dgm:constrLst>
      </dgm:else>
    </dgm:choose>
    <dgm:ruleLst/>
    <dgm:forEach name="Name12" axis="ch" ptType="node">
      <dgm:layoutNode name="node">
        <dgm:varLst>
          <dgm:bulletEnabled val="1"/>
        </dgm:varLst>
        <dgm:alg type="tx"/>
        <dgm:shape xmlns:r="http://schemas.openxmlformats.org/officeDocument/2006/relationships" type="roundRect" r:blip="">
          <dgm:adjLst/>
        </dgm:shape>
        <dgm:presOf axis="desOrSelf" ptType="node"/>
        <dgm:constrLst>
          <dgm:constr type="h" refType="w" fact="0.65"/>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3">
        <dgm:if name="Name14" axis="par ch" ptType="doc node" func="cnt" op="gt" val="1">
          <dgm:layoutNode name="spNode">
            <dgm:alg type="sp"/>
            <dgm:shape xmlns:r="http://schemas.openxmlformats.org/officeDocument/2006/relationships" r:blip="">
              <dgm:adjLst/>
            </dgm:shape>
            <dgm:presOf/>
            <dgm:constrLst>
              <dgm:constr type="h" refType="w"/>
            </dgm:constrLst>
            <dgm:ruleLst/>
          </dgm:layoutNode>
          <dgm:forEach name="Name15" axis="followSib" ptType="sibTrans" hideLastTrans="0" cnt="1">
            <dgm:layoutNode name="sibTrans">
              <dgm:alg type="conn">
                <dgm:param type="dim" val="1D"/>
                <dgm:param type="connRout" val="curve"/>
                <dgm:param type="begPts" val="radial"/>
                <dgm:param type="endPts" val="radial"/>
              </dgm:alg>
              <dgm:shape xmlns:r="http://schemas.openxmlformats.org/officeDocument/2006/relationships" type="conn" r:blip="">
                <dgm:adjLst/>
              </dgm:shape>
              <dgm:presOf axis="self"/>
              <dgm:constrLst>
                <dgm:constr type="h" refType="w" fact="0.65"/>
                <dgm:constr type="connDist"/>
                <dgm:constr type="begPad" refType="connDist" fact="0.2"/>
                <dgm:constr type="endPad" refType="connDist" fact="0.2"/>
              </dgm:constrLst>
              <dgm:ruleLst/>
            </dgm:layoutNode>
          </dgm:forEach>
        </dgm:if>
        <dgm:else name="Name16"/>
      </dgm:choose>
    </dgm:forEach>
  </dgm:layoutNode>
</dgm:layoutDef>
</file>

<file path=ppt/diagrams/layout5.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layout6.xml><?xml version="1.0" encoding="utf-8"?>
<dgm:layoutDef xmlns:dgm="http://schemas.openxmlformats.org/drawingml/2006/diagram" xmlns:a="http://schemas.openxmlformats.org/drawingml/2006/main" uniqueId="urn:microsoft.com/office/officeart/2005/8/layout/cycle5">
  <dgm:title val=""/>
  <dgm:desc val=""/>
  <dgm:catLst>
    <dgm:cat type="cycle" pri="3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hoose name="Name9">
      <dgm:if name="Name10" func="var" arg="dir" op="equ" val="norm">
        <dgm:constrLst>
          <dgm:constr type="w" for="ch" forName="node" refType="w"/>
          <dgm:constr type="w" for="ch" ptType="sibTrans" refType="w" refFor="ch" refForName="node" op="equ" fact="0.3"/>
          <dgm:constr type="diam" for="ch" ptType="sibTrans" refType="diam" op="equ"/>
          <dgm:constr type="sibSp" refType="w" refFor="ch" refForName="node" op="equ" fact="0.15"/>
          <dgm:constr type="w" for="ch" forName="spNode" refType="sibSp" fact="1.6"/>
          <dgm:constr type="primFontSz" for="ch" forName="node" op="equ" val="65"/>
        </dgm:constrLst>
      </dgm:if>
      <dgm:else name="Name11">
        <dgm:constrLst>
          <dgm:constr type="w" for="ch" forName="node" refType="w"/>
          <dgm:constr type="w" for="ch" ptType="sibTrans" refType="w" refFor="ch" refForName="node" op="equ" fact="0.3"/>
          <dgm:constr type="diam" for="ch" ptType="sibTrans" refType="diam" fact="-1"/>
          <dgm:constr type="diam" for="ch" refType="diam" op="equ" fact="-1"/>
          <dgm:constr type="sibSp" refType="w" refFor="ch" refForName="node" op="equ" fact="0.15"/>
          <dgm:constr type="w" for="ch" forName="spNode" refType="sibSp" fact="1.6"/>
          <dgm:constr type="primFontSz" for="ch" forName="node" op="equ" val="65"/>
        </dgm:constrLst>
      </dgm:else>
    </dgm:choose>
    <dgm:ruleLst/>
    <dgm:forEach name="Name12" axis="ch" ptType="node">
      <dgm:layoutNode name="node">
        <dgm:varLst>
          <dgm:bulletEnabled val="1"/>
        </dgm:varLst>
        <dgm:alg type="tx"/>
        <dgm:shape xmlns:r="http://schemas.openxmlformats.org/officeDocument/2006/relationships" type="roundRect" r:blip="">
          <dgm:adjLst/>
        </dgm:shape>
        <dgm:presOf axis="desOrSelf" ptType="node"/>
        <dgm:constrLst>
          <dgm:constr type="h" refType="w" fact="0.65"/>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3">
        <dgm:if name="Name14" axis="par ch" ptType="doc node" func="cnt" op="gt" val="1">
          <dgm:layoutNode name="spNode">
            <dgm:alg type="sp"/>
            <dgm:shape xmlns:r="http://schemas.openxmlformats.org/officeDocument/2006/relationships" r:blip="">
              <dgm:adjLst/>
            </dgm:shape>
            <dgm:presOf/>
            <dgm:constrLst>
              <dgm:constr type="h" refType="w"/>
            </dgm:constrLst>
            <dgm:ruleLst/>
          </dgm:layoutNode>
          <dgm:forEach name="Name15" axis="followSib" ptType="sibTrans" hideLastTrans="0" cnt="1">
            <dgm:layoutNode name="sibTrans">
              <dgm:alg type="conn">
                <dgm:param type="dim" val="1D"/>
                <dgm:param type="connRout" val="curve"/>
                <dgm:param type="begPts" val="radial"/>
                <dgm:param type="endPts" val="radial"/>
              </dgm:alg>
              <dgm:shape xmlns:r="http://schemas.openxmlformats.org/officeDocument/2006/relationships" type="conn" r:blip="">
                <dgm:adjLst/>
              </dgm:shape>
              <dgm:presOf axis="self"/>
              <dgm:constrLst>
                <dgm:constr type="h" refType="w" fact="0.65"/>
                <dgm:constr type="connDist"/>
                <dgm:constr type="begPad" refType="connDist" fact="0.2"/>
                <dgm:constr type="endPad" refType="connDist" fact="0.2"/>
              </dgm:constrLst>
              <dgm:ruleLst/>
            </dgm:layoutNode>
          </dgm:forEach>
        </dgm:if>
        <dgm:else name="Name16"/>
      </dgm:choose>
    </dgm:forEach>
  </dgm:layoutNode>
</dgm:layoutDef>
</file>

<file path=ppt/diagrams/layout7.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fr-FR"/>
              <a:t>Modifiez le style du titre</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a:t>Modifiez le style des sous-titres du masque</a:t>
            </a:r>
            <a:endParaRPr lang="en-US" dirty="0"/>
          </a:p>
        </p:txBody>
      </p:sp>
      <p:sp>
        <p:nvSpPr>
          <p:cNvPr id="4" name="Date Placeholder 3"/>
          <p:cNvSpPr>
            <a:spLocks noGrp="1"/>
          </p:cNvSpPr>
          <p:nvPr>
            <p:ph type="dt" sz="half" idx="10"/>
          </p:nvPr>
        </p:nvSpPr>
        <p:spPr/>
        <p:txBody>
          <a:bodyPr/>
          <a:lstStyle/>
          <a:p>
            <a:fld id="{36367CA6-DE09-4763-9ADC-881E8981A047}" type="datetimeFigureOut">
              <a:rPr lang="fr-FR" smtClean="0"/>
              <a:t>24/01/2024</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6CC41E23-6D4D-40FE-B6C3-6A9AB68117CE}" type="slidenum">
              <a:rPr lang="fr-FR" smtClean="0"/>
              <a:t>‹N°›</a:t>
            </a:fld>
            <a:endParaRPr lang="fr-FR"/>
          </a:p>
        </p:txBody>
      </p:sp>
    </p:spTree>
    <p:extLst>
      <p:ext uri="{BB962C8B-B14F-4D97-AF65-F5344CB8AC3E}">
        <p14:creationId xmlns:p14="http://schemas.microsoft.com/office/powerpoint/2010/main" val="213084992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Image panoramiqu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fr-FR"/>
              <a:t>Modifiez le style du titre</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a:t>Cliquez sur l'icône pour ajouter une image</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Modifiez les styles du texte du masque</a:t>
            </a:r>
          </a:p>
        </p:txBody>
      </p:sp>
      <p:sp>
        <p:nvSpPr>
          <p:cNvPr id="5" name="Date Placeholder 4"/>
          <p:cNvSpPr>
            <a:spLocks noGrp="1"/>
          </p:cNvSpPr>
          <p:nvPr>
            <p:ph type="dt" sz="half" idx="10"/>
          </p:nvPr>
        </p:nvSpPr>
        <p:spPr/>
        <p:txBody>
          <a:bodyPr/>
          <a:lstStyle/>
          <a:p>
            <a:fld id="{36367CA6-DE09-4763-9ADC-881E8981A047}" type="datetimeFigureOut">
              <a:rPr lang="fr-FR" smtClean="0"/>
              <a:t>24/01/2024</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6CC41E23-6D4D-40FE-B6C3-6A9AB68117CE}" type="slidenum">
              <a:rPr lang="fr-FR" smtClean="0"/>
              <a:t>‹N°›</a:t>
            </a:fld>
            <a:endParaRPr lang="fr-FR"/>
          </a:p>
        </p:txBody>
      </p:sp>
    </p:spTree>
    <p:extLst>
      <p:ext uri="{BB962C8B-B14F-4D97-AF65-F5344CB8AC3E}">
        <p14:creationId xmlns:p14="http://schemas.microsoft.com/office/powerpoint/2010/main" val="23180904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re et légende">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fr-FR"/>
              <a:t>Modifiez le style du titre</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Modifiez les styles du texte du masque</a:t>
            </a:r>
          </a:p>
        </p:txBody>
      </p:sp>
      <p:sp>
        <p:nvSpPr>
          <p:cNvPr id="4" name="Date Placeholder 3"/>
          <p:cNvSpPr>
            <a:spLocks noGrp="1"/>
          </p:cNvSpPr>
          <p:nvPr>
            <p:ph type="dt" sz="half" idx="10"/>
          </p:nvPr>
        </p:nvSpPr>
        <p:spPr/>
        <p:txBody>
          <a:bodyPr/>
          <a:lstStyle/>
          <a:p>
            <a:fld id="{36367CA6-DE09-4763-9ADC-881E8981A047}" type="datetimeFigureOut">
              <a:rPr lang="fr-FR" smtClean="0"/>
              <a:t>24/01/2024</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6CC41E23-6D4D-40FE-B6C3-6A9AB68117CE}" type="slidenum">
              <a:rPr lang="fr-FR" smtClean="0"/>
              <a:t>‹N°›</a:t>
            </a:fld>
            <a:endParaRPr lang="fr-FR"/>
          </a:p>
        </p:txBody>
      </p:sp>
    </p:spTree>
    <p:extLst>
      <p:ext uri="{BB962C8B-B14F-4D97-AF65-F5344CB8AC3E}">
        <p14:creationId xmlns:p14="http://schemas.microsoft.com/office/powerpoint/2010/main" val="386713389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itation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fr-FR"/>
              <a:t>Modifiez le style du titre</a:t>
            </a:r>
            <a:endParaRPr lang="en-US" dirty="0"/>
          </a:p>
        </p:txBody>
      </p:sp>
      <p:sp>
        <p:nvSpPr>
          <p:cNvPr id="11" name="Text Placeholder 3"/>
          <p:cNvSpPr>
            <a:spLocks noGrp="1"/>
          </p:cNvSpPr>
          <p:nvPr>
            <p:ph type="body" sz="half" idx="14"/>
          </p:nvPr>
        </p:nvSpPr>
        <p:spPr>
          <a:xfrm>
            <a:off x="1930400" y="3771174"/>
            <a:ext cx="727964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fr-FR"/>
              <a:t>Modifiez les styles du texte du masque</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Modifiez les styles du texte du masque</a:t>
            </a:r>
          </a:p>
        </p:txBody>
      </p:sp>
      <p:sp>
        <p:nvSpPr>
          <p:cNvPr id="4" name="Date Placeholder 3"/>
          <p:cNvSpPr>
            <a:spLocks noGrp="1"/>
          </p:cNvSpPr>
          <p:nvPr>
            <p:ph type="dt" sz="half" idx="10"/>
          </p:nvPr>
        </p:nvSpPr>
        <p:spPr/>
        <p:txBody>
          <a:bodyPr/>
          <a:lstStyle/>
          <a:p>
            <a:fld id="{36367CA6-DE09-4763-9ADC-881E8981A047}" type="datetimeFigureOut">
              <a:rPr lang="fr-FR" smtClean="0"/>
              <a:t>24/01/2024</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6CC41E23-6D4D-40FE-B6C3-6A9AB68117CE}" type="slidenum">
              <a:rPr lang="fr-FR" smtClean="0"/>
              <a:t>‹N°›</a:t>
            </a:fld>
            <a:endParaRPr lang="fr-FR"/>
          </a:p>
        </p:txBody>
      </p:sp>
      <p:sp>
        <p:nvSpPr>
          <p:cNvPr id="12" name="TextBox 11"/>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
        <p:nvSpPr>
          <p:cNvPr id="15" name="TextBox 14"/>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Tree>
    <p:extLst>
      <p:ext uri="{BB962C8B-B14F-4D97-AF65-F5344CB8AC3E}">
        <p14:creationId xmlns:p14="http://schemas.microsoft.com/office/powerpoint/2010/main" val="29827573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arte nom">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fr-FR"/>
              <a:t>Modifiez le style du titre</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Modifiez les styles du texte du masque</a:t>
            </a:r>
          </a:p>
        </p:txBody>
      </p:sp>
      <p:sp>
        <p:nvSpPr>
          <p:cNvPr id="4" name="Date Placeholder 3"/>
          <p:cNvSpPr>
            <a:spLocks noGrp="1"/>
          </p:cNvSpPr>
          <p:nvPr>
            <p:ph type="dt" sz="half" idx="10"/>
          </p:nvPr>
        </p:nvSpPr>
        <p:spPr/>
        <p:txBody>
          <a:bodyPr/>
          <a:lstStyle/>
          <a:p>
            <a:fld id="{36367CA6-DE09-4763-9ADC-881E8981A047}" type="datetimeFigureOut">
              <a:rPr lang="fr-FR" smtClean="0"/>
              <a:t>24/01/2024</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6CC41E23-6D4D-40FE-B6C3-6A9AB68117CE}" type="slidenum">
              <a:rPr lang="fr-FR" smtClean="0"/>
              <a:t>‹N°›</a:t>
            </a:fld>
            <a:endParaRPr lang="fr-FR"/>
          </a:p>
        </p:txBody>
      </p:sp>
    </p:spTree>
    <p:extLst>
      <p:ext uri="{BB962C8B-B14F-4D97-AF65-F5344CB8AC3E}">
        <p14:creationId xmlns:p14="http://schemas.microsoft.com/office/powerpoint/2010/main" val="297919107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onne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fr-FR"/>
              <a:t>Modifiez le style du titre</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Modifiez les styles du texte du masque</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Modifiez les styles du texte du masque</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Modifiez les styles du texte du masque</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Modifiez les styles du texte du masque</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Modifiez les styles du texte du masque</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Modifiez les styles du texte du masque</a:t>
            </a:r>
          </a:p>
        </p:txBody>
      </p:sp>
      <p:cxnSp>
        <p:nvCxnSpPr>
          <p:cNvPr id="17" name="Straight Connector 16"/>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36367CA6-DE09-4763-9ADC-881E8981A047}" type="datetimeFigureOut">
              <a:rPr lang="fr-FR" smtClean="0"/>
              <a:t>24/01/2024</a:t>
            </a:fld>
            <a:endParaRPr lang="fr-FR"/>
          </a:p>
        </p:txBody>
      </p:sp>
      <p:sp>
        <p:nvSpPr>
          <p:cNvPr id="4"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6CC41E23-6D4D-40FE-B6C3-6A9AB68117CE}" type="slidenum">
              <a:rPr lang="fr-FR" smtClean="0"/>
              <a:t>‹N°›</a:t>
            </a:fld>
            <a:endParaRPr lang="fr-FR"/>
          </a:p>
        </p:txBody>
      </p:sp>
    </p:spTree>
    <p:extLst>
      <p:ext uri="{BB962C8B-B14F-4D97-AF65-F5344CB8AC3E}">
        <p14:creationId xmlns:p14="http://schemas.microsoft.com/office/powerpoint/2010/main" val="285794740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colonnes d’imag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fr-FR"/>
              <a:t>Modifiez le style du titre</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Modifiez les styles du texte du masque</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a:t>Cliquez sur l'icône pour ajouter une image</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Modifiez les styles du texte du masque</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Modifiez les styles du texte du masque</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a:t>Cliquez sur l'icône pour ajouter une image</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Modifiez les styles du texte du masque</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Modifiez les styles du texte du masque</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a:t>Cliquez sur l'icône pour ajouter une image</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Modifiez les styles du texte du masque</a:t>
            </a:r>
          </a:p>
        </p:txBody>
      </p:sp>
      <p:cxnSp>
        <p:nvCxnSpPr>
          <p:cNvPr id="19" name="Straight Connector 18"/>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36367CA6-DE09-4763-9ADC-881E8981A047}" type="datetimeFigureOut">
              <a:rPr lang="fr-FR" smtClean="0"/>
              <a:t>24/01/2024</a:t>
            </a:fld>
            <a:endParaRPr lang="fr-FR"/>
          </a:p>
        </p:txBody>
      </p:sp>
      <p:sp>
        <p:nvSpPr>
          <p:cNvPr id="4"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6CC41E23-6D4D-40FE-B6C3-6A9AB68117CE}" type="slidenum">
              <a:rPr lang="fr-FR" smtClean="0"/>
              <a:t>‹N°›</a:t>
            </a:fld>
            <a:endParaRPr lang="fr-FR"/>
          </a:p>
        </p:txBody>
      </p:sp>
    </p:spTree>
    <p:extLst>
      <p:ext uri="{BB962C8B-B14F-4D97-AF65-F5344CB8AC3E}">
        <p14:creationId xmlns:p14="http://schemas.microsoft.com/office/powerpoint/2010/main" val="195630932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Vertical Text Placeholder 2"/>
          <p:cNvSpPr>
            <a:spLocks noGrp="1"/>
          </p:cNvSpPr>
          <p:nvPr>
            <p:ph type="body" orient="vert" idx="1"/>
          </p:nvPr>
        </p:nvSpPr>
        <p:spPr/>
        <p:txBody>
          <a:bodyPr vert="eaVert" anchor="t" anchorCtr="0"/>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36367CA6-DE09-4763-9ADC-881E8981A047}" type="datetimeFigureOut">
              <a:rPr lang="fr-FR" smtClean="0"/>
              <a:t>24/01/2024</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6CC41E23-6D4D-40FE-B6C3-6A9AB68117CE}" type="slidenum">
              <a:rPr lang="fr-FR" smtClean="0"/>
              <a:t>‹N°›</a:t>
            </a:fld>
            <a:endParaRPr lang="fr-FR"/>
          </a:p>
        </p:txBody>
      </p:sp>
    </p:spTree>
    <p:extLst>
      <p:ext uri="{BB962C8B-B14F-4D97-AF65-F5344CB8AC3E}">
        <p14:creationId xmlns:p14="http://schemas.microsoft.com/office/powerpoint/2010/main" val="143827099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fr-FR"/>
              <a:t>Modifiez le style du titre</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36367CA6-DE09-4763-9ADC-881E8981A047}" type="datetimeFigureOut">
              <a:rPr lang="fr-FR" smtClean="0"/>
              <a:t>24/01/2024</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6CC41E23-6D4D-40FE-B6C3-6A9AB68117CE}" type="slidenum">
              <a:rPr lang="fr-FR" smtClean="0"/>
              <a:t>‹N°›</a:t>
            </a:fld>
            <a:endParaRPr lang="fr-FR"/>
          </a:p>
        </p:txBody>
      </p:sp>
    </p:spTree>
    <p:extLst>
      <p:ext uri="{BB962C8B-B14F-4D97-AF65-F5344CB8AC3E}">
        <p14:creationId xmlns:p14="http://schemas.microsoft.com/office/powerpoint/2010/main" val="36994049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idx="1"/>
          </p:nvPr>
        </p:nvSpPr>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7" name="Date Placeholder 3"/>
          <p:cNvSpPr>
            <a:spLocks noGrp="1"/>
          </p:cNvSpPr>
          <p:nvPr>
            <p:ph type="dt" sz="half" idx="10"/>
          </p:nvPr>
        </p:nvSpPr>
        <p:spPr/>
        <p:txBody>
          <a:bodyPr/>
          <a:lstStyle/>
          <a:p>
            <a:fld id="{36367CA6-DE09-4763-9ADC-881E8981A047}" type="datetimeFigureOut">
              <a:rPr lang="fr-FR" smtClean="0"/>
              <a:t>24/01/2024</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6CC41E23-6D4D-40FE-B6C3-6A9AB68117CE}" type="slidenum">
              <a:rPr lang="fr-FR" smtClean="0"/>
              <a:t>‹N°›</a:t>
            </a:fld>
            <a:endParaRPr lang="fr-FR"/>
          </a:p>
        </p:txBody>
      </p:sp>
    </p:spTree>
    <p:extLst>
      <p:ext uri="{BB962C8B-B14F-4D97-AF65-F5344CB8AC3E}">
        <p14:creationId xmlns:p14="http://schemas.microsoft.com/office/powerpoint/2010/main" val="24003633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fr-FR"/>
              <a:t>Modifiez le style du titre</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Modifiez les styles du texte du masque</a:t>
            </a:r>
          </a:p>
        </p:txBody>
      </p:sp>
      <p:sp>
        <p:nvSpPr>
          <p:cNvPr id="4" name="Date Placeholder 3"/>
          <p:cNvSpPr>
            <a:spLocks noGrp="1"/>
          </p:cNvSpPr>
          <p:nvPr>
            <p:ph type="dt" sz="half" idx="10"/>
          </p:nvPr>
        </p:nvSpPr>
        <p:spPr/>
        <p:txBody>
          <a:bodyPr/>
          <a:lstStyle/>
          <a:p>
            <a:fld id="{36367CA6-DE09-4763-9ADC-881E8981A047}" type="datetimeFigureOut">
              <a:rPr lang="fr-FR" smtClean="0"/>
              <a:t>24/01/2024</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6CC41E23-6D4D-40FE-B6C3-6A9AB68117CE}" type="slidenum">
              <a:rPr lang="fr-FR" smtClean="0"/>
              <a:t>‹N°›</a:t>
            </a:fld>
            <a:endParaRPr lang="fr-FR"/>
          </a:p>
        </p:txBody>
      </p:sp>
    </p:spTree>
    <p:extLst>
      <p:ext uri="{BB962C8B-B14F-4D97-AF65-F5344CB8AC3E}">
        <p14:creationId xmlns:p14="http://schemas.microsoft.com/office/powerpoint/2010/main" val="253278903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Date Placeholder 4"/>
          <p:cNvSpPr>
            <a:spLocks noGrp="1"/>
          </p:cNvSpPr>
          <p:nvPr>
            <p:ph type="dt" sz="half" idx="10"/>
          </p:nvPr>
        </p:nvSpPr>
        <p:spPr/>
        <p:txBody>
          <a:bodyPr/>
          <a:lstStyle/>
          <a:p>
            <a:fld id="{36367CA6-DE09-4763-9ADC-881E8981A047}" type="datetimeFigureOut">
              <a:rPr lang="fr-FR" smtClean="0"/>
              <a:t>24/01/2024</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6CC41E23-6D4D-40FE-B6C3-6A9AB68117CE}" type="slidenum">
              <a:rPr lang="fr-FR" smtClean="0"/>
              <a:t>‹N°›</a:t>
            </a:fld>
            <a:endParaRPr lang="fr-FR"/>
          </a:p>
        </p:txBody>
      </p:sp>
    </p:spTree>
    <p:extLst>
      <p:ext uri="{BB962C8B-B14F-4D97-AF65-F5344CB8AC3E}">
        <p14:creationId xmlns:p14="http://schemas.microsoft.com/office/powerpoint/2010/main" val="77769363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fr-FR"/>
              <a:t>Modifiez le style du titre</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Modifiez les styles du texte du masque</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Modifiez les styles du texte du masque</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7" name="Date Placeholder 6"/>
          <p:cNvSpPr>
            <a:spLocks noGrp="1"/>
          </p:cNvSpPr>
          <p:nvPr>
            <p:ph type="dt" sz="half" idx="10"/>
          </p:nvPr>
        </p:nvSpPr>
        <p:spPr/>
        <p:txBody>
          <a:bodyPr/>
          <a:lstStyle/>
          <a:p>
            <a:fld id="{36367CA6-DE09-4763-9ADC-881E8981A047}" type="datetimeFigureOut">
              <a:rPr lang="fr-FR" smtClean="0"/>
              <a:t>24/01/2024</a:t>
            </a:fld>
            <a:endParaRPr lang="fr-FR"/>
          </a:p>
        </p:txBody>
      </p:sp>
      <p:sp>
        <p:nvSpPr>
          <p:cNvPr id="8" name="Footer Placeholder 7"/>
          <p:cNvSpPr>
            <a:spLocks noGrp="1"/>
          </p:cNvSpPr>
          <p:nvPr>
            <p:ph type="ftr" sz="quarter" idx="11"/>
          </p:nvPr>
        </p:nvSpPr>
        <p:spPr/>
        <p:txBody>
          <a:bodyPr/>
          <a:lstStyle/>
          <a:p>
            <a:endParaRPr lang="fr-FR"/>
          </a:p>
        </p:txBody>
      </p:sp>
      <p:sp>
        <p:nvSpPr>
          <p:cNvPr id="9" name="Slide Number Placeholder 8"/>
          <p:cNvSpPr>
            <a:spLocks noGrp="1"/>
          </p:cNvSpPr>
          <p:nvPr>
            <p:ph type="sldNum" sz="quarter" idx="12"/>
          </p:nvPr>
        </p:nvSpPr>
        <p:spPr/>
        <p:txBody>
          <a:bodyPr/>
          <a:lstStyle/>
          <a:p>
            <a:fld id="{6CC41E23-6D4D-40FE-B6C3-6A9AB68117CE}" type="slidenum">
              <a:rPr lang="fr-FR" smtClean="0"/>
              <a:t>‹N°›</a:t>
            </a:fld>
            <a:endParaRPr lang="fr-FR"/>
          </a:p>
        </p:txBody>
      </p:sp>
    </p:spTree>
    <p:extLst>
      <p:ext uri="{BB962C8B-B14F-4D97-AF65-F5344CB8AC3E}">
        <p14:creationId xmlns:p14="http://schemas.microsoft.com/office/powerpoint/2010/main" val="30820249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7" name="Date Placeholder 2"/>
          <p:cNvSpPr>
            <a:spLocks noGrp="1"/>
          </p:cNvSpPr>
          <p:nvPr>
            <p:ph type="dt" sz="half" idx="10"/>
          </p:nvPr>
        </p:nvSpPr>
        <p:spPr/>
        <p:txBody>
          <a:bodyPr/>
          <a:lstStyle/>
          <a:p>
            <a:fld id="{36367CA6-DE09-4763-9ADC-881E8981A047}" type="datetimeFigureOut">
              <a:rPr lang="fr-FR" smtClean="0"/>
              <a:t>24/01/2024</a:t>
            </a:fld>
            <a:endParaRPr lang="fr-FR"/>
          </a:p>
        </p:txBody>
      </p:sp>
      <p:sp>
        <p:nvSpPr>
          <p:cNvPr id="5" name="Footer Placeholder 3"/>
          <p:cNvSpPr>
            <a:spLocks noGrp="1"/>
          </p:cNvSpPr>
          <p:nvPr>
            <p:ph type="ftr" sz="quarter" idx="11"/>
          </p:nvPr>
        </p:nvSpPr>
        <p:spPr/>
        <p:txBody>
          <a:bodyPr/>
          <a:lstStyle/>
          <a:p>
            <a:endParaRPr lang="fr-FR"/>
          </a:p>
        </p:txBody>
      </p:sp>
      <p:sp>
        <p:nvSpPr>
          <p:cNvPr id="6" name="Slide Number Placeholder 4"/>
          <p:cNvSpPr>
            <a:spLocks noGrp="1"/>
          </p:cNvSpPr>
          <p:nvPr>
            <p:ph type="sldNum" sz="quarter" idx="12"/>
          </p:nvPr>
        </p:nvSpPr>
        <p:spPr/>
        <p:txBody>
          <a:bodyPr/>
          <a:lstStyle/>
          <a:p>
            <a:fld id="{6CC41E23-6D4D-40FE-B6C3-6A9AB68117CE}" type="slidenum">
              <a:rPr lang="fr-FR" smtClean="0"/>
              <a:t>‹N°›</a:t>
            </a:fld>
            <a:endParaRPr lang="fr-FR"/>
          </a:p>
        </p:txBody>
      </p:sp>
    </p:spTree>
    <p:extLst>
      <p:ext uri="{BB962C8B-B14F-4D97-AF65-F5344CB8AC3E}">
        <p14:creationId xmlns:p14="http://schemas.microsoft.com/office/powerpoint/2010/main" val="42544848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36367CA6-DE09-4763-9ADC-881E8981A047}" type="datetimeFigureOut">
              <a:rPr lang="fr-FR" smtClean="0"/>
              <a:t>24/01/2024</a:t>
            </a:fld>
            <a:endParaRPr lang="fr-FR"/>
          </a:p>
        </p:txBody>
      </p:sp>
      <p:sp>
        <p:nvSpPr>
          <p:cNvPr id="5" name="Footer Placeholder 2"/>
          <p:cNvSpPr>
            <a:spLocks noGrp="1"/>
          </p:cNvSpPr>
          <p:nvPr>
            <p:ph type="ftr" sz="quarter" idx="11"/>
          </p:nvPr>
        </p:nvSpPr>
        <p:spPr/>
        <p:txBody>
          <a:bodyPr/>
          <a:lstStyle/>
          <a:p>
            <a:endParaRPr lang="fr-FR"/>
          </a:p>
        </p:txBody>
      </p:sp>
      <p:sp>
        <p:nvSpPr>
          <p:cNvPr id="6" name="Slide Number Placeholder 3"/>
          <p:cNvSpPr>
            <a:spLocks noGrp="1"/>
          </p:cNvSpPr>
          <p:nvPr>
            <p:ph type="sldNum" sz="quarter" idx="12"/>
          </p:nvPr>
        </p:nvSpPr>
        <p:spPr/>
        <p:txBody>
          <a:bodyPr/>
          <a:lstStyle/>
          <a:p>
            <a:fld id="{6CC41E23-6D4D-40FE-B6C3-6A9AB68117CE}" type="slidenum">
              <a:rPr lang="fr-FR" smtClean="0"/>
              <a:t>‹N°›</a:t>
            </a:fld>
            <a:endParaRPr lang="fr-FR"/>
          </a:p>
        </p:txBody>
      </p:sp>
    </p:spTree>
    <p:extLst>
      <p:ext uri="{BB962C8B-B14F-4D97-AF65-F5344CB8AC3E}">
        <p14:creationId xmlns:p14="http://schemas.microsoft.com/office/powerpoint/2010/main" val="9736985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1154953" y="1447800"/>
            <a:ext cx="3401064" cy="1447800"/>
          </a:xfrm>
        </p:spPr>
        <p:txBody>
          <a:bodyPr anchor="b"/>
          <a:lstStyle>
            <a:lvl1pPr algn="l">
              <a:defRPr sz="2400" b="0"/>
            </a:lvl1pPr>
          </a:lstStyle>
          <a:p>
            <a:r>
              <a:rPr lang="fr-FR"/>
              <a:t>Modifiez le style du titre</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Text Placeholder 3"/>
          <p:cNvSpPr>
            <a:spLocks noGrp="1"/>
          </p:cNvSpPr>
          <p:nvPr>
            <p:ph type="body" sz="half" idx="2"/>
          </p:nvPr>
        </p:nvSpPr>
        <p:spPr>
          <a:xfrm>
            <a:off x="1154953"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Modifiez les styles du texte du masque</a:t>
            </a:r>
          </a:p>
        </p:txBody>
      </p:sp>
      <p:sp>
        <p:nvSpPr>
          <p:cNvPr id="7" name="Date Placeholder 4"/>
          <p:cNvSpPr>
            <a:spLocks noGrp="1"/>
          </p:cNvSpPr>
          <p:nvPr>
            <p:ph type="dt" sz="half" idx="10"/>
          </p:nvPr>
        </p:nvSpPr>
        <p:spPr/>
        <p:txBody>
          <a:bodyPr/>
          <a:lstStyle/>
          <a:p>
            <a:fld id="{36367CA6-DE09-4763-9ADC-881E8981A047}" type="datetimeFigureOut">
              <a:rPr lang="fr-FR" smtClean="0"/>
              <a:t>24/01/2024</a:t>
            </a:fld>
            <a:endParaRPr lang="fr-FR"/>
          </a:p>
        </p:txBody>
      </p:sp>
      <p:sp>
        <p:nvSpPr>
          <p:cNvPr id="5" name="Footer Placeholder 5"/>
          <p:cNvSpPr>
            <a:spLocks noGrp="1"/>
          </p:cNvSpPr>
          <p:nvPr>
            <p:ph type="ftr" sz="quarter" idx="11"/>
          </p:nvPr>
        </p:nvSpPr>
        <p:spPr/>
        <p:txBody>
          <a:bodyPr/>
          <a:lstStyle/>
          <a:p>
            <a:endParaRPr lang="fr-FR"/>
          </a:p>
        </p:txBody>
      </p:sp>
      <p:sp>
        <p:nvSpPr>
          <p:cNvPr id="6" name="Slide Number Placeholder 6"/>
          <p:cNvSpPr>
            <a:spLocks noGrp="1"/>
          </p:cNvSpPr>
          <p:nvPr>
            <p:ph type="sldNum" sz="quarter" idx="12"/>
          </p:nvPr>
        </p:nvSpPr>
        <p:spPr/>
        <p:txBody>
          <a:bodyPr/>
          <a:lstStyle/>
          <a:p>
            <a:fld id="{6CC41E23-6D4D-40FE-B6C3-6A9AB68117CE}" type="slidenum">
              <a:rPr lang="fr-FR" smtClean="0"/>
              <a:t>‹N°›</a:t>
            </a:fld>
            <a:endParaRPr lang="fr-FR"/>
          </a:p>
        </p:txBody>
      </p:sp>
    </p:spTree>
    <p:extLst>
      <p:ext uri="{BB962C8B-B14F-4D97-AF65-F5344CB8AC3E}">
        <p14:creationId xmlns:p14="http://schemas.microsoft.com/office/powerpoint/2010/main" val="153474631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fr-FR"/>
              <a:t>Modifiez le style du titre</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a:t>Cliquez sur l'icône pour ajouter une image</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Modifiez les styles du texte du masque</a:t>
            </a:r>
          </a:p>
        </p:txBody>
      </p:sp>
      <p:sp>
        <p:nvSpPr>
          <p:cNvPr id="5" name="Date Placeholder 4"/>
          <p:cNvSpPr>
            <a:spLocks noGrp="1"/>
          </p:cNvSpPr>
          <p:nvPr>
            <p:ph type="dt" sz="half" idx="10"/>
          </p:nvPr>
        </p:nvSpPr>
        <p:spPr/>
        <p:txBody>
          <a:bodyPr/>
          <a:lstStyle/>
          <a:p>
            <a:fld id="{36367CA6-DE09-4763-9ADC-881E8981A047}" type="datetimeFigureOut">
              <a:rPr lang="fr-FR" smtClean="0"/>
              <a:t>24/01/2024</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6CC41E23-6D4D-40FE-B6C3-6A9AB68117CE}" type="slidenum">
              <a:rPr lang="fr-FR" smtClean="0"/>
              <a:t>‹N°›</a:t>
            </a:fld>
            <a:endParaRPr lang="fr-FR"/>
          </a:p>
        </p:txBody>
      </p:sp>
    </p:spTree>
    <p:extLst>
      <p:ext uri="{BB962C8B-B14F-4D97-AF65-F5344CB8AC3E}">
        <p14:creationId xmlns:p14="http://schemas.microsoft.com/office/powerpoint/2010/main" val="147789864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5878"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fr-FR"/>
              <a:t>Modifiez le style du titre</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36367CA6-DE09-4763-9ADC-881E8981A047}" type="datetimeFigureOut">
              <a:rPr lang="fr-FR" smtClean="0"/>
              <a:t>24/01/2024</a:t>
            </a:fld>
            <a:endParaRPr lang="fr-FR"/>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fr-FR"/>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6CC41E23-6D4D-40FE-B6C3-6A9AB68117CE}" type="slidenum">
              <a:rPr lang="fr-FR" smtClean="0"/>
              <a:t>‹N°›</a:t>
            </a:fld>
            <a:endParaRPr lang="fr-FR"/>
          </a:p>
        </p:txBody>
      </p:sp>
    </p:spTree>
    <p:extLst>
      <p:ext uri="{BB962C8B-B14F-4D97-AF65-F5344CB8AC3E}">
        <p14:creationId xmlns:p14="http://schemas.microsoft.com/office/powerpoint/2010/main" val="2028731926"/>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1.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xml.rels><?xml version="1.0" encoding="UTF-8" standalone="yes"?>
<Relationships xmlns="http://schemas.openxmlformats.org/package/2006/relationships"><Relationship Id="rId8" Type="http://schemas.openxmlformats.org/officeDocument/2006/relationships/diagramLayout" Target="../diagrams/layout3.xml"/><Relationship Id="rId3" Type="http://schemas.openxmlformats.org/officeDocument/2006/relationships/diagramLayout" Target="../diagrams/layout2.xml"/><Relationship Id="rId7" Type="http://schemas.openxmlformats.org/officeDocument/2006/relationships/diagramData" Target="../diagrams/data3.xml"/><Relationship Id="rId2" Type="http://schemas.openxmlformats.org/officeDocument/2006/relationships/diagramData" Target="../diagrams/data2.xml"/><Relationship Id="rId1" Type="http://schemas.openxmlformats.org/officeDocument/2006/relationships/slideLayout" Target="../slideLayouts/slideLayout1.xml"/><Relationship Id="rId6" Type="http://schemas.microsoft.com/office/2007/relationships/diagramDrawing" Target="../diagrams/drawing2.xml"/><Relationship Id="rId11" Type="http://schemas.microsoft.com/office/2007/relationships/diagramDrawing" Target="../diagrams/drawing3.xml"/><Relationship Id="rId5" Type="http://schemas.openxmlformats.org/officeDocument/2006/relationships/diagramColors" Target="../diagrams/colors2.xml"/><Relationship Id="rId10" Type="http://schemas.openxmlformats.org/officeDocument/2006/relationships/diagramColors" Target="../diagrams/colors3.xml"/><Relationship Id="rId4" Type="http://schemas.openxmlformats.org/officeDocument/2006/relationships/diagramQuickStyle" Target="../diagrams/quickStyle2.xml"/><Relationship Id="rId9" Type="http://schemas.openxmlformats.org/officeDocument/2006/relationships/diagramQuickStyle" Target="../diagrams/quickStyle3.xml"/></Relationships>
</file>

<file path=ppt/slides/_rels/slide3.xml.rels><?xml version="1.0" encoding="UTF-8" standalone="yes"?>
<Relationships xmlns="http://schemas.openxmlformats.org/package/2006/relationships"><Relationship Id="rId8" Type="http://schemas.openxmlformats.org/officeDocument/2006/relationships/diagramLayout" Target="../diagrams/layout5.xml"/><Relationship Id="rId3" Type="http://schemas.openxmlformats.org/officeDocument/2006/relationships/diagramLayout" Target="../diagrams/layout4.xml"/><Relationship Id="rId7" Type="http://schemas.openxmlformats.org/officeDocument/2006/relationships/diagramData" Target="../diagrams/data5.xml"/><Relationship Id="rId2" Type="http://schemas.openxmlformats.org/officeDocument/2006/relationships/diagramData" Target="../diagrams/data4.xml"/><Relationship Id="rId1" Type="http://schemas.openxmlformats.org/officeDocument/2006/relationships/slideLayout" Target="../slideLayouts/slideLayout1.xml"/><Relationship Id="rId6" Type="http://schemas.microsoft.com/office/2007/relationships/diagramDrawing" Target="../diagrams/drawing4.xml"/><Relationship Id="rId11" Type="http://schemas.microsoft.com/office/2007/relationships/diagramDrawing" Target="../diagrams/drawing5.xml"/><Relationship Id="rId5" Type="http://schemas.openxmlformats.org/officeDocument/2006/relationships/diagramColors" Target="../diagrams/colors4.xml"/><Relationship Id="rId10" Type="http://schemas.openxmlformats.org/officeDocument/2006/relationships/diagramColors" Target="../diagrams/colors5.xml"/><Relationship Id="rId4" Type="http://schemas.openxmlformats.org/officeDocument/2006/relationships/diagramQuickStyle" Target="../diagrams/quickStyle4.xml"/><Relationship Id="rId9" Type="http://schemas.openxmlformats.org/officeDocument/2006/relationships/diagramQuickStyle" Target="../diagrams/quickStyle5.xml"/></Relationships>
</file>

<file path=ppt/slides/_rels/slide4.xml.rels><?xml version="1.0" encoding="UTF-8" standalone="yes"?>
<Relationships xmlns="http://schemas.openxmlformats.org/package/2006/relationships"><Relationship Id="rId8" Type="http://schemas.openxmlformats.org/officeDocument/2006/relationships/diagramLayout" Target="../diagrams/layout7.xml"/><Relationship Id="rId3" Type="http://schemas.openxmlformats.org/officeDocument/2006/relationships/diagramLayout" Target="../diagrams/layout6.xml"/><Relationship Id="rId7" Type="http://schemas.openxmlformats.org/officeDocument/2006/relationships/diagramData" Target="../diagrams/data7.xml"/><Relationship Id="rId2" Type="http://schemas.openxmlformats.org/officeDocument/2006/relationships/diagramData" Target="../diagrams/data6.xml"/><Relationship Id="rId1" Type="http://schemas.openxmlformats.org/officeDocument/2006/relationships/slideLayout" Target="../slideLayouts/slideLayout1.xml"/><Relationship Id="rId6" Type="http://schemas.microsoft.com/office/2007/relationships/diagramDrawing" Target="../diagrams/drawing6.xml"/><Relationship Id="rId11" Type="http://schemas.microsoft.com/office/2007/relationships/diagramDrawing" Target="../diagrams/drawing7.xml"/><Relationship Id="rId5" Type="http://schemas.openxmlformats.org/officeDocument/2006/relationships/diagramColors" Target="../diagrams/colors6.xml"/><Relationship Id="rId10" Type="http://schemas.openxmlformats.org/officeDocument/2006/relationships/diagramColors" Target="../diagrams/colors7.xml"/><Relationship Id="rId4" Type="http://schemas.openxmlformats.org/officeDocument/2006/relationships/diagramQuickStyle" Target="../diagrams/quickStyle6.xml"/><Relationship Id="rId9" Type="http://schemas.openxmlformats.org/officeDocument/2006/relationships/diagramQuickStyle" Target="../diagrams/quickStyle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1" y="24201"/>
            <a:ext cx="11667067" cy="500732"/>
          </a:xfrm>
        </p:spPr>
        <p:txBody>
          <a:bodyPr>
            <a:noAutofit/>
          </a:bodyPr>
          <a:lstStyle/>
          <a:p>
            <a:pPr>
              <a:lnSpc>
                <a:spcPct val="150000"/>
              </a:lnSpc>
              <a:spcBef>
                <a:spcPts val="600"/>
              </a:spcBef>
            </a:pPr>
            <a:r>
              <a:rPr lang="fr-FR" sz="2800" b="1" dirty="0">
                <a:latin typeface="Arial" panose="020B0604020202020204" pitchFamily="34" charset="0"/>
                <a:cs typeface="Arial" panose="020B0604020202020204" pitchFamily="34" charset="0"/>
              </a:rPr>
              <a:t>Chap. 4 . L’amélioration de l’organisation administrative</a:t>
            </a:r>
            <a:endParaRPr lang="fr-FR" sz="2800" dirty="0">
              <a:latin typeface="Arial" panose="020B0604020202020204" pitchFamily="34" charset="0"/>
              <a:cs typeface="Arial" panose="020B0604020202020204" pitchFamily="34" charset="0"/>
            </a:endParaRPr>
          </a:p>
        </p:txBody>
      </p:sp>
      <p:sp>
        <p:nvSpPr>
          <p:cNvPr id="3" name="Rectangle 2"/>
          <p:cNvSpPr>
            <a:spLocks noChangeArrowheads="1"/>
          </p:cNvSpPr>
          <p:nvPr/>
        </p:nvSpPr>
        <p:spPr bwMode="auto">
          <a:xfrm>
            <a:off x="152400" y="1164772"/>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fr-FR"/>
          </a:p>
        </p:txBody>
      </p:sp>
      <p:sp>
        <p:nvSpPr>
          <p:cNvPr id="5" name="Rectangle 2"/>
          <p:cNvSpPr>
            <a:spLocks noChangeArrowheads="1"/>
          </p:cNvSpPr>
          <p:nvPr/>
        </p:nvSpPr>
        <p:spPr bwMode="auto">
          <a:xfrm>
            <a:off x="0" y="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228528" tIns="76176" rIns="91440" bIns="76176" numCol="1" anchor="ctr" anchorCtr="0" compatLnSpc="1">
            <a:prstTxWarp prst="textNoShape">
              <a:avLst/>
            </a:prstTxWarp>
            <a:spAutoFit/>
          </a:bodyPr>
          <a:lstStyle/>
          <a:p>
            <a:endParaRPr lang="fr-FR"/>
          </a:p>
        </p:txBody>
      </p:sp>
      <p:graphicFrame>
        <p:nvGraphicFramePr>
          <p:cNvPr id="7" name="Diagramme 6"/>
          <p:cNvGraphicFramePr/>
          <p:nvPr>
            <p:extLst>
              <p:ext uri="{D42A27DB-BD31-4B8C-83A1-F6EECF244321}">
                <p14:modId xmlns:p14="http://schemas.microsoft.com/office/powerpoint/2010/main" val="89182183"/>
              </p:ext>
            </p:extLst>
          </p:nvPr>
        </p:nvGraphicFramePr>
        <p:xfrm>
          <a:off x="5625465" y="10953539"/>
          <a:ext cx="1586865" cy="132270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10" name="Rectangle 3"/>
          <p:cNvSpPr>
            <a:spLocks noChangeArrowheads="1"/>
          </p:cNvSpPr>
          <p:nvPr/>
        </p:nvSpPr>
        <p:spPr bwMode="auto">
          <a:xfrm>
            <a:off x="118534" y="583242"/>
            <a:ext cx="7954433"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defTabSz="914400" rtl="0" eaLnBrk="0" fontAlgn="base" latinLnBrk="0" hangingPunct="0">
              <a:lnSpc>
                <a:spcPct val="100000"/>
              </a:lnSpc>
              <a:spcBef>
                <a:spcPct val="0"/>
              </a:spcBef>
              <a:spcAft>
                <a:spcPct val="0"/>
              </a:spcAft>
              <a:buClrTx/>
              <a:buSzTx/>
              <a:buFontTx/>
              <a:buNone/>
              <a:tabLst/>
            </a:pPr>
            <a:r>
              <a:rPr kumimoji="0" lang="fr-FR" sz="2800" b="1" i="0" u="none" strike="noStrike" cap="none" normalizeH="0" baseline="0" dirty="0">
                <a:ln>
                  <a:noFill/>
                </a:ln>
                <a:solidFill>
                  <a:srgbClr val="FFFF00"/>
                </a:solidFill>
                <a:effectLst/>
                <a:ea typeface="Calibri" panose="020F0502020204030204" pitchFamily="34" charset="0"/>
                <a:cs typeface="Arial" panose="020B0604020202020204" pitchFamily="34" charset="0"/>
              </a:rPr>
              <a:t>1. Introduire l’amélioration continue</a:t>
            </a:r>
          </a:p>
        </p:txBody>
      </p:sp>
      <p:sp>
        <p:nvSpPr>
          <p:cNvPr id="8" name="ZoneTexte 7">
            <a:extLst>
              <a:ext uri="{FF2B5EF4-FFF2-40B4-BE49-F238E27FC236}">
                <a16:creationId xmlns:a16="http://schemas.microsoft.com/office/drawing/2014/main" id="{42C3394F-495A-7105-AE70-468A954EAF1F}"/>
              </a:ext>
            </a:extLst>
          </p:cNvPr>
          <p:cNvSpPr txBox="1"/>
          <p:nvPr/>
        </p:nvSpPr>
        <p:spPr>
          <a:xfrm>
            <a:off x="459347" y="1365162"/>
            <a:ext cx="10998558" cy="4247317"/>
          </a:xfrm>
          <a:prstGeom prst="rect">
            <a:avLst/>
          </a:prstGeom>
          <a:noFill/>
        </p:spPr>
        <p:txBody>
          <a:bodyPr wrap="square">
            <a:spAutoFit/>
          </a:bodyPr>
          <a:lstStyle/>
          <a:p>
            <a:pPr algn="just">
              <a:spcBef>
                <a:spcPts val="1800"/>
              </a:spcBef>
            </a:pPr>
            <a:r>
              <a:rPr lang="fr-FR" sz="2400" dirty="0">
                <a:effectLst/>
                <a:latin typeface="Arial" panose="020B0604020202020204" pitchFamily="34" charset="0"/>
                <a:ea typeface="Calibri" panose="020F0502020204030204" pitchFamily="34" charset="0"/>
                <a:cs typeface="Times New Roman" panose="02020603050405020304" pitchFamily="18" charset="0"/>
              </a:rPr>
              <a:t>Pour s’adapter au changement et à la concurrence, les entreprises </a:t>
            </a:r>
            <a:r>
              <a:rPr lang="fr-FR" sz="2400" b="1" dirty="0">
                <a:effectLst/>
                <a:latin typeface="Arial" panose="020B0604020202020204" pitchFamily="34" charset="0"/>
                <a:ea typeface="Calibri" panose="020F0502020204030204" pitchFamily="34" charset="0"/>
                <a:cs typeface="Times New Roman" panose="02020603050405020304" pitchFamily="18" charset="0"/>
              </a:rPr>
              <a:t>doivent se transformer</a:t>
            </a:r>
            <a:r>
              <a:rPr lang="fr-FR" sz="2400" dirty="0">
                <a:effectLst/>
                <a:latin typeface="Arial" panose="020B0604020202020204" pitchFamily="34" charset="0"/>
                <a:ea typeface="Calibri" panose="020F0502020204030204" pitchFamily="34" charset="0"/>
                <a:cs typeface="Times New Roman" panose="02020603050405020304" pitchFamily="18" charset="0"/>
              </a:rPr>
              <a:t> et</a:t>
            </a:r>
            <a:r>
              <a:rPr lang="fr-FR" sz="2400" b="1" dirty="0">
                <a:effectLst/>
                <a:latin typeface="Arial" panose="020B0604020202020204" pitchFamily="34" charset="0"/>
                <a:ea typeface="Calibri" panose="020F0502020204030204" pitchFamily="34" charset="0"/>
                <a:cs typeface="Times New Roman" panose="02020603050405020304" pitchFamily="18" charset="0"/>
              </a:rPr>
              <a:t> améliorer leurs processus </a:t>
            </a:r>
            <a:r>
              <a:rPr lang="fr-FR" sz="2400" dirty="0">
                <a:effectLst/>
                <a:latin typeface="Arial" panose="020B0604020202020204" pitchFamily="34" charset="0"/>
                <a:ea typeface="Calibri" panose="020F0502020204030204" pitchFamily="34" charset="0"/>
                <a:cs typeface="Times New Roman" panose="02020603050405020304" pitchFamily="18" charset="0"/>
              </a:rPr>
              <a:t>internes. </a:t>
            </a:r>
          </a:p>
          <a:p>
            <a:pPr algn="ctr">
              <a:spcBef>
                <a:spcPts val="1800"/>
              </a:spcBef>
            </a:pPr>
            <a:r>
              <a:rPr lang="fr-FR" sz="2400" dirty="0">
                <a:latin typeface="Arial" panose="020B0604020202020204" pitchFamily="34" charset="0"/>
                <a:ea typeface="Calibri" panose="020F0502020204030204" pitchFamily="34" charset="0"/>
                <a:cs typeface="Times New Roman" panose="02020603050405020304" pitchFamily="18" charset="0"/>
              </a:rPr>
              <a:t>=&gt; </a:t>
            </a:r>
            <a:r>
              <a:rPr lang="fr-FR" sz="2400" dirty="0">
                <a:effectLst/>
                <a:latin typeface="Arial" panose="020B0604020202020204" pitchFamily="34" charset="0"/>
                <a:ea typeface="Calibri" panose="020F0502020204030204" pitchFamily="34" charset="0"/>
                <a:cs typeface="Times New Roman" panose="02020603050405020304" pitchFamily="18" charset="0"/>
              </a:rPr>
              <a:t>L’amélioration continue est une démarche </a:t>
            </a:r>
            <a:r>
              <a:rPr lang="fr-FR" sz="2400" dirty="0">
                <a:effectLst/>
                <a:latin typeface="Arial" panose="020B0604020202020204" pitchFamily="34" charset="0"/>
                <a:ea typeface="Calibri" panose="020F0502020204030204" pitchFamily="34" charset="0"/>
                <a:cs typeface="Arial" panose="020B0604020202020204" pitchFamily="34" charset="0"/>
              </a:rPr>
              <a:t>qui vise à optimiser les performances des produits, des services et des processus en mettant en œuvre </a:t>
            </a:r>
            <a:r>
              <a:rPr lang="fr-FR" sz="2400" dirty="0">
                <a:effectLst/>
                <a:latin typeface="Arial" panose="020B0604020202020204" pitchFamily="34" charset="0"/>
                <a:ea typeface="Calibri" panose="020F0502020204030204" pitchFamily="34" charset="0"/>
                <a:cs typeface="Times New Roman" panose="02020603050405020304" pitchFamily="18" charset="0"/>
              </a:rPr>
              <a:t>des changements en douceur avec des </a:t>
            </a:r>
            <a:r>
              <a:rPr lang="fr-FR" sz="2400" b="1" dirty="0">
                <a:effectLst/>
                <a:latin typeface="Arial" panose="020B0604020202020204" pitchFamily="34" charset="0"/>
                <a:ea typeface="Calibri" panose="020F0502020204030204" pitchFamily="34" charset="0"/>
                <a:cs typeface="Times New Roman" panose="02020603050405020304" pitchFamily="18" charset="0"/>
              </a:rPr>
              <a:t>résultats concrets</a:t>
            </a:r>
            <a:r>
              <a:rPr lang="fr-FR" sz="2400" dirty="0">
                <a:effectLst/>
                <a:latin typeface="Arial" panose="020B0604020202020204" pitchFamily="34" charset="0"/>
                <a:ea typeface="Calibri" panose="020F0502020204030204" pitchFamily="34" charset="0"/>
                <a:cs typeface="Times New Roman" panose="02020603050405020304" pitchFamily="18" charset="0"/>
              </a:rPr>
              <a:t> tout en obtenant une </a:t>
            </a:r>
            <a:r>
              <a:rPr lang="fr-FR" sz="2400" b="1" dirty="0">
                <a:effectLst/>
                <a:latin typeface="Arial" panose="020B0604020202020204" pitchFamily="34" charset="0"/>
                <a:ea typeface="Calibri" panose="020F0502020204030204" pitchFamily="34" charset="0"/>
                <a:cs typeface="Times New Roman" panose="02020603050405020304" pitchFamily="18" charset="0"/>
              </a:rPr>
              <a:t>forte adhésion des collaborateurs</a:t>
            </a:r>
            <a:r>
              <a:rPr lang="fr-FR" sz="2400" dirty="0">
                <a:effectLst/>
                <a:latin typeface="Arial" panose="020B0604020202020204" pitchFamily="34" charset="0"/>
                <a:ea typeface="Calibri" panose="020F0502020204030204" pitchFamily="34" charset="0"/>
                <a:cs typeface="Times New Roman" panose="02020603050405020304" pitchFamily="18" charset="0"/>
              </a:rPr>
              <a:t>.</a:t>
            </a:r>
          </a:p>
          <a:p>
            <a:pPr algn="just">
              <a:spcBef>
                <a:spcPts val="1800"/>
              </a:spcBef>
            </a:pPr>
            <a:r>
              <a:rPr lang="fr-FR" sz="2400" dirty="0">
                <a:effectLst/>
                <a:latin typeface="Arial" panose="020B0604020202020204" pitchFamily="34" charset="0"/>
                <a:ea typeface="Calibri" panose="020F0502020204030204" pitchFamily="34" charset="0"/>
                <a:cs typeface="Arial" panose="020B0604020202020204" pitchFamily="34" charset="0"/>
              </a:rPr>
              <a:t>=&gt; Les avantages de l’amélioration continue sont nombreux : réduction des erreurs et dysfonctionnements ; réduction des coûts ; réduction du gaspillage des ressources ; création de valeur ; amélioration de la satisfaction client ; augmentation de la compétitivité, etc. </a:t>
            </a:r>
            <a:endParaRPr lang="fr-FR" sz="2400" dirty="0">
              <a:effectLst/>
              <a:latin typeface="Arial" panose="020B060402020202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0119069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1" y="24201"/>
            <a:ext cx="11667067" cy="500732"/>
          </a:xfrm>
        </p:spPr>
        <p:txBody>
          <a:bodyPr>
            <a:noAutofit/>
          </a:bodyPr>
          <a:lstStyle/>
          <a:p>
            <a:pPr>
              <a:lnSpc>
                <a:spcPct val="150000"/>
              </a:lnSpc>
              <a:spcBef>
                <a:spcPts val="600"/>
              </a:spcBef>
            </a:pPr>
            <a:r>
              <a:rPr lang="fr-FR" sz="2800" b="1" dirty="0">
                <a:latin typeface="Arial" panose="020B0604020202020204" pitchFamily="34" charset="0"/>
                <a:cs typeface="Arial" panose="020B0604020202020204" pitchFamily="34" charset="0"/>
              </a:rPr>
              <a:t>Chap. 4 . L’amélioration de l’organisation administrative</a:t>
            </a:r>
            <a:endParaRPr lang="fr-FR" sz="2800" dirty="0">
              <a:latin typeface="Arial" panose="020B0604020202020204" pitchFamily="34" charset="0"/>
              <a:cs typeface="Arial" panose="020B0604020202020204" pitchFamily="34" charset="0"/>
            </a:endParaRPr>
          </a:p>
        </p:txBody>
      </p:sp>
      <p:sp>
        <p:nvSpPr>
          <p:cNvPr id="3" name="Rectangle 2"/>
          <p:cNvSpPr>
            <a:spLocks noChangeArrowheads="1"/>
          </p:cNvSpPr>
          <p:nvPr/>
        </p:nvSpPr>
        <p:spPr bwMode="auto">
          <a:xfrm>
            <a:off x="152400" y="1164772"/>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fr-FR"/>
          </a:p>
        </p:txBody>
      </p:sp>
      <p:sp>
        <p:nvSpPr>
          <p:cNvPr id="5" name="Rectangle 2"/>
          <p:cNvSpPr>
            <a:spLocks noChangeArrowheads="1"/>
          </p:cNvSpPr>
          <p:nvPr/>
        </p:nvSpPr>
        <p:spPr bwMode="auto">
          <a:xfrm>
            <a:off x="0" y="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228528" tIns="76176" rIns="91440" bIns="76176" numCol="1" anchor="ctr" anchorCtr="0" compatLnSpc="1">
            <a:prstTxWarp prst="textNoShape">
              <a:avLst/>
            </a:prstTxWarp>
            <a:spAutoFit/>
          </a:bodyPr>
          <a:lstStyle/>
          <a:p>
            <a:endParaRPr lang="fr-FR"/>
          </a:p>
        </p:txBody>
      </p:sp>
      <p:graphicFrame>
        <p:nvGraphicFramePr>
          <p:cNvPr id="7" name="Diagramme 6"/>
          <p:cNvGraphicFramePr/>
          <p:nvPr/>
        </p:nvGraphicFramePr>
        <p:xfrm>
          <a:off x="5625465" y="10953539"/>
          <a:ext cx="1586865" cy="132270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10" name="Rectangle 3"/>
          <p:cNvSpPr>
            <a:spLocks noChangeArrowheads="1"/>
          </p:cNvSpPr>
          <p:nvPr/>
        </p:nvSpPr>
        <p:spPr bwMode="auto">
          <a:xfrm>
            <a:off x="118534" y="583242"/>
            <a:ext cx="7954433" cy="5232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defTabSz="914400" rtl="0" eaLnBrk="0" fontAlgn="base" latinLnBrk="0" hangingPunct="0">
              <a:lnSpc>
                <a:spcPct val="100000"/>
              </a:lnSpc>
              <a:spcBef>
                <a:spcPct val="0"/>
              </a:spcBef>
              <a:spcAft>
                <a:spcPct val="0"/>
              </a:spcAft>
              <a:buClrTx/>
              <a:buSzTx/>
              <a:buFontTx/>
              <a:buNone/>
              <a:tabLst/>
            </a:pPr>
            <a:r>
              <a:rPr kumimoji="0" lang="fr-FR" sz="2800" b="1" i="0" u="none" strike="noStrike" cap="none" normalizeH="0" baseline="0" dirty="0">
                <a:ln>
                  <a:noFill/>
                </a:ln>
                <a:solidFill>
                  <a:srgbClr val="FFFF00"/>
                </a:solidFill>
                <a:effectLst/>
                <a:ea typeface="Calibri" panose="020F0502020204030204" pitchFamily="34" charset="0"/>
                <a:cs typeface="Arial" panose="020B0604020202020204" pitchFamily="34" charset="0"/>
              </a:rPr>
              <a:t>1. Introduire l’amélioration continue</a:t>
            </a:r>
          </a:p>
        </p:txBody>
      </p:sp>
      <p:sp>
        <p:nvSpPr>
          <p:cNvPr id="8" name="ZoneTexte 7">
            <a:extLst>
              <a:ext uri="{FF2B5EF4-FFF2-40B4-BE49-F238E27FC236}">
                <a16:creationId xmlns:a16="http://schemas.microsoft.com/office/drawing/2014/main" id="{42C3394F-495A-7105-AE70-468A954EAF1F}"/>
              </a:ext>
            </a:extLst>
          </p:cNvPr>
          <p:cNvSpPr txBox="1"/>
          <p:nvPr/>
        </p:nvSpPr>
        <p:spPr>
          <a:xfrm>
            <a:off x="459346" y="1365162"/>
            <a:ext cx="7697274" cy="3908762"/>
          </a:xfrm>
          <a:prstGeom prst="rect">
            <a:avLst/>
          </a:prstGeom>
          <a:noFill/>
        </p:spPr>
        <p:txBody>
          <a:bodyPr wrap="square">
            <a:spAutoFit/>
          </a:bodyPr>
          <a:lstStyle/>
          <a:p>
            <a:pPr algn="ctr">
              <a:spcBef>
                <a:spcPts val="1800"/>
              </a:spcBef>
            </a:pPr>
            <a:r>
              <a:rPr lang="fr-FR" sz="2400" dirty="0">
                <a:effectLst/>
                <a:latin typeface="Arial" panose="020B0604020202020204" pitchFamily="34" charset="0"/>
                <a:ea typeface="Calibri" panose="020F0502020204030204" pitchFamily="34" charset="0"/>
                <a:cs typeface="Arial" panose="020B0604020202020204" pitchFamily="34" charset="0"/>
              </a:rPr>
              <a:t>La démarche est résumée dans la « roue de Deming » ou cycle PDCA. </a:t>
            </a:r>
            <a:endParaRPr lang="fr-FR" sz="2400" dirty="0">
              <a:effectLst/>
              <a:latin typeface="Arial" panose="020B0604020202020204" pitchFamily="34" charset="0"/>
              <a:ea typeface="Calibri" panose="020F0502020204030204" pitchFamily="34" charset="0"/>
              <a:cs typeface="Times New Roman" panose="02020603050405020304" pitchFamily="18" charset="0"/>
            </a:endParaRPr>
          </a:p>
          <a:p>
            <a:pPr marL="342900" lvl="0" indent="-342900">
              <a:spcBef>
                <a:spcPts val="1800"/>
              </a:spcBef>
              <a:spcAft>
                <a:spcPts val="0"/>
              </a:spcAft>
              <a:buFont typeface="Arial" panose="020B0604020202020204" pitchFamily="34" charset="0"/>
              <a:buChar char="-"/>
            </a:pPr>
            <a:r>
              <a:rPr lang="fr-FR" sz="2400" b="1" dirty="0">
                <a:effectLst/>
                <a:latin typeface="Arial" panose="020B0604020202020204" pitchFamily="34" charset="0"/>
                <a:ea typeface="Calibri" panose="020F0502020204030204" pitchFamily="34" charset="0"/>
                <a:cs typeface="Times New Roman" panose="02020603050405020304" pitchFamily="18" charset="0"/>
              </a:rPr>
              <a:t>Planifier</a:t>
            </a:r>
            <a:r>
              <a:rPr lang="fr-FR" sz="2400" dirty="0">
                <a:effectLst/>
                <a:latin typeface="Arial" panose="020B0604020202020204" pitchFamily="34" charset="0"/>
                <a:ea typeface="Calibri" panose="020F0502020204030204" pitchFamily="34" charset="0"/>
                <a:cs typeface="Times New Roman" panose="02020603050405020304" pitchFamily="18" charset="0"/>
              </a:rPr>
              <a:t> : </a:t>
            </a:r>
            <a:r>
              <a:rPr lang="fr-FR" sz="2200" dirty="0">
                <a:effectLst/>
                <a:latin typeface="Arial" panose="020B0604020202020204" pitchFamily="34" charset="0"/>
                <a:ea typeface="Calibri" panose="020F0502020204030204" pitchFamily="34" charset="0"/>
                <a:cs typeface="Times New Roman" panose="02020603050405020304" pitchFamily="18" charset="0"/>
              </a:rPr>
              <a:t>prévoir et planifier les améliorations à réaliser.</a:t>
            </a:r>
          </a:p>
          <a:p>
            <a:pPr marL="342900" lvl="0" indent="-342900">
              <a:spcBef>
                <a:spcPts val="1800"/>
              </a:spcBef>
              <a:spcAft>
                <a:spcPts val="0"/>
              </a:spcAft>
              <a:buFont typeface="Arial" panose="020B0604020202020204" pitchFamily="34" charset="0"/>
              <a:buChar char="-"/>
            </a:pPr>
            <a:r>
              <a:rPr lang="fr-FR" sz="2400" b="1" dirty="0">
                <a:effectLst/>
                <a:latin typeface="Arial" panose="020B0604020202020204" pitchFamily="34" charset="0"/>
                <a:ea typeface="Calibri" panose="020F0502020204030204" pitchFamily="34" charset="0"/>
                <a:cs typeface="Times New Roman" panose="02020603050405020304" pitchFamily="18" charset="0"/>
              </a:rPr>
              <a:t>Déployer</a:t>
            </a:r>
            <a:r>
              <a:rPr lang="fr-FR" sz="2400" dirty="0">
                <a:effectLst/>
                <a:latin typeface="Arial" panose="020B0604020202020204" pitchFamily="34" charset="0"/>
                <a:ea typeface="Calibri" panose="020F0502020204030204" pitchFamily="34" charset="0"/>
                <a:cs typeface="Times New Roman" panose="02020603050405020304" pitchFamily="18" charset="0"/>
              </a:rPr>
              <a:t> : </a:t>
            </a:r>
            <a:r>
              <a:rPr lang="fr-FR" sz="2200" dirty="0">
                <a:effectLst/>
                <a:latin typeface="Arial" panose="020B0604020202020204" pitchFamily="34" charset="0"/>
                <a:ea typeface="Calibri" panose="020F0502020204030204" pitchFamily="34" charset="0"/>
                <a:cs typeface="Times New Roman" panose="02020603050405020304" pitchFamily="18" charset="0"/>
              </a:rPr>
              <a:t>expérimenter la solution sélectionnée</a:t>
            </a:r>
            <a:r>
              <a:rPr lang="fr-FR" sz="2400" dirty="0">
                <a:effectLst/>
                <a:latin typeface="Arial" panose="020B0604020202020204" pitchFamily="34" charset="0"/>
                <a:ea typeface="Calibri" panose="020F0502020204030204" pitchFamily="34" charset="0"/>
                <a:cs typeface="Times New Roman" panose="02020603050405020304" pitchFamily="18" charset="0"/>
              </a:rPr>
              <a:t>.</a:t>
            </a:r>
          </a:p>
          <a:p>
            <a:pPr marL="342900" lvl="0" indent="-342900">
              <a:spcBef>
                <a:spcPts val="1800"/>
              </a:spcBef>
              <a:spcAft>
                <a:spcPts val="0"/>
              </a:spcAft>
              <a:buFont typeface="Arial" panose="020B0604020202020204" pitchFamily="34" charset="0"/>
              <a:buChar char="-"/>
            </a:pPr>
            <a:r>
              <a:rPr lang="fr-FR" sz="2400" b="1" dirty="0">
                <a:effectLst/>
                <a:latin typeface="Arial" panose="020B0604020202020204" pitchFamily="34" charset="0"/>
                <a:ea typeface="Calibri" panose="020F0502020204030204" pitchFamily="34" charset="0"/>
                <a:cs typeface="Times New Roman" panose="02020603050405020304" pitchFamily="18" charset="0"/>
              </a:rPr>
              <a:t>Contrôler</a:t>
            </a:r>
            <a:r>
              <a:rPr lang="fr-FR" sz="2400" dirty="0">
                <a:effectLst/>
                <a:latin typeface="Arial" panose="020B0604020202020204" pitchFamily="34" charset="0"/>
                <a:ea typeface="Calibri" panose="020F0502020204030204" pitchFamily="34" charset="0"/>
                <a:cs typeface="Times New Roman" panose="02020603050405020304" pitchFamily="18" charset="0"/>
              </a:rPr>
              <a:t> : </a:t>
            </a:r>
            <a:r>
              <a:rPr lang="fr-FR" sz="2200" dirty="0">
                <a:effectLst/>
                <a:latin typeface="Arial" panose="020B0604020202020204" pitchFamily="34" charset="0"/>
                <a:ea typeface="Calibri" panose="020F0502020204030204" pitchFamily="34" charset="0"/>
                <a:cs typeface="Times New Roman" panose="02020603050405020304" pitchFamily="18" charset="0"/>
              </a:rPr>
              <a:t>contrôler la réalisation et la conformité aux objectifs. </a:t>
            </a:r>
          </a:p>
          <a:p>
            <a:pPr marL="342900" lvl="0" indent="-342900">
              <a:spcBef>
                <a:spcPts val="1800"/>
              </a:spcBef>
              <a:spcAft>
                <a:spcPts val="0"/>
              </a:spcAft>
              <a:buFont typeface="Arial" panose="020B0604020202020204" pitchFamily="34" charset="0"/>
              <a:buChar char="-"/>
            </a:pPr>
            <a:r>
              <a:rPr lang="fr-FR" sz="2400" b="1" dirty="0">
                <a:effectLst/>
                <a:latin typeface="Arial" panose="020B0604020202020204" pitchFamily="34" charset="0"/>
                <a:ea typeface="Calibri" panose="020F0502020204030204" pitchFamily="34" charset="0"/>
                <a:cs typeface="Times New Roman" panose="02020603050405020304" pitchFamily="18" charset="0"/>
              </a:rPr>
              <a:t>Agir</a:t>
            </a:r>
            <a:r>
              <a:rPr lang="fr-FR" sz="2400" dirty="0">
                <a:effectLst/>
                <a:latin typeface="Arial" panose="020B0604020202020204" pitchFamily="34" charset="0"/>
                <a:ea typeface="Calibri" panose="020F0502020204030204" pitchFamily="34" charset="0"/>
                <a:cs typeface="Times New Roman" panose="02020603050405020304" pitchFamily="18" charset="0"/>
              </a:rPr>
              <a:t> : </a:t>
            </a:r>
            <a:r>
              <a:rPr lang="fr-FR" sz="2200" dirty="0">
                <a:effectLst/>
                <a:latin typeface="Arial" panose="020B0604020202020204" pitchFamily="34" charset="0"/>
                <a:ea typeface="Calibri" panose="020F0502020204030204" pitchFamily="34" charset="0"/>
                <a:cs typeface="Times New Roman" panose="02020603050405020304" pitchFamily="18" charset="0"/>
              </a:rPr>
              <a:t>intégrer les changements aux processus et suivre la performance.</a:t>
            </a:r>
          </a:p>
        </p:txBody>
      </p:sp>
      <p:graphicFrame>
        <p:nvGraphicFramePr>
          <p:cNvPr id="4" name="Diagramme 3">
            <a:extLst>
              <a:ext uri="{FF2B5EF4-FFF2-40B4-BE49-F238E27FC236}">
                <a16:creationId xmlns:a16="http://schemas.microsoft.com/office/drawing/2014/main" id="{48674FFE-4CBE-7BA0-8C76-F34D83DCA9F3}"/>
              </a:ext>
            </a:extLst>
          </p:cNvPr>
          <p:cNvGraphicFramePr/>
          <p:nvPr>
            <p:extLst>
              <p:ext uri="{D42A27DB-BD31-4B8C-83A1-F6EECF244321}">
                <p14:modId xmlns:p14="http://schemas.microsoft.com/office/powerpoint/2010/main" val="2555764488"/>
              </p:ext>
            </p:extLst>
          </p:nvPr>
        </p:nvGraphicFramePr>
        <p:xfrm>
          <a:off x="8072967" y="2082249"/>
          <a:ext cx="3688872" cy="3352635"/>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extLst>
      <p:ext uri="{BB962C8B-B14F-4D97-AF65-F5344CB8AC3E}">
        <p14:creationId xmlns:p14="http://schemas.microsoft.com/office/powerpoint/2010/main" val="241107897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a:spLocks noChangeArrowheads="1"/>
          </p:cNvSpPr>
          <p:nvPr/>
        </p:nvSpPr>
        <p:spPr bwMode="auto">
          <a:xfrm>
            <a:off x="152400" y="1164772"/>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fr-FR"/>
          </a:p>
        </p:txBody>
      </p:sp>
      <p:sp>
        <p:nvSpPr>
          <p:cNvPr id="5" name="Rectangle 2"/>
          <p:cNvSpPr>
            <a:spLocks noChangeArrowheads="1"/>
          </p:cNvSpPr>
          <p:nvPr/>
        </p:nvSpPr>
        <p:spPr bwMode="auto">
          <a:xfrm>
            <a:off x="0" y="10904"/>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228528" tIns="76176" rIns="91440" bIns="76176" numCol="1" anchor="ctr" anchorCtr="0" compatLnSpc="1">
            <a:prstTxWarp prst="textNoShape">
              <a:avLst/>
            </a:prstTxWarp>
            <a:spAutoFit/>
          </a:bodyPr>
          <a:lstStyle/>
          <a:p>
            <a:endParaRPr lang="fr-FR"/>
          </a:p>
        </p:txBody>
      </p:sp>
      <p:graphicFrame>
        <p:nvGraphicFramePr>
          <p:cNvPr id="7" name="Diagramme 6"/>
          <p:cNvGraphicFramePr/>
          <p:nvPr/>
        </p:nvGraphicFramePr>
        <p:xfrm>
          <a:off x="5625465" y="10953539"/>
          <a:ext cx="1586865" cy="132270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8" name="ZoneTexte 7">
            <a:extLst>
              <a:ext uri="{FF2B5EF4-FFF2-40B4-BE49-F238E27FC236}">
                <a16:creationId xmlns:a16="http://schemas.microsoft.com/office/drawing/2014/main" id="{42C3394F-495A-7105-AE70-468A954EAF1F}"/>
              </a:ext>
            </a:extLst>
          </p:cNvPr>
          <p:cNvSpPr txBox="1"/>
          <p:nvPr/>
        </p:nvSpPr>
        <p:spPr>
          <a:xfrm>
            <a:off x="0" y="317124"/>
            <a:ext cx="11580254" cy="461665"/>
          </a:xfrm>
          <a:prstGeom prst="rect">
            <a:avLst/>
          </a:prstGeom>
          <a:noFill/>
        </p:spPr>
        <p:txBody>
          <a:bodyPr wrap="square">
            <a:spAutoFit/>
          </a:bodyPr>
          <a:lstStyle/>
          <a:p>
            <a:pPr algn="ctr">
              <a:spcBef>
                <a:spcPts val="600"/>
              </a:spcBef>
              <a:spcAft>
                <a:spcPts val="600"/>
              </a:spcAft>
            </a:pPr>
            <a:r>
              <a:rPr lang="fr-FR" sz="2400" dirty="0">
                <a:latin typeface="Arial" panose="020B0604020202020204" pitchFamily="34" charset="0"/>
                <a:ea typeface="Calibri" panose="020F0502020204030204" pitchFamily="34" charset="0"/>
                <a:cs typeface="Times New Roman" panose="02020603050405020304" pitchFamily="18" charset="0"/>
              </a:rPr>
              <a:t>A</a:t>
            </a:r>
            <a:r>
              <a:rPr lang="fr-FR" sz="2400" dirty="0">
                <a:effectLst/>
                <a:latin typeface="Arial" panose="020B0604020202020204" pitchFamily="34" charset="0"/>
                <a:ea typeface="Calibri" panose="020F0502020204030204" pitchFamily="34" charset="0"/>
                <a:cs typeface="Times New Roman" panose="02020603050405020304" pitchFamily="18" charset="0"/>
              </a:rPr>
              <a:t>vantages de la démarche d’amélioration continue</a:t>
            </a:r>
          </a:p>
        </p:txBody>
      </p:sp>
      <p:graphicFrame>
        <p:nvGraphicFramePr>
          <p:cNvPr id="4" name="Diagramme 3">
            <a:extLst>
              <a:ext uri="{FF2B5EF4-FFF2-40B4-BE49-F238E27FC236}">
                <a16:creationId xmlns:a16="http://schemas.microsoft.com/office/drawing/2014/main" id="{B78E13B8-9E4A-FC8F-BF77-008EE93211D3}"/>
              </a:ext>
            </a:extLst>
          </p:cNvPr>
          <p:cNvGraphicFramePr/>
          <p:nvPr>
            <p:extLst>
              <p:ext uri="{D42A27DB-BD31-4B8C-83A1-F6EECF244321}">
                <p14:modId xmlns:p14="http://schemas.microsoft.com/office/powerpoint/2010/main" val="2017037901"/>
              </p:ext>
            </p:extLst>
          </p:nvPr>
        </p:nvGraphicFramePr>
        <p:xfrm>
          <a:off x="152400" y="935864"/>
          <a:ext cx="11833538" cy="6078827"/>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extLst>
      <p:ext uri="{BB962C8B-B14F-4D97-AF65-F5344CB8AC3E}">
        <p14:creationId xmlns:p14="http://schemas.microsoft.com/office/powerpoint/2010/main" val="241421885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a:spLocks noChangeArrowheads="1"/>
          </p:cNvSpPr>
          <p:nvPr/>
        </p:nvSpPr>
        <p:spPr bwMode="auto">
          <a:xfrm>
            <a:off x="152400" y="1164772"/>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fr-FR"/>
          </a:p>
        </p:txBody>
      </p:sp>
      <p:sp>
        <p:nvSpPr>
          <p:cNvPr id="5" name="Rectangle 2"/>
          <p:cNvSpPr>
            <a:spLocks noChangeArrowheads="1"/>
          </p:cNvSpPr>
          <p:nvPr/>
        </p:nvSpPr>
        <p:spPr bwMode="auto">
          <a:xfrm>
            <a:off x="0" y="10904"/>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228528" tIns="76176" rIns="91440" bIns="76176" numCol="1" anchor="ctr" anchorCtr="0" compatLnSpc="1">
            <a:prstTxWarp prst="textNoShape">
              <a:avLst/>
            </a:prstTxWarp>
            <a:spAutoFit/>
          </a:bodyPr>
          <a:lstStyle/>
          <a:p>
            <a:endParaRPr lang="fr-FR"/>
          </a:p>
        </p:txBody>
      </p:sp>
      <p:graphicFrame>
        <p:nvGraphicFramePr>
          <p:cNvPr id="7" name="Diagramme 6"/>
          <p:cNvGraphicFramePr/>
          <p:nvPr/>
        </p:nvGraphicFramePr>
        <p:xfrm>
          <a:off x="5625465" y="10953539"/>
          <a:ext cx="1586865" cy="132270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8" name="ZoneTexte 7">
            <a:extLst>
              <a:ext uri="{FF2B5EF4-FFF2-40B4-BE49-F238E27FC236}">
                <a16:creationId xmlns:a16="http://schemas.microsoft.com/office/drawing/2014/main" id="{42C3394F-495A-7105-AE70-468A954EAF1F}"/>
              </a:ext>
            </a:extLst>
          </p:cNvPr>
          <p:cNvSpPr txBox="1"/>
          <p:nvPr/>
        </p:nvSpPr>
        <p:spPr>
          <a:xfrm>
            <a:off x="0" y="496909"/>
            <a:ext cx="11580254" cy="461665"/>
          </a:xfrm>
          <a:prstGeom prst="rect">
            <a:avLst/>
          </a:prstGeom>
          <a:noFill/>
        </p:spPr>
        <p:txBody>
          <a:bodyPr wrap="square">
            <a:spAutoFit/>
          </a:bodyPr>
          <a:lstStyle/>
          <a:p>
            <a:pPr algn="ctr">
              <a:spcBef>
                <a:spcPts val="600"/>
              </a:spcBef>
              <a:spcAft>
                <a:spcPts val="600"/>
              </a:spcAft>
            </a:pPr>
            <a:r>
              <a:rPr lang="fr-FR" sz="2400" dirty="0">
                <a:latin typeface="Arial" panose="020B0604020202020204" pitchFamily="34" charset="0"/>
                <a:ea typeface="Calibri" panose="020F0502020204030204" pitchFamily="34" charset="0"/>
                <a:cs typeface="Times New Roman" panose="02020603050405020304" pitchFamily="18" charset="0"/>
              </a:rPr>
              <a:t>A</a:t>
            </a:r>
            <a:r>
              <a:rPr lang="fr-FR" sz="2400" dirty="0">
                <a:effectLst/>
                <a:latin typeface="Arial" panose="020B0604020202020204" pitchFamily="34" charset="0"/>
                <a:ea typeface="Calibri" panose="020F0502020204030204" pitchFamily="34" charset="0"/>
                <a:cs typeface="Times New Roman" panose="02020603050405020304" pitchFamily="18" charset="0"/>
              </a:rPr>
              <a:t>vantages de la démarche d’amélioration continue</a:t>
            </a:r>
          </a:p>
        </p:txBody>
      </p:sp>
      <p:graphicFrame>
        <p:nvGraphicFramePr>
          <p:cNvPr id="4" name="Diagramme 3">
            <a:extLst>
              <a:ext uri="{FF2B5EF4-FFF2-40B4-BE49-F238E27FC236}">
                <a16:creationId xmlns:a16="http://schemas.microsoft.com/office/drawing/2014/main" id="{B78E13B8-9E4A-FC8F-BF77-008EE93211D3}"/>
              </a:ext>
            </a:extLst>
          </p:cNvPr>
          <p:cNvGraphicFramePr/>
          <p:nvPr>
            <p:extLst>
              <p:ext uri="{D42A27DB-BD31-4B8C-83A1-F6EECF244321}">
                <p14:modId xmlns:p14="http://schemas.microsoft.com/office/powerpoint/2010/main" val="193414298"/>
              </p:ext>
            </p:extLst>
          </p:nvPr>
        </p:nvGraphicFramePr>
        <p:xfrm>
          <a:off x="152400" y="987380"/>
          <a:ext cx="11833538" cy="5263166"/>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extLst>
      <p:ext uri="{BB962C8B-B14F-4D97-AF65-F5344CB8AC3E}">
        <p14:creationId xmlns:p14="http://schemas.microsoft.com/office/powerpoint/2010/main" val="318022742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a:themeElements>
    <a:clrScheme name="Ion">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I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docProps/app.xml><?xml version="1.0" encoding="utf-8"?>
<Properties xmlns="http://schemas.openxmlformats.org/officeDocument/2006/extended-properties" xmlns:vt="http://schemas.openxmlformats.org/officeDocument/2006/docPropsVTypes">
  <Template>Ion</Template>
  <TotalTime>416</TotalTime>
  <Words>472</Words>
  <Application>Microsoft Office PowerPoint</Application>
  <PresentationFormat>Grand écran</PresentationFormat>
  <Paragraphs>39</Paragraphs>
  <Slides>4</Slides>
  <Notes>0</Notes>
  <HiddenSlides>0</HiddenSlides>
  <MMClips>0</MMClips>
  <ScaleCrop>false</ScaleCrop>
  <HeadingPairs>
    <vt:vector size="6" baseType="variant">
      <vt:variant>
        <vt:lpstr>Polices utilisées</vt:lpstr>
      </vt:variant>
      <vt:variant>
        <vt:i4>4</vt:i4>
      </vt:variant>
      <vt:variant>
        <vt:lpstr>Thème</vt:lpstr>
      </vt:variant>
      <vt:variant>
        <vt:i4>1</vt:i4>
      </vt:variant>
      <vt:variant>
        <vt:lpstr>Titres des diapositives</vt:lpstr>
      </vt:variant>
      <vt:variant>
        <vt:i4>4</vt:i4>
      </vt:variant>
    </vt:vector>
  </HeadingPairs>
  <TitlesOfParts>
    <vt:vector size="9" baseType="lpstr">
      <vt:lpstr>Arial</vt:lpstr>
      <vt:lpstr>Calibri</vt:lpstr>
      <vt:lpstr>Century Gothic</vt:lpstr>
      <vt:lpstr>Wingdings 3</vt:lpstr>
      <vt:lpstr>Ion</vt:lpstr>
      <vt:lpstr>Chap. 4 . L’amélioration de l’organisation administrative</vt:lpstr>
      <vt:lpstr>Chap. 4 . L’amélioration de l’organisation administrative</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A41. Organisation et amélioration du travail administratif   412.  La collecte d'information </dc:title>
  <dc:creator>Claude Terrier</dc:creator>
  <cp:lastModifiedBy>Claude Terrier</cp:lastModifiedBy>
  <cp:revision>34</cp:revision>
  <dcterms:created xsi:type="dcterms:W3CDTF">2014-01-16T23:14:09Z</dcterms:created>
  <dcterms:modified xsi:type="dcterms:W3CDTF">2024-01-24T21:16:13Z</dcterms:modified>
</cp:coreProperties>
</file>