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5D11A-A02B-47EB-AA25-A0145081409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49FF1819-E27C-4FC0-A328-D41A96C03A2B}">
      <dgm:prSet phldrT="[Texte]" custT="1"/>
      <dgm:spPr/>
      <dgm:t>
        <a:bodyPr/>
        <a:lstStyle/>
        <a:p>
          <a:r>
            <a:rPr lang="fr-FR" sz="1400"/>
            <a:t>Planifier</a:t>
          </a:r>
        </a:p>
      </dgm:t>
    </dgm:pt>
    <dgm:pt modelId="{56D0CA7B-EB49-4BB4-8FBC-1872F58562D3}" type="parTrans" cxnId="{A7C0F039-C7C7-460B-BE3E-70EE19E6D340}">
      <dgm:prSet/>
      <dgm:spPr/>
      <dgm:t>
        <a:bodyPr/>
        <a:lstStyle/>
        <a:p>
          <a:endParaRPr lang="fr-FR" sz="2000"/>
        </a:p>
      </dgm:t>
    </dgm:pt>
    <dgm:pt modelId="{98682F65-B647-43CE-9882-5F47B610B743}" type="sibTrans" cxnId="{A7C0F039-C7C7-460B-BE3E-70EE19E6D340}">
      <dgm:prSet/>
      <dgm:spPr/>
      <dgm:t>
        <a:bodyPr/>
        <a:lstStyle/>
        <a:p>
          <a:endParaRPr lang="fr-FR" sz="2000"/>
        </a:p>
      </dgm:t>
    </dgm:pt>
    <dgm:pt modelId="{F4019D01-D911-4BA0-A7B0-34B9A4F8AC6D}">
      <dgm:prSet phldrT="[Texte]" custT="1"/>
      <dgm:spPr/>
      <dgm:t>
        <a:bodyPr/>
        <a:lstStyle/>
        <a:p>
          <a:r>
            <a:rPr lang="fr-FR" sz="1400"/>
            <a:t>Déployer</a:t>
          </a:r>
        </a:p>
      </dgm:t>
    </dgm:pt>
    <dgm:pt modelId="{B3B1E559-31C6-499C-A709-4F1EB51AF2AD}" type="parTrans" cxnId="{5E2BE13F-7225-4FB1-883E-575FC838BAC2}">
      <dgm:prSet/>
      <dgm:spPr/>
      <dgm:t>
        <a:bodyPr/>
        <a:lstStyle/>
        <a:p>
          <a:endParaRPr lang="fr-FR" sz="2000"/>
        </a:p>
      </dgm:t>
    </dgm:pt>
    <dgm:pt modelId="{C9913617-BA80-404E-B22B-D284DAD62134}" type="sibTrans" cxnId="{5E2BE13F-7225-4FB1-883E-575FC838BAC2}">
      <dgm:prSet/>
      <dgm:spPr/>
      <dgm:t>
        <a:bodyPr/>
        <a:lstStyle/>
        <a:p>
          <a:endParaRPr lang="fr-FR" sz="2000"/>
        </a:p>
      </dgm:t>
    </dgm:pt>
    <dgm:pt modelId="{398C93D0-E976-445B-B2C8-8180BC8B5BF1}">
      <dgm:prSet phldrT="[Texte]" custT="1"/>
      <dgm:spPr/>
      <dgm:t>
        <a:bodyPr/>
        <a:lstStyle/>
        <a:p>
          <a:r>
            <a:rPr lang="fr-FR" sz="1400"/>
            <a:t>Contrôle</a:t>
          </a:r>
        </a:p>
      </dgm:t>
    </dgm:pt>
    <dgm:pt modelId="{E2369664-434F-42C2-8B95-6D43D959708C}" type="parTrans" cxnId="{B563D6A1-31F9-4333-B9C2-E0D963A1E98E}">
      <dgm:prSet/>
      <dgm:spPr/>
      <dgm:t>
        <a:bodyPr/>
        <a:lstStyle/>
        <a:p>
          <a:endParaRPr lang="fr-FR" sz="2000"/>
        </a:p>
      </dgm:t>
    </dgm:pt>
    <dgm:pt modelId="{79C896DF-81CB-48CF-8E74-401580C1C497}" type="sibTrans" cxnId="{B563D6A1-31F9-4333-B9C2-E0D963A1E98E}">
      <dgm:prSet/>
      <dgm:spPr/>
      <dgm:t>
        <a:bodyPr/>
        <a:lstStyle/>
        <a:p>
          <a:endParaRPr lang="fr-FR" sz="2000"/>
        </a:p>
      </dgm:t>
    </dgm:pt>
    <dgm:pt modelId="{A6197093-DA0E-4DEB-819B-90E8891FCDE5}">
      <dgm:prSet phldrT="[Texte]" custT="1"/>
      <dgm:spPr/>
      <dgm:t>
        <a:bodyPr/>
        <a:lstStyle/>
        <a:p>
          <a:r>
            <a:rPr lang="fr-FR" sz="1400"/>
            <a:t>Agir</a:t>
          </a:r>
        </a:p>
      </dgm:t>
    </dgm:pt>
    <dgm:pt modelId="{E38411F7-8B0F-4A04-8C33-7B93DE62A3CA}" type="parTrans" cxnId="{824B0CE6-7C4D-4D1E-8452-0B4DF3DFAA3E}">
      <dgm:prSet/>
      <dgm:spPr/>
      <dgm:t>
        <a:bodyPr/>
        <a:lstStyle/>
        <a:p>
          <a:endParaRPr lang="fr-FR" sz="2000"/>
        </a:p>
      </dgm:t>
    </dgm:pt>
    <dgm:pt modelId="{8587C439-3E55-40A4-96A5-B3B0B8BA6182}" type="sibTrans" cxnId="{824B0CE6-7C4D-4D1E-8452-0B4DF3DFAA3E}">
      <dgm:prSet/>
      <dgm:spPr/>
      <dgm:t>
        <a:bodyPr/>
        <a:lstStyle/>
        <a:p>
          <a:endParaRPr lang="fr-FR" sz="2000"/>
        </a:p>
      </dgm:t>
    </dgm:pt>
    <dgm:pt modelId="{11615E29-F2D4-4055-AB53-7A0E0F6970B7}" type="pres">
      <dgm:prSet presAssocID="{B115D11A-A02B-47EB-AA25-A0145081409A}" presName="compositeShape" presStyleCnt="0">
        <dgm:presLayoutVars>
          <dgm:chMax val="7"/>
          <dgm:dir/>
          <dgm:resizeHandles val="exact"/>
        </dgm:presLayoutVars>
      </dgm:prSet>
      <dgm:spPr/>
    </dgm:pt>
    <dgm:pt modelId="{F5DFE9C5-1033-4DBC-A078-60834C68F306}" type="pres">
      <dgm:prSet presAssocID="{B115D11A-A02B-47EB-AA25-A0145081409A}" presName="wedge1" presStyleLbl="node1" presStyleIdx="0" presStyleCnt="4"/>
      <dgm:spPr/>
    </dgm:pt>
    <dgm:pt modelId="{19C3C0E3-153B-4243-9A86-58EC98AF20BB}" type="pres">
      <dgm:prSet presAssocID="{B115D11A-A02B-47EB-AA25-A0145081409A}" presName="dummy1a" presStyleCnt="0"/>
      <dgm:spPr/>
    </dgm:pt>
    <dgm:pt modelId="{28B4933E-1275-4CC5-AE1D-9DBE89AA0700}" type="pres">
      <dgm:prSet presAssocID="{B115D11A-A02B-47EB-AA25-A0145081409A}" presName="dummy1b" presStyleCnt="0"/>
      <dgm:spPr/>
    </dgm:pt>
    <dgm:pt modelId="{599E6BE2-B291-4714-ACC5-283B4AEDEB44}" type="pres">
      <dgm:prSet presAssocID="{B115D11A-A02B-47EB-AA25-A0145081409A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12CF31B-4878-434A-87F6-0239CF994D49}" type="pres">
      <dgm:prSet presAssocID="{B115D11A-A02B-47EB-AA25-A0145081409A}" presName="wedge2" presStyleLbl="node1" presStyleIdx="1" presStyleCnt="4"/>
      <dgm:spPr/>
    </dgm:pt>
    <dgm:pt modelId="{E5E47D85-E2C0-4553-83CB-E2F66803694B}" type="pres">
      <dgm:prSet presAssocID="{B115D11A-A02B-47EB-AA25-A0145081409A}" presName="dummy2a" presStyleCnt="0"/>
      <dgm:spPr/>
    </dgm:pt>
    <dgm:pt modelId="{A32100CB-F677-4A93-A701-4737DE353742}" type="pres">
      <dgm:prSet presAssocID="{B115D11A-A02B-47EB-AA25-A0145081409A}" presName="dummy2b" presStyleCnt="0"/>
      <dgm:spPr/>
    </dgm:pt>
    <dgm:pt modelId="{18D4786A-C2D1-45D3-9496-6CC62364B72C}" type="pres">
      <dgm:prSet presAssocID="{B115D11A-A02B-47EB-AA25-A0145081409A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FB95443-4A7F-4E7B-A000-A434C570B6AD}" type="pres">
      <dgm:prSet presAssocID="{B115D11A-A02B-47EB-AA25-A0145081409A}" presName="wedge3" presStyleLbl="node1" presStyleIdx="2" presStyleCnt="4"/>
      <dgm:spPr/>
    </dgm:pt>
    <dgm:pt modelId="{B29DCEF6-84C6-4432-8BC4-11BD44A36CB9}" type="pres">
      <dgm:prSet presAssocID="{B115D11A-A02B-47EB-AA25-A0145081409A}" presName="dummy3a" presStyleCnt="0"/>
      <dgm:spPr/>
    </dgm:pt>
    <dgm:pt modelId="{E57FF6FF-F139-4A91-A0CB-4A0C576FE022}" type="pres">
      <dgm:prSet presAssocID="{B115D11A-A02B-47EB-AA25-A0145081409A}" presName="dummy3b" presStyleCnt="0"/>
      <dgm:spPr/>
    </dgm:pt>
    <dgm:pt modelId="{9315C9C4-B313-4C47-B898-A36732F60662}" type="pres">
      <dgm:prSet presAssocID="{B115D11A-A02B-47EB-AA25-A0145081409A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B59D31F-DC28-43AC-882D-2A3B7DAE2DE9}" type="pres">
      <dgm:prSet presAssocID="{B115D11A-A02B-47EB-AA25-A0145081409A}" presName="wedge4" presStyleLbl="node1" presStyleIdx="3" presStyleCnt="4"/>
      <dgm:spPr/>
    </dgm:pt>
    <dgm:pt modelId="{8B710592-FE5C-4493-B732-40D83932DE02}" type="pres">
      <dgm:prSet presAssocID="{B115D11A-A02B-47EB-AA25-A0145081409A}" presName="dummy4a" presStyleCnt="0"/>
      <dgm:spPr/>
    </dgm:pt>
    <dgm:pt modelId="{27035D52-E7C5-44AF-92DC-F58F91AF87C6}" type="pres">
      <dgm:prSet presAssocID="{B115D11A-A02B-47EB-AA25-A0145081409A}" presName="dummy4b" presStyleCnt="0"/>
      <dgm:spPr/>
    </dgm:pt>
    <dgm:pt modelId="{EB43A126-8293-46C2-808C-971F669D766D}" type="pres">
      <dgm:prSet presAssocID="{B115D11A-A02B-47EB-AA25-A0145081409A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2CEE9C5-6738-4CCA-A2EC-E521CBFD6E15}" type="pres">
      <dgm:prSet presAssocID="{98682F65-B647-43CE-9882-5F47B610B743}" presName="arrowWedge1" presStyleLbl="fgSibTrans2D1" presStyleIdx="0" presStyleCnt="4"/>
      <dgm:spPr/>
    </dgm:pt>
    <dgm:pt modelId="{47CFEA3E-0313-443B-87D2-6D07DD4EB2FC}" type="pres">
      <dgm:prSet presAssocID="{C9913617-BA80-404E-B22B-D284DAD62134}" presName="arrowWedge2" presStyleLbl="fgSibTrans2D1" presStyleIdx="1" presStyleCnt="4"/>
      <dgm:spPr/>
    </dgm:pt>
    <dgm:pt modelId="{135D61DD-EAFA-4D37-8610-65FF2F816763}" type="pres">
      <dgm:prSet presAssocID="{79C896DF-81CB-48CF-8E74-401580C1C497}" presName="arrowWedge3" presStyleLbl="fgSibTrans2D1" presStyleIdx="2" presStyleCnt="4"/>
      <dgm:spPr/>
    </dgm:pt>
    <dgm:pt modelId="{E4A854CB-C5B6-4727-B633-52F9F3F85838}" type="pres">
      <dgm:prSet presAssocID="{8587C439-3E55-40A4-96A5-B3B0B8BA6182}" presName="arrowWedge4" presStyleLbl="fgSibTrans2D1" presStyleIdx="3" presStyleCnt="4"/>
      <dgm:spPr/>
    </dgm:pt>
  </dgm:ptLst>
  <dgm:cxnLst>
    <dgm:cxn modelId="{A7C0F039-C7C7-460B-BE3E-70EE19E6D340}" srcId="{B115D11A-A02B-47EB-AA25-A0145081409A}" destId="{49FF1819-E27C-4FC0-A328-D41A96C03A2B}" srcOrd="0" destOrd="0" parTransId="{56D0CA7B-EB49-4BB4-8FBC-1872F58562D3}" sibTransId="{98682F65-B647-43CE-9882-5F47B610B743}"/>
    <dgm:cxn modelId="{5E2BE13F-7225-4FB1-883E-575FC838BAC2}" srcId="{B115D11A-A02B-47EB-AA25-A0145081409A}" destId="{F4019D01-D911-4BA0-A7B0-34B9A4F8AC6D}" srcOrd="1" destOrd="0" parTransId="{B3B1E559-31C6-499C-A709-4F1EB51AF2AD}" sibTransId="{C9913617-BA80-404E-B22B-D284DAD62134}"/>
    <dgm:cxn modelId="{45123645-D92D-42C3-8219-35A96646E857}" type="presOf" srcId="{398C93D0-E976-445B-B2C8-8180BC8B5BF1}" destId="{9315C9C4-B313-4C47-B898-A36732F60662}" srcOrd="1" destOrd="0" presId="urn:microsoft.com/office/officeart/2005/8/layout/cycle8"/>
    <dgm:cxn modelId="{2AA49670-272F-4298-A35E-A039BE52569A}" type="presOf" srcId="{398C93D0-E976-445B-B2C8-8180BC8B5BF1}" destId="{0FB95443-4A7F-4E7B-A000-A434C570B6AD}" srcOrd="0" destOrd="0" presId="urn:microsoft.com/office/officeart/2005/8/layout/cycle8"/>
    <dgm:cxn modelId="{50119C51-A01E-4C20-908F-CED1C68F3574}" type="presOf" srcId="{F4019D01-D911-4BA0-A7B0-34B9A4F8AC6D}" destId="{18D4786A-C2D1-45D3-9496-6CC62364B72C}" srcOrd="1" destOrd="0" presId="urn:microsoft.com/office/officeart/2005/8/layout/cycle8"/>
    <dgm:cxn modelId="{B563D6A1-31F9-4333-B9C2-E0D963A1E98E}" srcId="{B115D11A-A02B-47EB-AA25-A0145081409A}" destId="{398C93D0-E976-445B-B2C8-8180BC8B5BF1}" srcOrd="2" destOrd="0" parTransId="{E2369664-434F-42C2-8B95-6D43D959708C}" sibTransId="{79C896DF-81CB-48CF-8E74-401580C1C497}"/>
    <dgm:cxn modelId="{E7D504B7-CB5F-4080-94BC-2F72847E17B8}" type="presOf" srcId="{A6197093-DA0E-4DEB-819B-90E8891FCDE5}" destId="{8B59D31F-DC28-43AC-882D-2A3B7DAE2DE9}" srcOrd="0" destOrd="0" presId="urn:microsoft.com/office/officeart/2005/8/layout/cycle8"/>
    <dgm:cxn modelId="{5BFA66C9-7073-4408-8CEF-C2EFA3DB9C73}" type="presOf" srcId="{B115D11A-A02B-47EB-AA25-A0145081409A}" destId="{11615E29-F2D4-4055-AB53-7A0E0F6970B7}" srcOrd="0" destOrd="0" presId="urn:microsoft.com/office/officeart/2005/8/layout/cycle8"/>
    <dgm:cxn modelId="{320504CA-A0F2-4E90-85B3-C612EF01399B}" type="presOf" srcId="{A6197093-DA0E-4DEB-819B-90E8891FCDE5}" destId="{EB43A126-8293-46C2-808C-971F669D766D}" srcOrd="1" destOrd="0" presId="urn:microsoft.com/office/officeart/2005/8/layout/cycle8"/>
    <dgm:cxn modelId="{17642BD3-EA26-4371-84B2-28C1B338A854}" type="presOf" srcId="{F4019D01-D911-4BA0-A7B0-34B9A4F8AC6D}" destId="{412CF31B-4878-434A-87F6-0239CF994D49}" srcOrd="0" destOrd="0" presId="urn:microsoft.com/office/officeart/2005/8/layout/cycle8"/>
    <dgm:cxn modelId="{824B0CE6-7C4D-4D1E-8452-0B4DF3DFAA3E}" srcId="{B115D11A-A02B-47EB-AA25-A0145081409A}" destId="{A6197093-DA0E-4DEB-819B-90E8891FCDE5}" srcOrd="3" destOrd="0" parTransId="{E38411F7-8B0F-4A04-8C33-7B93DE62A3CA}" sibTransId="{8587C439-3E55-40A4-96A5-B3B0B8BA6182}"/>
    <dgm:cxn modelId="{675C6AF2-B3E3-4A30-B5D2-77548CA3BD40}" type="presOf" srcId="{49FF1819-E27C-4FC0-A328-D41A96C03A2B}" destId="{599E6BE2-B291-4714-ACC5-283B4AEDEB44}" srcOrd="1" destOrd="0" presId="urn:microsoft.com/office/officeart/2005/8/layout/cycle8"/>
    <dgm:cxn modelId="{0C81DBF9-8591-46CF-9AA2-FF08ACB3A50D}" type="presOf" srcId="{49FF1819-E27C-4FC0-A328-D41A96C03A2B}" destId="{F5DFE9C5-1033-4DBC-A078-60834C68F306}" srcOrd="0" destOrd="0" presId="urn:microsoft.com/office/officeart/2005/8/layout/cycle8"/>
    <dgm:cxn modelId="{E6EC45EE-DE0A-43CF-A664-C4B1AFDBE12C}" type="presParOf" srcId="{11615E29-F2D4-4055-AB53-7A0E0F6970B7}" destId="{F5DFE9C5-1033-4DBC-A078-60834C68F306}" srcOrd="0" destOrd="0" presId="urn:microsoft.com/office/officeart/2005/8/layout/cycle8"/>
    <dgm:cxn modelId="{C4E26361-E719-4D60-A24D-A992C5574A29}" type="presParOf" srcId="{11615E29-F2D4-4055-AB53-7A0E0F6970B7}" destId="{19C3C0E3-153B-4243-9A86-58EC98AF20BB}" srcOrd="1" destOrd="0" presId="urn:microsoft.com/office/officeart/2005/8/layout/cycle8"/>
    <dgm:cxn modelId="{8237E200-CE6F-480C-A5BC-A876FD53EE3B}" type="presParOf" srcId="{11615E29-F2D4-4055-AB53-7A0E0F6970B7}" destId="{28B4933E-1275-4CC5-AE1D-9DBE89AA0700}" srcOrd="2" destOrd="0" presId="urn:microsoft.com/office/officeart/2005/8/layout/cycle8"/>
    <dgm:cxn modelId="{123E4D2B-88BA-45CB-9FA1-B0FDB482EF84}" type="presParOf" srcId="{11615E29-F2D4-4055-AB53-7A0E0F6970B7}" destId="{599E6BE2-B291-4714-ACC5-283B4AEDEB44}" srcOrd="3" destOrd="0" presId="urn:microsoft.com/office/officeart/2005/8/layout/cycle8"/>
    <dgm:cxn modelId="{33C41B43-011A-4E30-8166-594F0F17BBE9}" type="presParOf" srcId="{11615E29-F2D4-4055-AB53-7A0E0F6970B7}" destId="{412CF31B-4878-434A-87F6-0239CF994D49}" srcOrd="4" destOrd="0" presId="urn:microsoft.com/office/officeart/2005/8/layout/cycle8"/>
    <dgm:cxn modelId="{62EC233E-A8D5-41C1-92D9-35D02A7E735F}" type="presParOf" srcId="{11615E29-F2D4-4055-AB53-7A0E0F6970B7}" destId="{E5E47D85-E2C0-4553-83CB-E2F66803694B}" srcOrd="5" destOrd="0" presId="urn:microsoft.com/office/officeart/2005/8/layout/cycle8"/>
    <dgm:cxn modelId="{EDFA5868-6840-4263-BC17-3D065F3C9D60}" type="presParOf" srcId="{11615E29-F2D4-4055-AB53-7A0E0F6970B7}" destId="{A32100CB-F677-4A93-A701-4737DE353742}" srcOrd="6" destOrd="0" presId="urn:microsoft.com/office/officeart/2005/8/layout/cycle8"/>
    <dgm:cxn modelId="{C9BCEBC5-F654-493F-AB26-368EBBF70929}" type="presParOf" srcId="{11615E29-F2D4-4055-AB53-7A0E0F6970B7}" destId="{18D4786A-C2D1-45D3-9496-6CC62364B72C}" srcOrd="7" destOrd="0" presId="urn:microsoft.com/office/officeart/2005/8/layout/cycle8"/>
    <dgm:cxn modelId="{D3888B0D-2485-4337-9256-2B1C83AA8645}" type="presParOf" srcId="{11615E29-F2D4-4055-AB53-7A0E0F6970B7}" destId="{0FB95443-4A7F-4E7B-A000-A434C570B6AD}" srcOrd="8" destOrd="0" presId="urn:microsoft.com/office/officeart/2005/8/layout/cycle8"/>
    <dgm:cxn modelId="{2B374DF5-6F01-4115-BBED-DCAE57A3BCCB}" type="presParOf" srcId="{11615E29-F2D4-4055-AB53-7A0E0F6970B7}" destId="{B29DCEF6-84C6-4432-8BC4-11BD44A36CB9}" srcOrd="9" destOrd="0" presId="urn:microsoft.com/office/officeart/2005/8/layout/cycle8"/>
    <dgm:cxn modelId="{0B81982D-80A7-4913-AE57-EF71A2A9BCD2}" type="presParOf" srcId="{11615E29-F2D4-4055-AB53-7A0E0F6970B7}" destId="{E57FF6FF-F139-4A91-A0CB-4A0C576FE022}" srcOrd="10" destOrd="0" presId="urn:microsoft.com/office/officeart/2005/8/layout/cycle8"/>
    <dgm:cxn modelId="{F0AE8A9A-92D6-4AE1-B484-1E0164B848DF}" type="presParOf" srcId="{11615E29-F2D4-4055-AB53-7A0E0F6970B7}" destId="{9315C9C4-B313-4C47-B898-A36732F60662}" srcOrd="11" destOrd="0" presId="urn:microsoft.com/office/officeart/2005/8/layout/cycle8"/>
    <dgm:cxn modelId="{24B0F9D3-2ACB-4515-AE14-03F8FC35050B}" type="presParOf" srcId="{11615E29-F2D4-4055-AB53-7A0E0F6970B7}" destId="{8B59D31F-DC28-43AC-882D-2A3B7DAE2DE9}" srcOrd="12" destOrd="0" presId="urn:microsoft.com/office/officeart/2005/8/layout/cycle8"/>
    <dgm:cxn modelId="{8B668C5C-70FB-4926-A305-956C55674A44}" type="presParOf" srcId="{11615E29-F2D4-4055-AB53-7A0E0F6970B7}" destId="{8B710592-FE5C-4493-B732-40D83932DE02}" srcOrd="13" destOrd="0" presId="urn:microsoft.com/office/officeart/2005/8/layout/cycle8"/>
    <dgm:cxn modelId="{C1EE3F73-0BE7-4C95-BD87-51942A56150A}" type="presParOf" srcId="{11615E29-F2D4-4055-AB53-7A0E0F6970B7}" destId="{27035D52-E7C5-44AF-92DC-F58F91AF87C6}" srcOrd="14" destOrd="0" presId="urn:microsoft.com/office/officeart/2005/8/layout/cycle8"/>
    <dgm:cxn modelId="{80824BF8-F011-418C-8169-207F3000D290}" type="presParOf" srcId="{11615E29-F2D4-4055-AB53-7A0E0F6970B7}" destId="{EB43A126-8293-46C2-808C-971F669D766D}" srcOrd="15" destOrd="0" presId="urn:microsoft.com/office/officeart/2005/8/layout/cycle8"/>
    <dgm:cxn modelId="{F2729320-DC4A-40C3-AFC1-B5A7E233D4AF}" type="presParOf" srcId="{11615E29-F2D4-4055-AB53-7A0E0F6970B7}" destId="{B2CEE9C5-6738-4CCA-A2EC-E521CBFD6E15}" srcOrd="16" destOrd="0" presId="urn:microsoft.com/office/officeart/2005/8/layout/cycle8"/>
    <dgm:cxn modelId="{8D57E704-35FB-4A36-8847-69E82FDB1174}" type="presParOf" srcId="{11615E29-F2D4-4055-AB53-7A0E0F6970B7}" destId="{47CFEA3E-0313-443B-87D2-6D07DD4EB2FC}" srcOrd="17" destOrd="0" presId="urn:microsoft.com/office/officeart/2005/8/layout/cycle8"/>
    <dgm:cxn modelId="{06C3E429-6893-4FCD-8E3A-5072BAEFD0EF}" type="presParOf" srcId="{11615E29-F2D4-4055-AB53-7A0E0F6970B7}" destId="{135D61DD-EAFA-4D37-8610-65FF2F816763}" srcOrd="18" destOrd="0" presId="urn:microsoft.com/office/officeart/2005/8/layout/cycle8"/>
    <dgm:cxn modelId="{F26FA011-AEFE-4800-97AB-B588C4CE9DA5}" type="presParOf" srcId="{11615E29-F2D4-4055-AB53-7A0E0F6970B7}" destId="{E4A854CB-C5B6-4727-B633-52F9F3F85838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60AD6C-8CF7-44C2-8123-DF35830BB2C2}" type="doc">
      <dgm:prSet loTypeId="urn:microsoft.com/office/officeart/2005/8/layout/hierarchy5" loCatId="hierarchy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E4068B3F-B9D7-4BCC-9CED-6B51FE515E98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Problèmes</a:t>
          </a:r>
        </a:p>
      </dgm:t>
    </dgm:pt>
    <dgm:pt modelId="{3F8AD6E1-24C2-40B0-A0BD-BB14045F0528}" type="parTrans" cxnId="{B694CD88-3117-41A1-A9D1-221C47636B12}">
      <dgm:prSet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A7420B-EAD9-456F-9533-8BD44164530A}" type="sibTrans" cxnId="{B694CD88-3117-41A1-A9D1-221C47636B12}">
      <dgm:prSet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3755FA-CA1E-415F-A381-4E53DFB3FB27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Mauvaise circulation des informations</a:t>
          </a:r>
        </a:p>
      </dgm:t>
    </dgm:pt>
    <dgm:pt modelId="{1193DF09-269F-4E95-ABB6-700DDA2A739F}" type="parTrans" cxnId="{BADB61FC-466A-47F1-8F47-38D87C14D04D}">
      <dgm:prSet custT="1"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3726FC-E3E8-481E-AA11-72382D54ADF3}" type="sibTrans" cxnId="{BADB61FC-466A-47F1-8F47-38D87C14D04D}">
      <dgm:prSet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63358A-BD96-464A-8E8D-E2435BC15F68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Schéma postes-documents</a:t>
          </a:r>
        </a:p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Diagramme des flux</a:t>
          </a:r>
        </a:p>
      </dgm:t>
    </dgm:pt>
    <dgm:pt modelId="{4A15ABF6-99E7-4211-AAEA-4E6A4B6E1BBF}" type="parTrans" cxnId="{2F2F85CD-B0C6-4DCB-8855-3245CA0A613E}">
      <dgm:prSet custT="1"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316BFB-EC32-4FA8-8890-A46952542953}" type="sibTrans" cxnId="{2F2F85CD-B0C6-4DCB-8855-3245CA0A613E}">
      <dgm:prSet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2AE4D4-2A1E-4105-9E1D-5D6394D818C7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Mauvaise répartition des tâches</a:t>
          </a:r>
        </a:p>
      </dgm:t>
    </dgm:pt>
    <dgm:pt modelId="{B6CDC519-9ACF-4024-BB30-F55BC0ACE651}" type="parTrans" cxnId="{1FC73BFF-ECA3-4617-BA94-D6EA40C2BFA6}">
      <dgm:prSet custT="1"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2C03F5-C135-4886-882C-9DFA39AA57FA}" type="sibTrans" cxnId="{1FC73BFF-ECA3-4617-BA94-D6EA40C2BFA6}">
      <dgm:prSet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7146BF-83F3-4EE3-B6B8-C7010548AD9B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Tableau de répartition des tâches</a:t>
          </a:r>
        </a:p>
      </dgm:t>
    </dgm:pt>
    <dgm:pt modelId="{1420CDFD-6338-4144-9F81-BB119A0CD7B6}" type="parTrans" cxnId="{759C9441-846B-4A1E-98B8-1DC6566BE1D2}">
      <dgm:prSet custT="1"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BDD654-C661-4CBC-B5AE-C92D89E28AAA}" type="sibTrans" cxnId="{759C9441-846B-4A1E-98B8-1DC6566BE1D2}">
      <dgm:prSet/>
      <dgm:spPr/>
      <dgm:t>
        <a:bodyPr/>
        <a:lstStyle/>
        <a:p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DA2C50-0799-4D34-8CB0-AF5C66ED2DED}" type="pres">
      <dgm:prSet presAssocID="{0260AD6C-8CF7-44C2-8123-DF35830BB2C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87E66A-931D-4165-B86C-D5E77C12FEF7}" type="pres">
      <dgm:prSet presAssocID="{0260AD6C-8CF7-44C2-8123-DF35830BB2C2}" presName="hierFlow" presStyleCnt="0"/>
      <dgm:spPr/>
    </dgm:pt>
    <dgm:pt modelId="{CE58693E-5716-40FD-A717-DBAA885E4968}" type="pres">
      <dgm:prSet presAssocID="{0260AD6C-8CF7-44C2-8123-DF35830BB2C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ADA4E6C-B5E5-4707-9F0A-2448F4707D84}" type="pres">
      <dgm:prSet presAssocID="{E4068B3F-B9D7-4BCC-9CED-6B51FE515E98}" presName="Name17" presStyleCnt="0"/>
      <dgm:spPr/>
    </dgm:pt>
    <dgm:pt modelId="{5F775F06-8019-4F16-ADCC-DD48360A126C}" type="pres">
      <dgm:prSet presAssocID="{E4068B3F-B9D7-4BCC-9CED-6B51FE515E98}" presName="level1Shape" presStyleLbl="node0" presStyleIdx="0" presStyleCnt="1" custScaleX="81984">
        <dgm:presLayoutVars>
          <dgm:chPref val="3"/>
        </dgm:presLayoutVars>
      </dgm:prSet>
      <dgm:spPr/>
    </dgm:pt>
    <dgm:pt modelId="{6645FB33-D703-41E8-A14A-69F17FA80E1A}" type="pres">
      <dgm:prSet presAssocID="{E4068B3F-B9D7-4BCC-9CED-6B51FE515E98}" presName="hierChild2" presStyleCnt="0"/>
      <dgm:spPr/>
    </dgm:pt>
    <dgm:pt modelId="{43A9CD24-55DE-430D-A4F0-0713C5524818}" type="pres">
      <dgm:prSet presAssocID="{1193DF09-269F-4E95-ABB6-700DDA2A739F}" presName="Name25" presStyleLbl="parChTrans1D2" presStyleIdx="0" presStyleCnt="2"/>
      <dgm:spPr/>
    </dgm:pt>
    <dgm:pt modelId="{94562F30-4FD2-4F37-954A-0DC8E2BA30CE}" type="pres">
      <dgm:prSet presAssocID="{1193DF09-269F-4E95-ABB6-700DDA2A739F}" presName="connTx" presStyleLbl="parChTrans1D2" presStyleIdx="0" presStyleCnt="2"/>
      <dgm:spPr/>
    </dgm:pt>
    <dgm:pt modelId="{9B8D3FB6-FB92-497B-9DD2-8EED85C7742A}" type="pres">
      <dgm:prSet presAssocID="{953755FA-CA1E-415F-A381-4E53DFB3FB27}" presName="Name30" presStyleCnt="0"/>
      <dgm:spPr/>
    </dgm:pt>
    <dgm:pt modelId="{12E1E8C6-36EA-4821-9733-671F07A925C9}" type="pres">
      <dgm:prSet presAssocID="{953755FA-CA1E-415F-A381-4E53DFB3FB27}" presName="level2Shape" presStyleLbl="node2" presStyleIdx="0" presStyleCnt="2"/>
      <dgm:spPr/>
    </dgm:pt>
    <dgm:pt modelId="{FA65FB44-36EE-423C-AD5A-93E67E34756A}" type="pres">
      <dgm:prSet presAssocID="{953755FA-CA1E-415F-A381-4E53DFB3FB27}" presName="hierChild3" presStyleCnt="0"/>
      <dgm:spPr/>
    </dgm:pt>
    <dgm:pt modelId="{FA5C1485-5FA4-4C0B-9FF4-5E4A99DDFF02}" type="pres">
      <dgm:prSet presAssocID="{4A15ABF6-99E7-4211-AAEA-4E6A4B6E1BBF}" presName="Name25" presStyleLbl="parChTrans1D3" presStyleIdx="0" presStyleCnt="2"/>
      <dgm:spPr/>
    </dgm:pt>
    <dgm:pt modelId="{3CF0B9D6-0F92-423E-BEDE-26A621C02FA9}" type="pres">
      <dgm:prSet presAssocID="{4A15ABF6-99E7-4211-AAEA-4E6A4B6E1BBF}" presName="connTx" presStyleLbl="parChTrans1D3" presStyleIdx="0" presStyleCnt="2"/>
      <dgm:spPr/>
    </dgm:pt>
    <dgm:pt modelId="{99DA624A-D641-4C22-A8FE-894ADC9A6300}" type="pres">
      <dgm:prSet presAssocID="{EC63358A-BD96-464A-8E8D-E2435BC15F68}" presName="Name30" presStyleCnt="0"/>
      <dgm:spPr/>
    </dgm:pt>
    <dgm:pt modelId="{22D77EA3-2F12-4788-A6D8-4E9628876E6A}" type="pres">
      <dgm:prSet presAssocID="{EC63358A-BD96-464A-8E8D-E2435BC15F68}" presName="level2Shape" presStyleLbl="node3" presStyleIdx="0" presStyleCnt="2" custScaleX="149940" custScaleY="112225"/>
      <dgm:spPr/>
    </dgm:pt>
    <dgm:pt modelId="{492BC6FC-0C4A-4F62-804D-74EBA9599559}" type="pres">
      <dgm:prSet presAssocID="{EC63358A-BD96-464A-8E8D-E2435BC15F68}" presName="hierChild3" presStyleCnt="0"/>
      <dgm:spPr/>
    </dgm:pt>
    <dgm:pt modelId="{0CCE31DF-E547-4C82-8088-D4CEFCD6A1B9}" type="pres">
      <dgm:prSet presAssocID="{B6CDC519-9ACF-4024-BB30-F55BC0ACE651}" presName="Name25" presStyleLbl="parChTrans1D2" presStyleIdx="1" presStyleCnt="2"/>
      <dgm:spPr/>
    </dgm:pt>
    <dgm:pt modelId="{849A5A02-6DF1-43E3-BDA5-82E3D401F1BC}" type="pres">
      <dgm:prSet presAssocID="{B6CDC519-9ACF-4024-BB30-F55BC0ACE651}" presName="connTx" presStyleLbl="parChTrans1D2" presStyleIdx="1" presStyleCnt="2"/>
      <dgm:spPr/>
    </dgm:pt>
    <dgm:pt modelId="{AFF6C42A-D453-4593-89FE-E0B46D9455EA}" type="pres">
      <dgm:prSet presAssocID="{652AE4D4-2A1E-4105-9E1D-5D6394D818C7}" presName="Name30" presStyleCnt="0"/>
      <dgm:spPr/>
    </dgm:pt>
    <dgm:pt modelId="{F15F52F1-2125-49F5-AD3F-420A99182C79}" type="pres">
      <dgm:prSet presAssocID="{652AE4D4-2A1E-4105-9E1D-5D6394D818C7}" presName="level2Shape" presStyleLbl="node2" presStyleIdx="1" presStyleCnt="2"/>
      <dgm:spPr/>
    </dgm:pt>
    <dgm:pt modelId="{D6F38920-790D-4398-A019-1203CB584E00}" type="pres">
      <dgm:prSet presAssocID="{652AE4D4-2A1E-4105-9E1D-5D6394D818C7}" presName="hierChild3" presStyleCnt="0"/>
      <dgm:spPr/>
    </dgm:pt>
    <dgm:pt modelId="{E2DF491E-D045-4CEF-82B3-D4F9E7ABF9A1}" type="pres">
      <dgm:prSet presAssocID="{1420CDFD-6338-4144-9F81-BB119A0CD7B6}" presName="Name25" presStyleLbl="parChTrans1D3" presStyleIdx="1" presStyleCnt="2"/>
      <dgm:spPr/>
    </dgm:pt>
    <dgm:pt modelId="{B4A41F7F-0F76-411D-80A1-ABB354F81589}" type="pres">
      <dgm:prSet presAssocID="{1420CDFD-6338-4144-9F81-BB119A0CD7B6}" presName="connTx" presStyleLbl="parChTrans1D3" presStyleIdx="1" presStyleCnt="2"/>
      <dgm:spPr/>
    </dgm:pt>
    <dgm:pt modelId="{19D7F9D4-4E10-4D29-A815-EE133A8359A7}" type="pres">
      <dgm:prSet presAssocID="{237146BF-83F3-4EE3-B6B8-C7010548AD9B}" presName="Name30" presStyleCnt="0"/>
      <dgm:spPr/>
    </dgm:pt>
    <dgm:pt modelId="{15B97522-24A8-4C98-9F91-F07077B0EC50}" type="pres">
      <dgm:prSet presAssocID="{237146BF-83F3-4EE3-B6B8-C7010548AD9B}" presName="level2Shape" presStyleLbl="node3" presStyleIdx="1" presStyleCnt="2" custScaleX="149940"/>
      <dgm:spPr/>
    </dgm:pt>
    <dgm:pt modelId="{6133F1FB-8B79-4E69-B762-F9AF3EE83D97}" type="pres">
      <dgm:prSet presAssocID="{237146BF-83F3-4EE3-B6B8-C7010548AD9B}" presName="hierChild3" presStyleCnt="0"/>
      <dgm:spPr/>
    </dgm:pt>
    <dgm:pt modelId="{080E2160-1ACE-4812-999A-A6D719750761}" type="pres">
      <dgm:prSet presAssocID="{0260AD6C-8CF7-44C2-8123-DF35830BB2C2}" presName="bgShapesFlow" presStyleCnt="0"/>
      <dgm:spPr/>
    </dgm:pt>
  </dgm:ptLst>
  <dgm:cxnLst>
    <dgm:cxn modelId="{4FA8D11F-1854-4713-BBDA-D0A5BA4F2D88}" type="presOf" srcId="{EC63358A-BD96-464A-8E8D-E2435BC15F68}" destId="{22D77EA3-2F12-4788-A6D8-4E9628876E6A}" srcOrd="0" destOrd="0" presId="urn:microsoft.com/office/officeart/2005/8/layout/hierarchy5"/>
    <dgm:cxn modelId="{3E4F3226-B23E-40C4-A968-711F8D503A35}" type="presOf" srcId="{4A15ABF6-99E7-4211-AAEA-4E6A4B6E1BBF}" destId="{FA5C1485-5FA4-4C0B-9FF4-5E4A99DDFF02}" srcOrd="0" destOrd="0" presId="urn:microsoft.com/office/officeart/2005/8/layout/hierarchy5"/>
    <dgm:cxn modelId="{34B71B34-8C2B-444E-9E1A-C8B9A7EC0452}" type="presOf" srcId="{652AE4D4-2A1E-4105-9E1D-5D6394D818C7}" destId="{F15F52F1-2125-49F5-AD3F-420A99182C79}" srcOrd="0" destOrd="0" presId="urn:microsoft.com/office/officeart/2005/8/layout/hierarchy5"/>
    <dgm:cxn modelId="{759C9441-846B-4A1E-98B8-1DC6566BE1D2}" srcId="{652AE4D4-2A1E-4105-9E1D-5D6394D818C7}" destId="{237146BF-83F3-4EE3-B6B8-C7010548AD9B}" srcOrd="0" destOrd="0" parTransId="{1420CDFD-6338-4144-9F81-BB119A0CD7B6}" sibTransId="{7ABDD654-C661-4CBC-B5AE-C92D89E28AAA}"/>
    <dgm:cxn modelId="{FA0FE04F-5CB2-419E-BAE1-D603B1B7326F}" type="presOf" srcId="{1193DF09-269F-4E95-ABB6-700DDA2A739F}" destId="{94562F30-4FD2-4F37-954A-0DC8E2BA30CE}" srcOrd="1" destOrd="0" presId="urn:microsoft.com/office/officeart/2005/8/layout/hierarchy5"/>
    <dgm:cxn modelId="{ADEBCC87-0540-4C92-9C96-DD3B3D8F9E00}" type="presOf" srcId="{0260AD6C-8CF7-44C2-8123-DF35830BB2C2}" destId="{D5DA2C50-0799-4D34-8CB0-AF5C66ED2DED}" srcOrd="0" destOrd="0" presId="urn:microsoft.com/office/officeart/2005/8/layout/hierarchy5"/>
    <dgm:cxn modelId="{B694CD88-3117-41A1-A9D1-221C47636B12}" srcId="{0260AD6C-8CF7-44C2-8123-DF35830BB2C2}" destId="{E4068B3F-B9D7-4BCC-9CED-6B51FE515E98}" srcOrd="0" destOrd="0" parTransId="{3F8AD6E1-24C2-40B0-A0BD-BB14045F0528}" sibTransId="{99A7420B-EAD9-456F-9533-8BD44164530A}"/>
    <dgm:cxn modelId="{ECCE0992-C4DB-4C0C-BB65-E35F32469D2E}" type="presOf" srcId="{B6CDC519-9ACF-4024-BB30-F55BC0ACE651}" destId="{0CCE31DF-E547-4C82-8088-D4CEFCD6A1B9}" srcOrd="0" destOrd="0" presId="urn:microsoft.com/office/officeart/2005/8/layout/hierarchy5"/>
    <dgm:cxn modelId="{78B2C99A-1E36-4AF6-B0A4-438422309261}" type="presOf" srcId="{1420CDFD-6338-4144-9F81-BB119A0CD7B6}" destId="{E2DF491E-D045-4CEF-82B3-D4F9E7ABF9A1}" srcOrd="0" destOrd="0" presId="urn:microsoft.com/office/officeart/2005/8/layout/hierarchy5"/>
    <dgm:cxn modelId="{8709C6A3-C687-4F51-A893-038A044AFFB8}" type="presOf" srcId="{237146BF-83F3-4EE3-B6B8-C7010548AD9B}" destId="{15B97522-24A8-4C98-9F91-F07077B0EC50}" srcOrd="0" destOrd="0" presId="urn:microsoft.com/office/officeart/2005/8/layout/hierarchy5"/>
    <dgm:cxn modelId="{48F2ADAD-6E6B-4247-AA41-13F0A7281DA8}" type="presOf" srcId="{1420CDFD-6338-4144-9F81-BB119A0CD7B6}" destId="{B4A41F7F-0F76-411D-80A1-ABB354F81589}" srcOrd="1" destOrd="0" presId="urn:microsoft.com/office/officeart/2005/8/layout/hierarchy5"/>
    <dgm:cxn modelId="{126A5FB3-B231-4A92-AD75-C89CDB33932E}" type="presOf" srcId="{E4068B3F-B9D7-4BCC-9CED-6B51FE515E98}" destId="{5F775F06-8019-4F16-ADCC-DD48360A126C}" srcOrd="0" destOrd="0" presId="urn:microsoft.com/office/officeart/2005/8/layout/hierarchy5"/>
    <dgm:cxn modelId="{E95816B4-7827-40F9-8449-0C7F44D83694}" type="presOf" srcId="{B6CDC519-9ACF-4024-BB30-F55BC0ACE651}" destId="{849A5A02-6DF1-43E3-BDA5-82E3D401F1BC}" srcOrd="1" destOrd="0" presId="urn:microsoft.com/office/officeart/2005/8/layout/hierarchy5"/>
    <dgm:cxn modelId="{EA392DCB-FD0B-403F-AEB7-4AC4B225CAD2}" type="presOf" srcId="{1193DF09-269F-4E95-ABB6-700DDA2A739F}" destId="{43A9CD24-55DE-430D-A4F0-0713C5524818}" srcOrd="0" destOrd="0" presId="urn:microsoft.com/office/officeart/2005/8/layout/hierarchy5"/>
    <dgm:cxn modelId="{2F2F85CD-B0C6-4DCB-8855-3245CA0A613E}" srcId="{953755FA-CA1E-415F-A381-4E53DFB3FB27}" destId="{EC63358A-BD96-464A-8E8D-E2435BC15F68}" srcOrd="0" destOrd="0" parTransId="{4A15ABF6-99E7-4211-AAEA-4E6A4B6E1BBF}" sibTransId="{FA316BFB-EC32-4FA8-8890-A46952542953}"/>
    <dgm:cxn modelId="{9C7091EB-8D95-423F-AD4F-79F45C60873F}" type="presOf" srcId="{953755FA-CA1E-415F-A381-4E53DFB3FB27}" destId="{12E1E8C6-36EA-4821-9733-671F07A925C9}" srcOrd="0" destOrd="0" presId="urn:microsoft.com/office/officeart/2005/8/layout/hierarchy5"/>
    <dgm:cxn modelId="{42930DFA-A9B2-4673-A9C4-CAF978257E59}" type="presOf" srcId="{4A15ABF6-99E7-4211-AAEA-4E6A4B6E1BBF}" destId="{3CF0B9D6-0F92-423E-BEDE-26A621C02FA9}" srcOrd="1" destOrd="0" presId="urn:microsoft.com/office/officeart/2005/8/layout/hierarchy5"/>
    <dgm:cxn modelId="{BADB61FC-466A-47F1-8F47-38D87C14D04D}" srcId="{E4068B3F-B9D7-4BCC-9CED-6B51FE515E98}" destId="{953755FA-CA1E-415F-A381-4E53DFB3FB27}" srcOrd="0" destOrd="0" parTransId="{1193DF09-269F-4E95-ABB6-700DDA2A739F}" sibTransId="{DB3726FC-E3E8-481E-AA11-72382D54ADF3}"/>
    <dgm:cxn modelId="{1FC73BFF-ECA3-4617-BA94-D6EA40C2BFA6}" srcId="{E4068B3F-B9D7-4BCC-9CED-6B51FE515E98}" destId="{652AE4D4-2A1E-4105-9E1D-5D6394D818C7}" srcOrd="1" destOrd="0" parTransId="{B6CDC519-9ACF-4024-BB30-F55BC0ACE651}" sibTransId="{E92C03F5-C135-4886-882C-9DFA39AA57FA}"/>
    <dgm:cxn modelId="{D942CB8D-5536-45E4-A480-53DDE915FEC5}" type="presParOf" srcId="{D5DA2C50-0799-4D34-8CB0-AF5C66ED2DED}" destId="{4B87E66A-931D-4165-B86C-D5E77C12FEF7}" srcOrd="0" destOrd="0" presId="urn:microsoft.com/office/officeart/2005/8/layout/hierarchy5"/>
    <dgm:cxn modelId="{6634DEC1-0071-4DEE-8027-948838EB8B4E}" type="presParOf" srcId="{4B87E66A-931D-4165-B86C-D5E77C12FEF7}" destId="{CE58693E-5716-40FD-A717-DBAA885E4968}" srcOrd="0" destOrd="0" presId="urn:microsoft.com/office/officeart/2005/8/layout/hierarchy5"/>
    <dgm:cxn modelId="{62F57A17-18DA-4735-B965-24C1363DD197}" type="presParOf" srcId="{CE58693E-5716-40FD-A717-DBAA885E4968}" destId="{3ADA4E6C-B5E5-4707-9F0A-2448F4707D84}" srcOrd="0" destOrd="0" presId="urn:microsoft.com/office/officeart/2005/8/layout/hierarchy5"/>
    <dgm:cxn modelId="{EFC0C2B3-07FA-43C8-B33B-14C84E21E1DC}" type="presParOf" srcId="{3ADA4E6C-B5E5-4707-9F0A-2448F4707D84}" destId="{5F775F06-8019-4F16-ADCC-DD48360A126C}" srcOrd="0" destOrd="0" presId="urn:microsoft.com/office/officeart/2005/8/layout/hierarchy5"/>
    <dgm:cxn modelId="{61899169-1D74-437A-BF6B-7D1FAE57EB4C}" type="presParOf" srcId="{3ADA4E6C-B5E5-4707-9F0A-2448F4707D84}" destId="{6645FB33-D703-41E8-A14A-69F17FA80E1A}" srcOrd="1" destOrd="0" presId="urn:microsoft.com/office/officeart/2005/8/layout/hierarchy5"/>
    <dgm:cxn modelId="{6634561A-6024-4B32-825C-C2131173D5A9}" type="presParOf" srcId="{6645FB33-D703-41E8-A14A-69F17FA80E1A}" destId="{43A9CD24-55DE-430D-A4F0-0713C5524818}" srcOrd="0" destOrd="0" presId="urn:microsoft.com/office/officeart/2005/8/layout/hierarchy5"/>
    <dgm:cxn modelId="{512D3679-1B1F-459F-B3A9-E149303B20BB}" type="presParOf" srcId="{43A9CD24-55DE-430D-A4F0-0713C5524818}" destId="{94562F30-4FD2-4F37-954A-0DC8E2BA30CE}" srcOrd="0" destOrd="0" presId="urn:microsoft.com/office/officeart/2005/8/layout/hierarchy5"/>
    <dgm:cxn modelId="{06AF10F3-2D85-476E-B38A-BD9487445C4B}" type="presParOf" srcId="{6645FB33-D703-41E8-A14A-69F17FA80E1A}" destId="{9B8D3FB6-FB92-497B-9DD2-8EED85C7742A}" srcOrd="1" destOrd="0" presId="urn:microsoft.com/office/officeart/2005/8/layout/hierarchy5"/>
    <dgm:cxn modelId="{FD8B9F07-C0D4-4C0B-98B3-4345E0394DC0}" type="presParOf" srcId="{9B8D3FB6-FB92-497B-9DD2-8EED85C7742A}" destId="{12E1E8C6-36EA-4821-9733-671F07A925C9}" srcOrd="0" destOrd="0" presId="urn:microsoft.com/office/officeart/2005/8/layout/hierarchy5"/>
    <dgm:cxn modelId="{C857D77E-E862-4518-AFB3-4F0C620F4442}" type="presParOf" srcId="{9B8D3FB6-FB92-497B-9DD2-8EED85C7742A}" destId="{FA65FB44-36EE-423C-AD5A-93E67E34756A}" srcOrd="1" destOrd="0" presId="urn:microsoft.com/office/officeart/2005/8/layout/hierarchy5"/>
    <dgm:cxn modelId="{FD6857DE-BC3F-46FC-AFE7-123371911955}" type="presParOf" srcId="{FA65FB44-36EE-423C-AD5A-93E67E34756A}" destId="{FA5C1485-5FA4-4C0B-9FF4-5E4A99DDFF02}" srcOrd="0" destOrd="0" presId="urn:microsoft.com/office/officeart/2005/8/layout/hierarchy5"/>
    <dgm:cxn modelId="{DF0BE3C1-EA9D-4A16-947A-54C5B9E565A0}" type="presParOf" srcId="{FA5C1485-5FA4-4C0B-9FF4-5E4A99DDFF02}" destId="{3CF0B9D6-0F92-423E-BEDE-26A621C02FA9}" srcOrd="0" destOrd="0" presId="urn:microsoft.com/office/officeart/2005/8/layout/hierarchy5"/>
    <dgm:cxn modelId="{A6E56425-B2EB-48CE-9621-6DA1CC66B6B6}" type="presParOf" srcId="{FA65FB44-36EE-423C-AD5A-93E67E34756A}" destId="{99DA624A-D641-4C22-A8FE-894ADC9A6300}" srcOrd="1" destOrd="0" presId="urn:microsoft.com/office/officeart/2005/8/layout/hierarchy5"/>
    <dgm:cxn modelId="{1D1A694F-0162-4AA1-81DA-FCCFF830604E}" type="presParOf" srcId="{99DA624A-D641-4C22-A8FE-894ADC9A6300}" destId="{22D77EA3-2F12-4788-A6D8-4E9628876E6A}" srcOrd="0" destOrd="0" presId="urn:microsoft.com/office/officeart/2005/8/layout/hierarchy5"/>
    <dgm:cxn modelId="{E9B9EFF8-BBE6-408D-B154-EFF6FCF3E8CA}" type="presParOf" srcId="{99DA624A-D641-4C22-A8FE-894ADC9A6300}" destId="{492BC6FC-0C4A-4F62-804D-74EBA9599559}" srcOrd="1" destOrd="0" presId="urn:microsoft.com/office/officeart/2005/8/layout/hierarchy5"/>
    <dgm:cxn modelId="{EB5E0C9D-49F4-42D6-A7AC-31D765C869F8}" type="presParOf" srcId="{6645FB33-D703-41E8-A14A-69F17FA80E1A}" destId="{0CCE31DF-E547-4C82-8088-D4CEFCD6A1B9}" srcOrd="2" destOrd="0" presId="urn:microsoft.com/office/officeart/2005/8/layout/hierarchy5"/>
    <dgm:cxn modelId="{498F4DAD-91FF-4815-AAA4-B67A26BE360F}" type="presParOf" srcId="{0CCE31DF-E547-4C82-8088-D4CEFCD6A1B9}" destId="{849A5A02-6DF1-43E3-BDA5-82E3D401F1BC}" srcOrd="0" destOrd="0" presId="urn:microsoft.com/office/officeart/2005/8/layout/hierarchy5"/>
    <dgm:cxn modelId="{95B74BE0-F3F5-4702-A8B7-3E07B3884E67}" type="presParOf" srcId="{6645FB33-D703-41E8-A14A-69F17FA80E1A}" destId="{AFF6C42A-D453-4593-89FE-E0B46D9455EA}" srcOrd="3" destOrd="0" presId="urn:microsoft.com/office/officeart/2005/8/layout/hierarchy5"/>
    <dgm:cxn modelId="{1765B950-0A66-4CD6-966F-3C2516B24F3C}" type="presParOf" srcId="{AFF6C42A-D453-4593-89FE-E0B46D9455EA}" destId="{F15F52F1-2125-49F5-AD3F-420A99182C79}" srcOrd="0" destOrd="0" presId="urn:microsoft.com/office/officeart/2005/8/layout/hierarchy5"/>
    <dgm:cxn modelId="{E581E0DA-F35F-42E7-8CA3-876F9E4333F1}" type="presParOf" srcId="{AFF6C42A-D453-4593-89FE-E0B46D9455EA}" destId="{D6F38920-790D-4398-A019-1203CB584E00}" srcOrd="1" destOrd="0" presId="urn:microsoft.com/office/officeart/2005/8/layout/hierarchy5"/>
    <dgm:cxn modelId="{5416D5B9-02E5-42A1-8DAC-B6FDBF496021}" type="presParOf" srcId="{D6F38920-790D-4398-A019-1203CB584E00}" destId="{E2DF491E-D045-4CEF-82B3-D4F9E7ABF9A1}" srcOrd="0" destOrd="0" presId="urn:microsoft.com/office/officeart/2005/8/layout/hierarchy5"/>
    <dgm:cxn modelId="{3463566E-97F0-4694-B25E-3F11FDD93974}" type="presParOf" srcId="{E2DF491E-D045-4CEF-82B3-D4F9E7ABF9A1}" destId="{B4A41F7F-0F76-411D-80A1-ABB354F81589}" srcOrd="0" destOrd="0" presId="urn:microsoft.com/office/officeart/2005/8/layout/hierarchy5"/>
    <dgm:cxn modelId="{372CD6C0-77FD-4441-8A28-6E4AD14CC1C2}" type="presParOf" srcId="{D6F38920-790D-4398-A019-1203CB584E00}" destId="{19D7F9D4-4E10-4D29-A815-EE133A8359A7}" srcOrd="1" destOrd="0" presId="urn:microsoft.com/office/officeart/2005/8/layout/hierarchy5"/>
    <dgm:cxn modelId="{C13F68BD-D7B4-4D28-A3EC-C22A6DAA8194}" type="presParOf" srcId="{19D7F9D4-4E10-4D29-A815-EE133A8359A7}" destId="{15B97522-24A8-4C98-9F91-F07077B0EC50}" srcOrd="0" destOrd="0" presId="urn:microsoft.com/office/officeart/2005/8/layout/hierarchy5"/>
    <dgm:cxn modelId="{2B772A44-2E65-48CA-BC9B-D7853223BE89}" type="presParOf" srcId="{19D7F9D4-4E10-4D29-A815-EE133A8359A7}" destId="{6133F1FB-8B79-4E69-B762-F9AF3EE83D97}" srcOrd="1" destOrd="0" presId="urn:microsoft.com/office/officeart/2005/8/layout/hierarchy5"/>
    <dgm:cxn modelId="{7B0B120A-6AC3-444D-81CB-3E3840B04167}" type="presParOf" srcId="{D5DA2C50-0799-4D34-8CB0-AF5C66ED2DED}" destId="{080E2160-1ACE-4812-999A-A6D719750761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FE9C5-1033-4DBC-A078-60834C68F306}">
      <dsp:nvSpPr>
        <dsp:cNvPr id="0" name=""/>
        <dsp:cNvSpPr/>
      </dsp:nvSpPr>
      <dsp:spPr>
        <a:xfrm>
          <a:off x="370894" y="155138"/>
          <a:ext cx="2206923" cy="2206923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Planifier</a:t>
          </a:r>
        </a:p>
      </dsp:txBody>
      <dsp:txXfrm>
        <a:off x="1542403" y="612549"/>
        <a:ext cx="814459" cy="604276"/>
      </dsp:txXfrm>
    </dsp:sp>
    <dsp:sp modelId="{412CF31B-4878-434A-87F6-0239CF994D49}">
      <dsp:nvSpPr>
        <dsp:cNvPr id="0" name=""/>
        <dsp:cNvSpPr/>
      </dsp:nvSpPr>
      <dsp:spPr>
        <a:xfrm>
          <a:off x="370894" y="229227"/>
          <a:ext cx="2206923" cy="2206923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Déployer</a:t>
          </a:r>
        </a:p>
      </dsp:txBody>
      <dsp:txXfrm>
        <a:off x="1542403" y="1374463"/>
        <a:ext cx="814459" cy="604276"/>
      </dsp:txXfrm>
    </dsp:sp>
    <dsp:sp modelId="{0FB95443-4A7F-4E7B-A000-A434C570B6AD}">
      <dsp:nvSpPr>
        <dsp:cNvPr id="0" name=""/>
        <dsp:cNvSpPr/>
      </dsp:nvSpPr>
      <dsp:spPr>
        <a:xfrm>
          <a:off x="296805" y="229227"/>
          <a:ext cx="2206923" cy="2206923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Contrôle</a:t>
          </a:r>
        </a:p>
      </dsp:txBody>
      <dsp:txXfrm>
        <a:off x="517760" y="1374463"/>
        <a:ext cx="814459" cy="604276"/>
      </dsp:txXfrm>
    </dsp:sp>
    <dsp:sp modelId="{8B59D31F-DC28-43AC-882D-2A3B7DAE2DE9}">
      <dsp:nvSpPr>
        <dsp:cNvPr id="0" name=""/>
        <dsp:cNvSpPr/>
      </dsp:nvSpPr>
      <dsp:spPr>
        <a:xfrm>
          <a:off x="296805" y="155138"/>
          <a:ext cx="2206923" cy="2206923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Agir</a:t>
          </a:r>
        </a:p>
      </dsp:txBody>
      <dsp:txXfrm>
        <a:off x="517760" y="612549"/>
        <a:ext cx="814459" cy="604276"/>
      </dsp:txXfrm>
    </dsp:sp>
    <dsp:sp modelId="{B2CEE9C5-6738-4CCA-A2EC-E521CBFD6E15}">
      <dsp:nvSpPr>
        <dsp:cNvPr id="0" name=""/>
        <dsp:cNvSpPr/>
      </dsp:nvSpPr>
      <dsp:spPr>
        <a:xfrm>
          <a:off x="234275" y="18519"/>
          <a:ext cx="2480161" cy="2480161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FEA3E-0313-443B-87D2-6D07DD4EB2FC}">
      <dsp:nvSpPr>
        <dsp:cNvPr id="0" name=""/>
        <dsp:cNvSpPr/>
      </dsp:nvSpPr>
      <dsp:spPr>
        <a:xfrm>
          <a:off x="234275" y="92608"/>
          <a:ext cx="2480161" cy="2480161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5D61DD-EAFA-4D37-8610-65FF2F816763}">
      <dsp:nvSpPr>
        <dsp:cNvPr id="0" name=""/>
        <dsp:cNvSpPr/>
      </dsp:nvSpPr>
      <dsp:spPr>
        <a:xfrm>
          <a:off x="160186" y="92608"/>
          <a:ext cx="2480161" cy="2480161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A854CB-C5B6-4727-B633-52F9F3F85838}">
      <dsp:nvSpPr>
        <dsp:cNvPr id="0" name=""/>
        <dsp:cNvSpPr/>
      </dsp:nvSpPr>
      <dsp:spPr>
        <a:xfrm>
          <a:off x="160186" y="18519"/>
          <a:ext cx="2480161" cy="2480161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75F06-8019-4F16-ADCC-DD48360A126C}">
      <dsp:nvSpPr>
        <dsp:cNvPr id="0" name=""/>
        <dsp:cNvSpPr/>
      </dsp:nvSpPr>
      <dsp:spPr>
        <a:xfrm>
          <a:off x="46231" y="1045141"/>
          <a:ext cx="1236150" cy="753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Problèmes</a:t>
          </a:r>
        </a:p>
      </dsp:txBody>
      <dsp:txXfrm>
        <a:off x="68312" y="1067222"/>
        <a:ext cx="1191988" cy="709735"/>
      </dsp:txXfrm>
    </dsp:sp>
    <dsp:sp modelId="{43A9CD24-55DE-430D-A4F0-0713C5524818}">
      <dsp:nvSpPr>
        <dsp:cNvPr id="0" name=""/>
        <dsp:cNvSpPr/>
      </dsp:nvSpPr>
      <dsp:spPr>
        <a:xfrm rot="19372559">
          <a:off x="1205730" y="1169575"/>
          <a:ext cx="756421" cy="48497"/>
        </a:xfrm>
        <a:custGeom>
          <a:avLst/>
          <a:gdLst/>
          <a:ahLst/>
          <a:cxnLst/>
          <a:rect l="0" t="0" r="0" b="0"/>
          <a:pathLst>
            <a:path>
              <a:moveTo>
                <a:pt x="0" y="24248"/>
              </a:moveTo>
              <a:lnTo>
                <a:pt x="756421" y="24248"/>
              </a:lnTo>
            </a:path>
          </a:pathLst>
        </a:custGeom>
        <a:noFill/>
        <a:ln w="952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5030" y="1174913"/>
        <a:ext cx="37821" cy="37821"/>
      </dsp:txXfrm>
    </dsp:sp>
    <dsp:sp modelId="{12E1E8C6-36EA-4821-9733-671F07A925C9}">
      <dsp:nvSpPr>
        <dsp:cNvPr id="0" name=""/>
        <dsp:cNvSpPr/>
      </dsp:nvSpPr>
      <dsp:spPr>
        <a:xfrm>
          <a:off x="1885500" y="588609"/>
          <a:ext cx="1507795" cy="753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Mauvaise circulation des informations</a:t>
          </a:r>
        </a:p>
      </dsp:txBody>
      <dsp:txXfrm>
        <a:off x="1907581" y="610690"/>
        <a:ext cx="1463633" cy="709735"/>
      </dsp:txXfrm>
    </dsp:sp>
    <dsp:sp modelId="{FA5C1485-5FA4-4C0B-9FF4-5E4A99DDFF02}">
      <dsp:nvSpPr>
        <dsp:cNvPr id="0" name=""/>
        <dsp:cNvSpPr/>
      </dsp:nvSpPr>
      <dsp:spPr>
        <a:xfrm>
          <a:off x="3393295" y="941309"/>
          <a:ext cx="603118" cy="48497"/>
        </a:xfrm>
        <a:custGeom>
          <a:avLst/>
          <a:gdLst/>
          <a:ahLst/>
          <a:cxnLst/>
          <a:rect l="0" t="0" r="0" b="0"/>
          <a:pathLst>
            <a:path>
              <a:moveTo>
                <a:pt x="0" y="24248"/>
              </a:moveTo>
              <a:lnTo>
                <a:pt x="603118" y="24248"/>
              </a:lnTo>
            </a:path>
          </a:pathLst>
        </a:custGeom>
        <a:noFill/>
        <a:ln w="95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9776" y="950480"/>
        <a:ext cx="30155" cy="30155"/>
      </dsp:txXfrm>
    </dsp:sp>
    <dsp:sp modelId="{22D77EA3-2F12-4788-A6D8-4E9628876E6A}">
      <dsp:nvSpPr>
        <dsp:cNvPr id="0" name=""/>
        <dsp:cNvSpPr/>
      </dsp:nvSpPr>
      <dsp:spPr>
        <a:xfrm>
          <a:off x="3996413" y="542527"/>
          <a:ext cx="2260788" cy="846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Schéma postes-documents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Diagramme des flux</a:t>
          </a:r>
        </a:p>
      </dsp:txBody>
      <dsp:txXfrm>
        <a:off x="4021193" y="567307"/>
        <a:ext cx="2211228" cy="796501"/>
      </dsp:txXfrm>
    </dsp:sp>
    <dsp:sp modelId="{0CCE31DF-E547-4C82-8088-D4CEFCD6A1B9}">
      <dsp:nvSpPr>
        <dsp:cNvPr id="0" name=""/>
        <dsp:cNvSpPr/>
      </dsp:nvSpPr>
      <dsp:spPr>
        <a:xfrm rot="2227441">
          <a:off x="1205730" y="1626107"/>
          <a:ext cx="756421" cy="48497"/>
        </a:xfrm>
        <a:custGeom>
          <a:avLst/>
          <a:gdLst/>
          <a:ahLst/>
          <a:cxnLst/>
          <a:rect l="0" t="0" r="0" b="0"/>
          <a:pathLst>
            <a:path>
              <a:moveTo>
                <a:pt x="0" y="24248"/>
              </a:moveTo>
              <a:lnTo>
                <a:pt x="756421" y="24248"/>
              </a:lnTo>
            </a:path>
          </a:pathLst>
        </a:custGeom>
        <a:noFill/>
        <a:ln w="952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5030" y="1631446"/>
        <a:ext cx="37821" cy="37821"/>
      </dsp:txXfrm>
    </dsp:sp>
    <dsp:sp modelId="{F15F52F1-2125-49F5-AD3F-420A99182C79}">
      <dsp:nvSpPr>
        <dsp:cNvPr id="0" name=""/>
        <dsp:cNvSpPr/>
      </dsp:nvSpPr>
      <dsp:spPr>
        <a:xfrm>
          <a:off x="1885500" y="1501673"/>
          <a:ext cx="1507795" cy="753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Mauvaise répartition des tâches</a:t>
          </a:r>
        </a:p>
      </dsp:txBody>
      <dsp:txXfrm>
        <a:off x="1907581" y="1523754"/>
        <a:ext cx="1463633" cy="709735"/>
      </dsp:txXfrm>
    </dsp:sp>
    <dsp:sp modelId="{E2DF491E-D045-4CEF-82B3-D4F9E7ABF9A1}">
      <dsp:nvSpPr>
        <dsp:cNvPr id="0" name=""/>
        <dsp:cNvSpPr/>
      </dsp:nvSpPr>
      <dsp:spPr>
        <a:xfrm>
          <a:off x="3393295" y="1854373"/>
          <a:ext cx="603118" cy="48497"/>
        </a:xfrm>
        <a:custGeom>
          <a:avLst/>
          <a:gdLst/>
          <a:ahLst/>
          <a:cxnLst/>
          <a:rect l="0" t="0" r="0" b="0"/>
          <a:pathLst>
            <a:path>
              <a:moveTo>
                <a:pt x="0" y="24248"/>
              </a:moveTo>
              <a:lnTo>
                <a:pt x="603118" y="24248"/>
              </a:lnTo>
            </a:path>
          </a:pathLst>
        </a:custGeom>
        <a:noFill/>
        <a:ln w="95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9776" y="1863544"/>
        <a:ext cx="30155" cy="30155"/>
      </dsp:txXfrm>
    </dsp:sp>
    <dsp:sp modelId="{15B97522-24A8-4C98-9F91-F07077B0EC50}">
      <dsp:nvSpPr>
        <dsp:cNvPr id="0" name=""/>
        <dsp:cNvSpPr/>
      </dsp:nvSpPr>
      <dsp:spPr>
        <a:xfrm>
          <a:off x="3996413" y="1501673"/>
          <a:ext cx="2260788" cy="753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Tableau de répartition des tâches</a:t>
          </a:r>
        </a:p>
      </dsp:txBody>
      <dsp:txXfrm>
        <a:off x="4018494" y="1523754"/>
        <a:ext cx="2216626" cy="709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76201"/>
            <a:ext cx="10337800" cy="6095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4 – L’amélioration de l’organisation administrative</a:t>
            </a:r>
            <a:endParaRPr lang="fr-FR" sz="4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5901" y="919875"/>
            <a:ext cx="113961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C0AB6CB-0C8E-4077-BA78-75134A753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66" y="2875903"/>
            <a:ext cx="11133667" cy="56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87D9D4F-B874-892E-AFCD-7FCF51B00483}"/>
              </a:ext>
            </a:extLst>
          </p:cNvPr>
          <p:cNvSpPr txBox="1"/>
          <p:nvPr/>
        </p:nvSpPr>
        <p:spPr>
          <a:xfrm>
            <a:off x="609601" y="1807336"/>
            <a:ext cx="784323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doit constamment s’adapter à son environnement, à la concurrence, aux attentes de la clientèle… c’est pour elle une question de survie. </a:t>
            </a:r>
          </a:p>
          <a:p>
            <a:pPr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Cela passe par une amélioration constante de ses processus.</a:t>
            </a:r>
          </a:p>
          <a:p>
            <a:pPr>
              <a:spcBef>
                <a:spcPts val="2400"/>
              </a:spcBef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Cela passe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la mise en œuvre d’une stratégie de changement accepté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tous.</a:t>
            </a:r>
          </a:p>
        </p:txBody>
      </p:sp>
      <p:pic>
        <p:nvPicPr>
          <p:cNvPr id="10" name="Image 9" descr="Une image contenant symbole, Graphique, clipart, conception&#10;&#10;Description générée automatiquement">
            <a:extLst>
              <a:ext uri="{FF2B5EF4-FFF2-40B4-BE49-F238E27FC236}">
                <a16:creationId xmlns:a16="http://schemas.microsoft.com/office/drawing/2014/main" id="{1AC4AB5A-AD79-E8D4-908C-E96C4A7E2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395" y="1807336"/>
            <a:ext cx="1876439" cy="1714513"/>
          </a:xfrm>
          <a:prstGeom prst="rect">
            <a:avLst/>
          </a:prstGeom>
        </p:spPr>
      </p:pic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35A247EC-AF9A-FEE2-9825-55783951B2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054256"/>
              </p:ext>
            </p:extLst>
          </p:nvPr>
        </p:nvGraphicFramePr>
        <p:xfrm>
          <a:off x="9088193" y="4043966"/>
          <a:ext cx="2910624" cy="2627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035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76201"/>
            <a:ext cx="10337800" cy="6095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4 – L’amélioration de l’organisation administrative</a:t>
            </a:r>
            <a:endParaRPr lang="fr-FR" sz="4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1647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5901" y="919875"/>
            <a:ext cx="113961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C0AB6CB-0C8E-4077-BA78-75134A753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24" y="1561327"/>
            <a:ext cx="11133667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mauvaise circulation des informations et une </a:t>
            </a:r>
            <a:r>
              <a:rPr lang="fr-FR" alt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mauvaise répartition des tâches dans un service constituent deux grandes sources de dysfonctionnements dans les entreprises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représentation visuelle de ces processus aide l'opérateur à identifier et à comprendre les problèmes. </a:t>
            </a: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Les 3 outils suivants contribuent à résoudre ces difficultés :</a:t>
            </a:r>
          </a:p>
          <a:p>
            <a:pPr marL="342900" lvl="0" indent="-342900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 logigramme ;</a:t>
            </a:r>
          </a:p>
          <a:p>
            <a:pPr marL="342900" lvl="0" indent="-342900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 schéma postes-documents ;</a:t>
            </a:r>
          </a:p>
          <a:p>
            <a:pPr marL="342900" lvl="0" indent="-342900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 tableau de répartition des tâches.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D3F7A10C-9D64-41FD-B397-5561D05D7C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0805526"/>
              </p:ext>
            </p:extLst>
          </p:nvPr>
        </p:nvGraphicFramePr>
        <p:xfrm>
          <a:off x="5533682" y="3470096"/>
          <a:ext cx="6303433" cy="2798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D3199957-9BF2-500B-8313-070307C5295F}"/>
              </a:ext>
            </a:extLst>
          </p:cNvPr>
          <p:cNvSpPr txBox="1"/>
          <p:nvPr/>
        </p:nvSpPr>
        <p:spPr>
          <a:xfrm>
            <a:off x="514080" y="5858469"/>
            <a:ext cx="114160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L’informatisation des tâches lorsqu’elle est bien réalisée peut améliorer de façon significative l’organisation du travail au sein de l’entreprise.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84</TotalTime>
  <Words>178</Words>
  <Application>Microsoft Office PowerPoint</Application>
  <PresentationFormat>Grand écran</PresentationFormat>
  <Paragraphs>25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Ion</vt:lpstr>
      <vt:lpstr>Chap. 4 – L’amélioration de l’organisation administrative</vt:lpstr>
      <vt:lpstr>Chap. 4 – L’amélioration de l’organisation administrative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14</cp:revision>
  <dcterms:created xsi:type="dcterms:W3CDTF">2014-01-16T23:14:09Z</dcterms:created>
  <dcterms:modified xsi:type="dcterms:W3CDTF">2024-01-23T23:18:42Z</dcterms:modified>
</cp:coreProperties>
</file>