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9" r:id="rId2"/>
    <p:sldId id="263" r:id="rId3"/>
    <p:sldId id="257" r:id="rId4"/>
    <p:sldId id="260" r:id="rId5"/>
    <p:sldId id="262"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9D494-F14B-47E0-86D6-83D69F521EFE}" type="doc">
      <dgm:prSet loTypeId="urn:microsoft.com/office/officeart/2005/8/layout/hProcess3" loCatId="process" qsTypeId="urn:microsoft.com/office/officeart/2005/8/quickstyle/simple5" qsCatId="simple" csTypeId="urn:microsoft.com/office/officeart/2005/8/colors/accent1_2" csCatId="accent1" phldr="1"/>
      <dgm:spPr/>
    </dgm:pt>
    <dgm:pt modelId="{45766944-6F4E-4C04-B485-865A66B28AE5}">
      <dgm:prSet phldrT="[Texte]" custT="1"/>
      <dgm:spPr>
        <a:solidFill>
          <a:schemeClr val="bg2">
            <a:lumMod val="50000"/>
          </a:schemeClr>
        </a:solidFill>
      </dgm:spPr>
      <dgm:t>
        <a:bodyPr/>
        <a:lstStyle/>
        <a:p>
          <a:r>
            <a:rPr lang="fr-FR" sz="1400" b="1">
              <a:solidFill>
                <a:schemeClr val="tx1"/>
              </a:solidFill>
              <a:latin typeface="Arial" panose="020B0604020202020204" pitchFamily="34" charset="0"/>
              <a:cs typeface="Arial" panose="020B0604020202020204" pitchFamily="34" charset="0"/>
            </a:rPr>
            <a:t>Création et acquisition</a:t>
          </a:r>
        </a:p>
      </dgm:t>
    </dgm:pt>
    <dgm:pt modelId="{ADA4E212-E4A0-483B-A71A-68FB6EBF795F}" type="parTrans" cxnId="{2B07C517-94FD-4AFB-AA86-4BA6859286B6}">
      <dgm:prSet/>
      <dgm:spPr/>
      <dgm:t>
        <a:bodyPr/>
        <a:lstStyle/>
        <a:p>
          <a:endParaRPr lang="fr-FR" sz="4800" b="1">
            <a:latin typeface="Arial" panose="020B0604020202020204" pitchFamily="34" charset="0"/>
            <a:cs typeface="Arial" panose="020B0604020202020204" pitchFamily="34" charset="0"/>
          </a:endParaRPr>
        </a:p>
      </dgm:t>
    </dgm:pt>
    <dgm:pt modelId="{DDD14723-C852-493D-B4FB-4BF2AB634987}" type="sibTrans" cxnId="{2B07C517-94FD-4AFB-AA86-4BA6859286B6}">
      <dgm:prSet/>
      <dgm:spPr/>
      <dgm:t>
        <a:bodyPr/>
        <a:lstStyle/>
        <a:p>
          <a:endParaRPr lang="fr-FR" sz="4800" b="1">
            <a:latin typeface="Arial" panose="020B0604020202020204" pitchFamily="34" charset="0"/>
            <a:cs typeface="Arial" panose="020B0604020202020204" pitchFamily="34" charset="0"/>
          </a:endParaRPr>
        </a:p>
      </dgm:t>
    </dgm:pt>
    <dgm:pt modelId="{FFE1196C-A3F7-43DB-BDCE-EFB509DC12E7}">
      <dgm:prSet phldrT="[Texte]" custT="1"/>
      <dgm:spPr>
        <a:solidFill>
          <a:schemeClr val="bg2">
            <a:lumMod val="50000"/>
          </a:schemeClr>
        </a:solidFill>
      </dgm:spPr>
      <dgm:t>
        <a:bodyPr/>
        <a:lstStyle/>
        <a:p>
          <a:r>
            <a:rPr lang="fr-FR" sz="1400" b="1">
              <a:solidFill>
                <a:schemeClr val="tx1"/>
              </a:solidFill>
              <a:latin typeface="Arial" panose="020B0604020202020204" pitchFamily="34" charset="0"/>
              <a:cs typeface="Arial" panose="020B0604020202020204" pitchFamily="34" charset="0"/>
            </a:rPr>
            <a:t>Traitement</a:t>
          </a:r>
        </a:p>
      </dgm:t>
    </dgm:pt>
    <dgm:pt modelId="{8A25AE60-551C-4CDF-8FEE-0D692B49D696}" type="parTrans" cxnId="{9057E3BE-D08D-4C28-9DFB-BB5B2CD394D5}">
      <dgm:prSet/>
      <dgm:spPr/>
      <dgm:t>
        <a:bodyPr/>
        <a:lstStyle/>
        <a:p>
          <a:endParaRPr lang="fr-FR" sz="4800" b="1">
            <a:latin typeface="Arial" panose="020B0604020202020204" pitchFamily="34" charset="0"/>
            <a:cs typeface="Arial" panose="020B0604020202020204" pitchFamily="34" charset="0"/>
          </a:endParaRPr>
        </a:p>
      </dgm:t>
    </dgm:pt>
    <dgm:pt modelId="{CCEA005D-1597-4195-A56E-236F4EB0BDA7}" type="sibTrans" cxnId="{9057E3BE-D08D-4C28-9DFB-BB5B2CD394D5}">
      <dgm:prSet/>
      <dgm:spPr/>
      <dgm:t>
        <a:bodyPr/>
        <a:lstStyle/>
        <a:p>
          <a:endParaRPr lang="fr-FR" sz="4800" b="1">
            <a:latin typeface="Arial" panose="020B0604020202020204" pitchFamily="34" charset="0"/>
            <a:cs typeface="Arial" panose="020B0604020202020204" pitchFamily="34" charset="0"/>
          </a:endParaRPr>
        </a:p>
      </dgm:t>
    </dgm:pt>
    <dgm:pt modelId="{F960D91C-6EE1-4924-840B-A092C622E7A4}">
      <dgm:prSet phldrT="[Texte]" custT="1"/>
      <dgm:spPr>
        <a:solidFill>
          <a:schemeClr val="bg2">
            <a:lumMod val="50000"/>
          </a:schemeClr>
        </a:solidFill>
      </dgm:spPr>
      <dgm:t>
        <a:bodyPr/>
        <a:lstStyle/>
        <a:p>
          <a:r>
            <a:rPr lang="fr-FR" sz="1400" b="1">
              <a:solidFill>
                <a:schemeClr val="tx1"/>
              </a:solidFill>
              <a:latin typeface="Arial" panose="020B0604020202020204" pitchFamily="34" charset="0"/>
              <a:cs typeface="Arial" panose="020B0604020202020204" pitchFamily="34" charset="0"/>
            </a:rPr>
            <a:t>Diffusion</a:t>
          </a:r>
        </a:p>
      </dgm:t>
    </dgm:pt>
    <dgm:pt modelId="{D410A65F-0089-4B60-9F13-D79CF3962C34}" type="parTrans" cxnId="{3CB60451-EB93-40E6-AB5C-6240D08F316C}">
      <dgm:prSet/>
      <dgm:spPr/>
      <dgm:t>
        <a:bodyPr/>
        <a:lstStyle/>
        <a:p>
          <a:endParaRPr lang="fr-FR" sz="4800" b="1">
            <a:latin typeface="Arial" panose="020B0604020202020204" pitchFamily="34" charset="0"/>
            <a:cs typeface="Arial" panose="020B0604020202020204" pitchFamily="34" charset="0"/>
          </a:endParaRPr>
        </a:p>
      </dgm:t>
    </dgm:pt>
    <dgm:pt modelId="{8E9A5793-307D-4AD1-BDDF-E5F46B0C0481}" type="sibTrans" cxnId="{3CB60451-EB93-40E6-AB5C-6240D08F316C}">
      <dgm:prSet/>
      <dgm:spPr/>
      <dgm:t>
        <a:bodyPr/>
        <a:lstStyle/>
        <a:p>
          <a:endParaRPr lang="fr-FR" sz="4800" b="1">
            <a:latin typeface="Arial" panose="020B0604020202020204" pitchFamily="34" charset="0"/>
            <a:cs typeface="Arial" panose="020B0604020202020204" pitchFamily="34" charset="0"/>
          </a:endParaRPr>
        </a:p>
      </dgm:t>
    </dgm:pt>
    <dgm:pt modelId="{A65153E2-A41F-458C-8882-4BD2DDA2D341}">
      <dgm:prSet custT="1"/>
      <dgm:spPr/>
      <dgm:t>
        <a:bodyPr/>
        <a:lstStyle/>
        <a:p>
          <a:r>
            <a:rPr lang="fr-FR" sz="1400" b="1">
              <a:latin typeface="Arial" panose="020B0604020202020204" pitchFamily="34" charset="0"/>
              <a:cs typeface="Arial" panose="020B0604020202020204" pitchFamily="34" charset="0"/>
            </a:rPr>
            <a:t>Classement</a:t>
          </a:r>
        </a:p>
      </dgm:t>
    </dgm:pt>
    <dgm:pt modelId="{4F9301F1-F5E7-4D0A-B7E7-F31C5008F7BD}" type="parTrans" cxnId="{8F9FE6D1-4389-41E8-9E9A-10CC7C36F544}">
      <dgm:prSet/>
      <dgm:spPr/>
      <dgm:t>
        <a:bodyPr/>
        <a:lstStyle/>
        <a:p>
          <a:endParaRPr lang="fr-FR" sz="4800" b="1">
            <a:latin typeface="Arial" panose="020B0604020202020204" pitchFamily="34" charset="0"/>
            <a:cs typeface="Arial" panose="020B0604020202020204" pitchFamily="34" charset="0"/>
          </a:endParaRPr>
        </a:p>
      </dgm:t>
    </dgm:pt>
    <dgm:pt modelId="{E5C660A9-1FF3-4E13-9445-F12B98CABD41}" type="sibTrans" cxnId="{8F9FE6D1-4389-41E8-9E9A-10CC7C36F544}">
      <dgm:prSet/>
      <dgm:spPr/>
      <dgm:t>
        <a:bodyPr/>
        <a:lstStyle/>
        <a:p>
          <a:endParaRPr lang="fr-FR" sz="4800" b="1">
            <a:latin typeface="Arial" panose="020B0604020202020204" pitchFamily="34" charset="0"/>
            <a:cs typeface="Arial" panose="020B0604020202020204" pitchFamily="34" charset="0"/>
          </a:endParaRPr>
        </a:p>
      </dgm:t>
    </dgm:pt>
    <dgm:pt modelId="{DB8E9116-715F-4F38-A907-910F691238E6}">
      <dgm:prSet custT="1"/>
      <dgm:spPr>
        <a:solidFill>
          <a:srgbClr val="0070C0"/>
        </a:solidFill>
      </dgm:spPr>
      <dgm:t>
        <a:bodyPr/>
        <a:lstStyle/>
        <a:p>
          <a:r>
            <a:rPr lang="fr-FR" sz="1400" b="1">
              <a:latin typeface="Arial" panose="020B0604020202020204" pitchFamily="34" charset="0"/>
              <a:cs typeface="Arial" panose="020B0604020202020204" pitchFamily="34" charset="0"/>
            </a:rPr>
            <a:t>Archivage</a:t>
          </a:r>
        </a:p>
      </dgm:t>
    </dgm:pt>
    <dgm:pt modelId="{890057DE-7054-4CD7-BAC1-FB427F7F00AF}" type="parTrans" cxnId="{6966577F-5436-4ED4-9577-F489A976DA6E}">
      <dgm:prSet/>
      <dgm:spPr/>
      <dgm:t>
        <a:bodyPr/>
        <a:lstStyle/>
        <a:p>
          <a:endParaRPr lang="fr-FR" sz="4800" b="1">
            <a:latin typeface="Arial" panose="020B0604020202020204" pitchFamily="34" charset="0"/>
            <a:cs typeface="Arial" panose="020B0604020202020204" pitchFamily="34" charset="0"/>
          </a:endParaRPr>
        </a:p>
      </dgm:t>
    </dgm:pt>
    <dgm:pt modelId="{495B9C98-3A2B-4B6D-8C05-7E8BCC63DCBC}" type="sibTrans" cxnId="{6966577F-5436-4ED4-9577-F489A976DA6E}">
      <dgm:prSet/>
      <dgm:spPr/>
      <dgm:t>
        <a:bodyPr/>
        <a:lstStyle/>
        <a:p>
          <a:endParaRPr lang="fr-FR" sz="4800" b="1">
            <a:latin typeface="Arial" panose="020B0604020202020204" pitchFamily="34" charset="0"/>
            <a:cs typeface="Arial" panose="020B0604020202020204" pitchFamily="34" charset="0"/>
          </a:endParaRPr>
        </a:p>
      </dgm:t>
    </dgm:pt>
    <dgm:pt modelId="{569C1B0D-5A0E-4000-B31B-27F0E641F910}">
      <dgm:prSet custT="1"/>
      <dgm:spPr/>
      <dgm:t>
        <a:bodyPr/>
        <a:lstStyle/>
        <a:p>
          <a:r>
            <a:rPr lang="fr-FR" sz="1400" b="1" dirty="0">
              <a:latin typeface="Arial" panose="020B0604020202020204" pitchFamily="34" charset="0"/>
              <a:cs typeface="Arial" panose="020B0604020202020204" pitchFamily="34" charset="0"/>
            </a:rPr>
            <a:t>Classement</a:t>
          </a:r>
        </a:p>
      </dgm:t>
    </dgm:pt>
    <dgm:pt modelId="{185EEBE7-BD31-4319-B7D3-52C76F989C33}" type="parTrans" cxnId="{EC601F84-DA29-49DF-8E3C-D91E5405D53D}">
      <dgm:prSet/>
      <dgm:spPr/>
      <dgm:t>
        <a:bodyPr/>
        <a:lstStyle/>
        <a:p>
          <a:endParaRPr lang="fr-FR" sz="4800" b="1">
            <a:latin typeface="Arial" panose="020B0604020202020204" pitchFamily="34" charset="0"/>
            <a:cs typeface="Arial" panose="020B0604020202020204" pitchFamily="34" charset="0"/>
          </a:endParaRPr>
        </a:p>
      </dgm:t>
    </dgm:pt>
    <dgm:pt modelId="{6A1E915F-3C85-40F5-8EE0-0234BC6C9856}" type="sibTrans" cxnId="{EC601F84-DA29-49DF-8E3C-D91E5405D53D}">
      <dgm:prSet/>
      <dgm:spPr/>
      <dgm:t>
        <a:bodyPr/>
        <a:lstStyle/>
        <a:p>
          <a:endParaRPr lang="fr-FR" sz="4800" b="1">
            <a:latin typeface="Arial" panose="020B0604020202020204" pitchFamily="34" charset="0"/>
            <a:cs typeface="Arial" panose="020B0604020202020204" pitchFamily="34" charset="0"/>
          </a:endParaRPr>
        </a:p>
      </dgm:t>
    </dgm:pt>
    <dgm:pt modelId="{BF062D53-30F9-400E-B1F8-5AF6D0D6AA12}">
      <dgm:prSet custT="1"/>
      <dgm:spPr/>
      <dgm:t>
        <a:bodyPr/>
        <a:lstStyle/>
        <a:p>
          <a:r>
            <a:rPr lang="fr-FR" sz="1400" b="1">
              <a:latin typeface="Arial" panose="020B0604020202020204" pitchFamily="34" charset="0"/>
              <a:cs typeface="Arial" panose="020B0604020202020204" pitchFamily="34" charset="0"/>
            </a:rPr>
            <a:t>Classement</a:t>
          </a:r>
        </a:p>
      </dgm:t>
    </dgm:pt>
    <dgm:pt modelId="{52753B59-A4A1-4DF9-A8A3-9FC30834044D}" type="parTrans" cxnId="{D251450D-1734-47CF-A6BD-57D6D654213F}">
      <dgm:prSet/>
      <dgm:spPr/>
      <dgm:t>
        <a:bodyPr/>
        <a:lstStyle/>
        <a:p>
          <a:endParaRPr lang="fr-FR" sz="4800" b="1">
            <a:latin typeface="Arial" panose="020B0604020202020204" pitchFamily="34" charset="0"/>
            <a:cs typeface="Arial" panose="020B0604020202020204" pitchFamily="34" charset="0"/>
          </a:endParaRPr>
        </a:p>
      </dgm:t>
    </dgm:pt>
    <dgm:pt modelId="{6AA19FD2-AD02-44DA-8FCB-A3DDC72FBD75}" type="sibTrans" cxnId="{D251450D-1734-47CF-A6BD-57D6D654213F}">
      <dgm:prSet/>
      <dgm:spPr/>
      <dgm:t>
        <a:bodyPr/>
        <a:lstStyle/>
        <a:p>
          <a:endParaRPr lang="fr-FR" sz="4800" b="1">
            <a:latin typeface="Arial" panose="020B0604020202020204" pitchFamily="34" charset="0"/>
            <a:cs typeface="Arial" panose="020B0604020202020204" pitchFamily="34" charset="0"/>
          </a:endParaRPr>
        </a:p>
      </dgm:t>
    </dgm:pt>
    <dgm:pt modelId="{4E1A5944-F2D8-4919-95A5-08FB5C8E6FA7}" type="pres">
      <dgm:prSet presAssocID="{4349D494-F14B-47E0-86D6-83D69F521EFE}" presName="Name0" presStyleCnt="0">
        <dgm:presLayoutVars>
          <dgm:dir/>
          <dgm:animLvl val="lvl"/>
          <dgm:resizeHandles val="exact"/>
        </dgm:presLayoutVars>
      </dgm:prSet>
      <dgm:spPr/>
    </dgm:pt>
    <dgm:pt modelId="{791F4AAB-75F0-42F0-9E08-4775B55E6F86}" type="pres">
      <dgm:prSet presAssocID="{4349D494-F14B-47E0-86D6-83D69F521EFE}" presName="dummy" presStyleCnt="0"/>
      <dgm:spPr/>
    </dgm:pt>
    <dgm:pt modelId="{58E78B4C-9EA3-4F1E-9CB6-C4EB21C8338D}" type="pres">
      <dgm:prSet presAssocID="{4349D494-F14B-47E0-86D6-83D69F521EFE}" presName="linH" presStyleCnt="0"/>
      <dgm:spPr/>
    </dgm:pt>
    <dgm:pt modelId="{27EF1DBD-9191-46D9-8D4F-C83FDE1A12A3}" type="pres">
      <dgm:prSet presAssocID="{4349D494-F14B-47E0-86D6-83D69F521EFE}" presName="padding1" presStyleCnt="0"/>
      <dgm:spPr/>
    </dgm:pt>
    <dgm:pt modelId="{63DB6AAB-C891-4277-8C6F-1EA59DFC4AC2}" type="pres">
      <dgm:prSet presAssocID="{45766944-6F4E-4C04-B485-865A66B28AE5}" presName="linV" presStyleCnt="0"/>
      <dgm:spPr/>
    </dgm:pt>
    <dgm:pt modelId="{01860363-3C12-43CC-BDE4-A4A7D9E6C7DE}" type="pres">
      <dgm:prSet presAssocID="{45766944-6F4E-4C04-B485-865A66B28AE5}" presName="spVertical1" presStyleCnt="0"/>
      <dgm:spPr/>
    </dgm:pt>
    <dgm:pt modelId="{CE7BF415-5541-438C-A320-0DBBEA1E185C}" type="pres">
      <dgm:prSet presAssocID="{45766944-6F4E-4C04-B485-865A66B28AE5}" presName="parTx" presStyleLbl="revTx" presStyleIdx="0" presStyleCnt="7">
        <dgm:presLayoutVars>
          <dgm:chMax val="0"/>
          <dgm:chPref val="0"/>
          <dgm:bulletEnabled val="1"/>
        </dgm:presLayoutVars>
      </dgm:prSet>
      <dgm:spPr/>
    </dgm:pt>
    <dgm:pt modelId="{085C8F17-AA87-413C-A496-0145F550D665}" type="pres">
      <dgm:prSet presAssocID="{45766944-6F4E-4C04-B485-865A66B28AE5}" presName="spVertical2" presStyleCnt="0"/>
      <dgm:spPr/>
    </dgm:pt>
    <dgm:pt modelId="{9FC63D57-672C-4E72-925A-16B7B05C8B1F}" type="pres">
      <dgm:prSet presAssocID="{45766944-6F4E-4C04-B485-865A66B28AE5}" presName="spVertical3" presStyleCnt="0"/>
      <dgm:spPr/>
    </dgm:pt>
    <dgm:pt modelId="{7EB3B958-F6AB-4727-B7E6-19496BE081B1}" type="pres">
      <dgm:prSet presAssocID="{DDD14723-C852-493D-B4FB-4BF2AB634987}" presName="space" presStyleCnt="0"/>
      <dgm:spPr/>
    </dgm:pt>
    <dgm:pt modelId="{449FF0C4-2103-4852-A1B3-C9DA9F968EEF}" type="pres">
      <dgm:prSet presAssocID="{569C1B0D-5A0E-4000-B31B-27F0E641F910}" presName="linV" presStyleCnt="0"/>
      <dgm:spPr/>
    </dgm:pt>
    <dgm:pt modelId="{FED7D600-8C0B-493D-BD93-503780B17DE3}" type="pres">
      <dgm:prSet presAssocID="{569C1B0D-5A0E-4000-B31B-27F0E641F910}" presName="spVertical1" presStyleCnt="0"/>
      <dgm:spPr/>
    </dgm:pt>
    <dgm:pt modelId="{61EBB8E5-33A3-49D1-9BBD-187D67FF9AE9}" type="pres">
      <dgm:prSet presAssocID="{569C1B0D-5A0E-4000-B31B-27F0E641F910}" presName="parTx" presStyleLbl="revTx" presStyleIdx="1" presStyleCnt="7">
        <dgm:presLayoutVars>
          <dgm:chMax val="0"/>
          <dgm:chPref val="0"/>
          <dgm:bulletEnabled val="1"/>
        </dgm:presLayoutVars>
      </dgm:prSet>
      <dgm:spPr/>
    </dgm:pt>
    <dgm:pt modelId="{63248C1C-C656-4260-88FB-AC7E3E91EB78}" type="pres">
      <dgm:prSet presAssocID="{569C1B0D-5A0E-4000-B31B-27F0E641F910}" presName="spVertical2" presStyleCnt="0"/>
      <dgm:spPr/>
    </dgm:pt>
    <dgm:pt modelId="{6D23057D-78C7-4020-A729-B5178D3CF887}" type="pres">
      <dgm:prSet presAssocID="{569C1B0D-5A0E-4000-B31B-27F0E641F910}" presName="spVertical3" presStyleCnt="0"/>
      <dgm:spPr/>
    </dgm:pt>
    <dgm:pt modelId="{BB6945B9-B3F1-4040-A63C-89172073A201}" type="pres">
      <dgm:prSet presAssocID="{6A1E915F-3C85-40F5-8EE0-0234BC6C9856}" presName="space" presStyleCnt="0"/>
      <dgm:spPr/>
    </dgm:pt>
    <dgm:pt modelId="{6FD167FD-A1A8-4136-9EBB-55D59C870C46}" type="pres">
      <dgm:prSet presAssocID="{FFE1196C-A3F7-43DB-BDCE-EFB509DC12E7}" presName="linV" presStyleCnt="0"/>
      <dgm:spPr/>
    </dgm:pt>
    <dgm:pt modelId="{75690FE3-E481-4948-B58B-DBEEAD649970}" type="pres">
      <dgm:prSet presAssocID="{FFE1196C-A3F7-43DB-BDCE-EFB509DC12E7}" presName="spVertical1" presStyleCnt="0"/>
      <dgm:spPr/>
    </dgm:pt>
    <dgm:pt modelId="{CBF9E274-4560-4390-818A-82DD1BA49CD7}" type="pres">
      <dgm:prSet presAssocID="{FFE1196C-A3F7-43DB-BDCE-EFB509DC12E7}" presName="parTx" presStyleLbl="revTx" presStyleIdx="2" presStyleCnt="7">
        <dgm:presLayoutVars>
          <dgm:chMax val="0"/>
          <dgm:chPref val="0"/>
          <dgm:bulletEnabled val="1"/>
        </dgm:presLayoutVars>
      </dgm:prSet>
      <dgm:spPr/>
    </dgm:pt>
    <dgm:pt modelId="{D5B2F2F1-68F5-4228-ABB8-4F339032C08F}" type="pres">
      <dgm:prSet presAssocID="{FFE1196C-A3F7-43DB-BDCE-EFB509DC12E7}" presName="spVertical2" presStyleCnt="0"/>
      <dgm:spPr/>
    </dgm:pt>
    <dgm:pt modelId="{0E9E9482-3824-4DCE-A254-7FCED0502604}" type="pres">
      <dgm:prSet presAssocID="{FFE1196C-A3F7-43DB-BDCE-EFB509DC12E7}" presName="spVertical3" presStyleCnt="0"/>
      <dgm:spPr/>
    </dgm:pt>
    <dgm:pt modelId="{F7540C52-B171-4DAA-B584-5D1FD2AC6A16}" type="pres">
      <dgm:prSet presAssocID="{CCEA005D-1597-4195-A56E-236F4EB0BDA7}" presName="space" presStyleCnt="0"/>
      <dgm:spPr/>
    </dgm:pt>
    <dgm:pt modelId="{F0298CA1-2A45-42C9-AE5F-CF2B639EAFDF}" type="pres">
      <dgm:prSet presAssocID="{BF062D53-30F9-400E-B1F8-5AF6D0D6AA12}" presName="linV" presStyleCnt="0"/>
      <dgm:spPr/>
    </dgm:pt>
    <dgm:pt modelId="{721C97BE-B505-4B83-89B7-63E9FBFA30D3}" type="pres">
      <dgm:prSet presAssocID="{BF062D53-30F9-400E-B1F8-5AF6D0D6AA12}" presName="spVertical1" presStyleCnt="0"/>
      <dgm:spPr/>
    </dgm:pt>
    <dgm:pt modelId="{A93B4BD3-1E45-49B5-9463-1C3EB5968FD9}" type="pres">
      <dgm:prSet presAssocID="{BF062D53-30F9-400E-B1F8-5AF6D0D6AA12}" presName="parTx" presStyleLbl="revTx" presStyleIdx="3" presStyleCnt="7">
        <dgm:presLayoutVars>
          <dgm:chMax val="0"/>
          <dgm:chPref val="0"/>
          <dgm:bulletEnabled val="1"/>
        </dgm:presLayoutVars>
      </dgm:prSet>
      <dgm:spPr/>
    </dgm:pt>
    <dgm:pt modelId="{1736436B-9538-4F40-87F3-B328E73754A4}" type="pres">
      <dgm:prSet presAssocID="{BF062D53-30F9-400E-B1F8-5AF6D0D6AA12}" presName="spVertical2" presStyleCnt="0"/>
      <dgm:spPr/>
    </dgm:pt>
    <dgm:pt modelId="{3B32857D-42C5-4AC1-8712-56BA2B44342C}" type="pres">
      <dgm:prSet presAssocID="{BF062D53-30F9-400E-B1F8-5AF6D0D6AA12}" presName="spVertical3" presStyleCnt="0"/>
      <dgm:spPr/>
    </dgm:pt>
    <dgm:pt modelId="{911AD08F-38DA-4CF3-A0CF-1F7A6956841B}" type="pres">
      <dgm:prSet presAssocID="{6AA19FD2-AD02-44DA-8FCB-A3DDC72FBD75}" presName="space" presStyleCnt="0"/>
      <dgm:spPr/>
    </dgm:pt>
    <dgm:pt modelId="{0926C98E-B9D2-491A-9265-AE4067E79BB6}" type="pres">
      <dgm:prSet presAssocID="{F960D91C-6EE1-4924-840B-A092C622E7A4}" presName="linV" presStyleCnt="0"/>
      <dgm:spPr/>
    </dgm:pt>
    <dgm:pt modelId="{08993315-DCA3-40D2-812D-A3885B7D2AA4}" type="pres">
      <dgm:prSet presAssocID="{F960D91C-6EE1-4924-840B-A092C622E7A4}" presName="spVertical1" presStyleCnt="0"/>
      <dgm:spPr/>
    </dgm:pt>
    <dgm:pt modelId="{813EDD6A-6EE1-4FE0-B251-ADDC6C0ACD19}" type="pres">
      <dgm:prSet presAssocID="{F960D91C-6EE1-4924-840B-A092C622E7A4}" presName="parTx" presStyleLbl="revTx" presStyleIdx="4" presStyleCnt="7">
        <dgm:presLayoutVars>
          <dgm:chMax val="0"/>
          <dgm:chPref val="0"/>
          <dgm:bulletEnabled val="1"/>
        </dgm:presLayoutVars>
      </dgm:prSet>
      <dgm:spPr/>
    </dgm:pt>
    <dgm:pt modelId="{B56A3852-E2C3-422D-BEF9-5C1EAB553D10}" type="pres">
      <dgm:prSet presAssocID="{F960D91C-6EE1-4924-840B-A092C622E7A4}" presName="spVertical2" presStyleCnt="0"/>
      <dgm:spPr/>
    </dgm:pt>
    <dgm:pt modelId="{B307E6CC-661A-4B7A-9D0F-1C596C423531}" type="pres">
      <dgm:prSet presAssocID="{F960D91C-6EE1-4924-840B-A092C622E7A4}" presName="spVertical3" presStyleCnt="0"/>
      <dgm:spPr/>
    </dgm:pt>
    <dgm:pt modelId="{38AD02B6-4AF4-4E84-A77D-CF96527964FD}" type="pres">
      <dgm:prSet presAssocID="{8E9A5793-307D-4AD1-BDDF-E5F46B0C0481}" presName="space" presStyleCnt="0"/>
      <dgm:spPr/>
    </dgm:pt>
    <dgm:pt modelId="{5C46C566-ED46-4042-87A6-8633901E8800}" type="pres">
      <dgm:prSet presAssocID="{A65153E2-A41F-458C-8882-4BD2DDA2D341}" presName="linV" presStyleCnt="0"/>
      <dgm:spPr/>
    </dgm:pt>
    <dgm:pt modelId="{96506AA3-FBAF-4DC2-A471-346C21C37B5F}" type="pres">
      <dgm:prSet presAssocID="{A65153E2-A41F-458C-8882-4BD2DDA2D341}" presName="spVertical1" presStyleCnt="0"/>
      <dgm:spPr/>
    </dgm:pt>
    <dgm:pt modelId="{CE6E4D01-6727-4915-B899-6F5DAC1C6884}" type="pres">
      <dgm:prSet presAssocID="{A65153E2-A41F-458C-8882-4BD2DDA2D341}" presName="parTx" presStyleLbl="revTx" presStyleIdx="5" presStyleCnt="7">
        <dgm:presLayoutVars>
          <dgm:chMax val="0"/>
          <dgm:chPref val="0"/>
          <dgm:bulletEnabled val="1"/>
        </dgm:presLayoutVars>
      </dgm:prSet>
      <dgm:spPr/>
    </dgm:pt>
    <dgm:pt modelId="{7CF72AFC-9C0B-432F-8F01-6A7806C7EE67}" type="pres">
      <dgm:prSet presAssocID="{A65153E2-A41F-458C-8882-4BD2DDA2D341}" presName="spVertical2" presStyleCnt="0"/>
      <dgm:spPr/>
    </dgm:pt>
    <dgm:pt modelId="{45BDF5F0-95A0-4C10-9594-41E7AFE7F6A8}" type="pres">
      <dgm:prSet presAssocID="{A65153E2-A41F-458C-8882-4BD2DDA2D341}" presName="spVertical3" presStyleCnt="0"/>
      <dgm:spPr/>
    </dgm:pt>
    <dgm:pt modelId="{164A91B6-CF31-491F-9425-1BFE7156373E}" type="pres">
      <dgm:prSet presAssocID="{E5C660A9-1FF3-4E13-9445-F12B98CABD41}" presName="space" presStyleCnt="0"/>
      <dgm:spPr/>
    </dgm:pt>
    <dgm:pt modelId="{6B770DEB-AAE9-4909-AD3E-9283E1CCF780}" type="pres">
      <dgm:prSet presAssocID="{DB8E9116-715F-4F38-A907-910F691238E6}" presName="linV" presStyleCnt="0"/>
      <dgm:spPr/>
    </dgm:pt>
    <dgm:pt modelId="{C4F72DCA-8743-4EC8-BF2E-BCAC7E6A128E}" type="pres">
      <dgm:prSet presAssocID="{DB8E9116-715F-4F38-A907-910F691238E6}" presName="spVertical1" presStyleCnt="0"/>
      <dgm:spPr/>
    </dgm:pt>
    <dgm:pt modelId="{3174D7ED-3A16-4792-A6BD-E9A2699D1522}" type="pres">
      <dgm:prSet presAssocID="{DB8E9116-715F-4F38-A907-910F691238E6}" presName="parTx" presStyleLbl="revTx" presStyleIdx="6" presStyleCnt="7">
        <dgm:presLayoutVars>
          <dgm:chMax val="0"/>
          <dgm:chPref val="0"/>
          <dgm:bulletEnabled val="1"/>
        </dgm:presLayoutVars>
      </dgm:prSet>
      <dgm:spPr/>
    </dgm:pt>
    <dgm:pt modelId="{8D5FD160-3443-4FD3-8BAB-3A1B90045922}" type="pres">
      <dgm:prSet presAssocID="{DB8E9116-715F-4F38-A907-910F691238E6}" presName="spVertical2" presStyleCnt="0"/>
      <dgm:spPr/>
    </dgm:pt>
    <dgm:pt modelId="{4E62A045-E7C6-4108-A227-225101688D93}" type="pres">
      <dgm:prSet presAssocID="{DB8E9116-715F-4F38-A907-910F691238E6}" presName="spVertical3" presStyleCnt="0"/>
      <dgm:spPr/>
    </dgm:pt>
    <dgm:pt modelId="{DE7A83DD-154B-48C3-B609-5FAB458DF74A}" type="pres">
      <dgm:prSet presAssocID="{4349D494-F14B-47E0-86D6-83D69F521EFE}" presName="padding2" presStyleCnt="0"/>
      <dgm:spPr/>
    </dgm:pt>
    <dgm:pt modelId="{CEAC179D-5961-4E1E-8BD7-233574B83446}" type="pres">
      <dgm:prSet presAssocID="{4349D494-F14B-47E0-86D6-83D69F521EFE}" presName="negArrow" presStyleCnt="0"/>
      <dgm:spPr/>
    </dgm:pt>
    <dgm:pt modelId="{8B393574-D1BC-487D-9C6A-378680592831}" type="pres">
      <dgm:prSet presAssocID="{4349D494-F14B-47E0-86D6-83D69F521EFE}" presName="backgroundArrow" presStyleLbl="node1" presStyleIdx="0" presStyleCnt="1"/>
      <dgm:spPr/>
    </dgm:pt>
  </dgm:ptLst>
  <dgm:cxnLst>
    <dgm:cxn modelId="{D251450D-1734-47CF-A6BD-57D6D654213F}" srcId="{4349D494-F14B-47E0-86D6-83D69F521EFE}" destId="{BF062D53-30F9-400E-B1F8-5AF6D0D6AA12}" srcOrd="3" destOrd="0" parTransId="{52753B59-A4A1-4DF9-A8A3-9FC30834044D}" sibTransId="{6AA19FD2-AD02-44DA-8FCB-A3DDC72FBD75}"/>
    <dgm:cxn modelId="{2B07C517-94FD-4AFB-AA86-4BA6859286B6}" srcId="{4349D494-F14B-47E0-86D6-83D69F521EFE}" destId="{45766944-6F4E-4C04-B485-865A66B28AE5}" srcOrd="0" destOrd="0" parTransId="{ADA4E212-E4A0-483B-A71A-68FB6EBF795F}" sibTransId="{DDD14723-C852-493D-B4FB-4BF2AB634987}"/>
    <dgm:cxn modelId="{B0212E3C-8918-4177-AD6C-D9F8C1F985C7}" type="presOf" srcId="{4349D494-F14B-47E0-86D6-83D69F521EFE}" destId="{4E1A5944-F2D8-4919-95A5-08FB5C8E6FA7}" srcOrd="0" destOrd="0" presId="urn:microsoft.com/office/officeart/2005/8/layout/hProcess3"/>
    <dgm:cxn modelId="{BC557C5F-70FC-4D3E-96C7-EE7C5F72850D}" type="presOf" srcId="{45766944-6F4E-4C04-B485-865A66B28AE5}" destId="{CE7BF415-5541-438C-A320-0DBBEA1E185C}" srcOrd="0" destOrd="0" presId="urn:microsoft.com/office/officeart/2005/8/layout/hProcess3"/>
    <dgm:cxn modelId="{3CB60451-EB93-40E6-AB5C-6240D08F316C}" srcId="{4349D494-F14B-47E0-86D6-83D69F521EFE}" destId="{F960D91C-6EE1-4924-840B-A092C622E7A4}" srcOrd="4" destOrd="0" parTransId="{D410A65F-0089-4B60-9F13-D79CF3962C34}" sibTransId="{8E9A5793-307D-4AD1-BDDF-E5F46B0C0481}"/>
    <dgm:cxn modelId="{6966577F-5436-4ED4-9577-F489A976DA6E}" srcId="{4349D494-F14B-47E0-86D6-83D69F521EFE}" destId="{DB8E9116-715F-4F38-A907-910F691238E6}" srcOrd="6" destOrd="0" parTransId="{890057DE-7054-4CD7-BAC1-FB427F7F00AF}" sibTransId="{495B9C98-3A2B-4B6D-8C05-7E8BCC63DCBC}"/>
    <dgm:cxn modelId="{47E4EF7F-4847-43A3-A1F0-09433D1917BF}" type="presOf" srcId="{BF062D53-30F9-400E-B1F8-5AF6D0D6AA12}" destId="{A93B4BD3-1E45-49B5-9463-1C3EB5968FD9}" srcOrd="0" destOrd="0" presId="urn:microsoft.com/office/officeart/2005/8/layout/hProcess3"/>
    <dgm:cxn modelId="{EC601F84-DA29-49DF-8E3C-D91E5405D53D}" srcId="{4349D494-F14B-47E0-86D6-83D69F521EFE}" destId="{569C1B0D-5A0E-4000-B31B-27F0E641F910}" srcOrd="1" destOrd="0" parTransId="{185EEBE7-BD31-4319-B7D3-52C76F989C33}" sibTransId="{6A1E915F-3C85-40F5-8EE0-0234BC6C9856}"/>
    <dgm:cxn modelId="{159BB490-3EDB-4E5C-94CB-EF5E851C3A9B}" type="presOf" srcId="{DB8E9116-715F-4F38-A907-910F691238E6}" destId="{3174D7ED-3A16-4792-A6BD-E9A2699D1522}" srcOrd="0" destOrd="0" presId="urn:microsoft.com/office/officeart/2005/8/layout/hProcess3"/>
    <dgm:cxn modelId="{CC2C37A0-C860-405A-9623-1E57B516C078}" type="presOf" srcId="{FFE1196C-A3F7-43DB-BDCE-EFB509DC12E7}" destId="{CBF9E274-4560-4390-818A-82DD1BA49CD7}" srcOrd="0" destOrd="0" presId="urn:microsoft.com/office/officeart/2005/8/layout/hProcess3"/>
    <dgm:cxn modelId="{D04793A1-6694-4F23-B1A9-241370F6D9B2}" type="presOf" srcId="{569C1B0D-5A0E-4000-B31B-27F0E641F910}" destId="{61EBB8E5-33A3-49D1-9BBD-187D67FF9AE9}" srcOrd="0" destOrd="0" presId="urn:microsoft.com/office/officeart/2005/8/layout/hProcess3"/>
    <dgm:cxn modelId="{BA214EBB-044D-4A16-A6E1-18464214D614}" type="presOf" srcId="{A65153E2-A41F-458C-8882-4BD2DDA2D341}" destId="{CE6E4D01-6727-4915-B899-6F5DAC1C6884}" srcOrd="0" destOrd="0" presId="urn:microsoft.com/office/officeart/2005/8/layout/hProcess3"/>
    <dgm:cxn modelId="{9057E3BE-D08D-4C28-9DFB-BB5B2CD394D5}" srcId="{4349D494-F14B-47E0-86D6-83D69F521EFE}" destId="{FFE1196C-A3F7-43DB-BDCE-EFB509DC12E7}" srcOrd="2" destOrd="0" parTransId="{8A25AE60-551C-4CDF-8FEE-0D692B49D696}" sibTransId="{CCEA005D-1597-4195-A56E-236F4EB0BDA7}"/>
    <dgm:cxn modelId="{71AD59CA-5976-4120-A0AA-268B8BD1BCF4}" type="presOf" srcId="{F960D91C-6EE1-4924-840B-A092C622E7A4}" destId="{813EDD6A-6EE1-4FE0-B251-ADDC6C0ACD19}" srcOrd="0" destOrd="0" presId="urn:microsoft.com/office/officeart/2005/8/layout/hProcess3"/>
    <dgm:cxn modelId="{8F9FE6D1-4389-41E8-9E9A-10CC7C36F544}" srcId="{4349D494-F14B-47E0-86D6-83D69F521EFE}" destId="{A65153E2-A41F-458C-8882-4BD2DDA2D341}" srcOrd="5" destOrd="0" parTransId="{4F9301F1-F5E7-4D0A-B7E7-F31C5008F7BD}" sibTransId="{E5C660A9-1FF3-4E13-9445-F12B98CABD41}"/>
    <dgm:cxn modelId="{9D4B29D6-533C-4613-826E-09FB31226851}" type="presParOf" srcId="{4E1A5944-F2D8-4919-95A5-08FB5C8E6FA7}" destId="{791F4AAB-75F0-42F0-9E08-4775B55E6F86}" srcOrd="0" destOrd="0" presId="urn:microsoft.com/office/officeart/2005/8/layout/hProcess3"/>
    <dgm:cxn modelId="{3E68C0B0-8A05-4D32-A07B-FA735DDE8758}" type="presParOf" srcId="{4E1A5944-F2D8-4919-95A5-08FB5C8E6FA7}" destId="{58E78B4C-9EA3-4F1E-9CB6-C4EB21C8338D}" srcOrd="1" destOrd="0" presId="urn:microsoft.com/office/officeart/2005/8/layout/hProcess3"/>
    <dgm:cxn modelId="{2ED20B4D-1447-4D9D-82A7-85EFE59743DE}" type="presParOf" srcId="{58E78B4C-9EA3-4F1E-9CB6-C4EB21C8338D}" destId="{27EF1DBD-9191-46D9-8D4F-C83FDE1A12A3}" srcOrd="0" destOrd="0" presId="urn:microsoft.com/office/officeart/2005/8/layout/hProcess3"/>
    <dgm:cxn modelId="{E4C2153D-2442-427A-80A0-10372EFA2A72}" type="presParOf" srcId="{58E78B4C-9EA3-4F1E-9CB6-C4EB21C8338D}" destId="{63DB6AAB-C891-4277-8C6F-1EA59DFC4AC2}" srcOrd="1" destOrd="0" presId="urn:microsoft.com/office/officeart/2005/8/layout/hProcess3"/>
    <dgm:cxn modelId="{33E132A0-2897-45CF-93CA-C3745BE02B63}" type="presParOf" srcId="{63DB6AAB-C891-4277-8C6F-1EA59DFC4AC2}" destId="{01860363-3C12-43CC-BDE4-A4A7D9E6C7DE}" srcOrd="0" destOrd="0" presId="urn:microsoft.com/office/officeart/2005/8/layout/hProcess3"/>
    <dgm:cxn modelId="{83F02EBE-024F-42D4-A94A-71581900EC95}" type="presParOf" srcId="{63DB6AAB-C891-4277-8C6F-1EA59DFC4AC2}" destId="{CE7BF415-5541-438C-A320-0DBBEA1E185C}" srcOrd="1" destOrd="0" presId="urn:microsoft.com/office/officeart/2005/8/layout/hProcess3"/>
    <dgm:cxn modelId="{086128BF-BBEE-43FD-9D2A-48947E0E855F}" type="presParOf" srcId="{63DB6AAB-C891-4277-8C6F-1EA59DFC4AC2}" destId="{085C8F17-AA87-413C-A496-0145F550D665}" srcOrd="2" destOrd="0" presId="urn:microsoft.com/office/officeart/2005/8/layout/hProcess3"/>
    <dgm:cxn modelId="{714FA4AB-7FC0-4F7A-B2D2-8FA26BDACD84}" type="presParOf" srcId="{63DB6AAB-C891-4277-8C6F-1EA59DFC4AC2}" destId="{9FC63D57-672C-4E72-925A-16B7B05C8B1F}" srcOrd="3" destOrd="0" presId="urn:microsoft.com/office/officeart/2005/8/layout/hProcess3"/>
    <dgm:cxn modelId="{CF44A9F1-D931-4548-BE62-BFEE86B327E1}" type="presParOf" srcId="{58E78B4C-9EA3-4F1E-9CB6-C4EB21C8338D}" destId="{7EB3B958-F6AB-4727-B7E6-19496BE081B1}" srcOrd="2" destOrd="0" presId="urn:microsoft.com/office/officeart/2005/8/layout/hProcess3"/>
    <dgm:cxn modelId="{008908A7-54CB-4964-BC5C-042BB7E2569D}" type="presParOf" srcId="{58E78B4C-9EA3-4F1E-9CB6-C4EB21C8338D}" destId="{449FF0C4-2103-4852-A1B3-C9DA9F968EEF}" srcOrd="3" destOrd="0" presId="urn:microsoft.com/office/officeart/2005/8/layout/hProcess3"/>
    <dgm:cxn modelId="{9E6F57D9-DEF7-42E6-820B-EFF4258A8F40}" type="presParOf" srcId="{449FF0C4-2103-4852-A1B3-C9DA9F968EEF}" destId="{FED7D600-8C0B-493D-BD93-503780B17DE3}" srcOrd="0" destOrd="0" presId="urn:microsoft.com/office/officeart/2005/8/layout/hProcess3"/>
    <dgm:cxn modelId="{5EB2DE32-F3C5-4D1C-950D-39F5984E4BD9}" type="presParOf" srcId="{449FF0C4-2103-4852-A1B3-C9DA9F968EEF}" destId="{61EBB8E5-33A3-49D1-9BBD-187D67FF9AE9}" srcOrd="1" destOrd="0" presId="urn:microsoft.com/office/officeart/2005/8/layout/hProcess3"/>
    <dgm:cxn modelId="{D8428E09-1566-475F-B881-74AA27C15F16}" type="presParOf" srcId="{449FF0C4-2103-4852-A1B3-C9DA9F968EEF}" destId="{63248C1C-C656-4260-88FB-AC7E3E91EB78}" srcOrd="2" destOrd="0" presId="urn:microsoft.com/office/officeart/2005/8/layout/hProcess3"/>
    <dgm:cxn modelId="{266BAB2B-CC94-45A7-A245-BCE36CD480DA}" type="presParOf" srcId="{449FF0C4-2103-4852-A1B3-C9DA9F968EEF}" destId="{6D23057D-78C7-4020-A729-B5178D3CF887}" srcOrd="3" destOrd="0" presId="urn:microsoft.com/office/officeart/2005/8/layout/hProcess3"/>
    <dgm:cxn modelId="{C1176394-6C80-4E9D-84C1-EBCE12E20C8E}" type="presParOf" srcId="{58E78B4C-9EA3-4F1E-9CB6-C4EB21C8338D}" destId="{BB6945B9-B3F1-4040-A63C-89172073A201}" srcOrd="4" destOrd="0" presId="urn:microsoft.com/office/officeart/2005/8/layout/hProcess3"/>
    <dgm:cxn modelId="{0CCE4D7F-78EA-4E92-A8E3-87179F37B545}" type="presParOf" srcId="{58E78B4C-9EA3-4F1E-9CB6-C4EB21C8338D}" destId="{6FD167FD-A1A8-4136-9EBB-55D59C870C46}" srcOrd="5" destOrd="0" presId="urn:microsoft.com/office/officeart/2005/8/layout/hProcess3"/>
    <dgm:cxn modelId="{4E1AF40A-57A9-49E9-B8E2-38B6F4670609}" type="presParOf" srcId="{6FD167FD-A1A8-4136-9EBB-55D59C870C46}" destId="{75690FE3-E481-4948-B58B-DBEEAD649970}" srcOrd="0" destOrd="0" presId="urn:microsoft.com/office/officeart/2005/8/layout/hProcess3"/>
    <dgm:cxn modelId="{140FAF8B-5B9F-479C-9602-64A270916F5E}" type="presParOf" srcId="{6FD167FD-A1A8-4136-9EBB-55D59C870C46}" destId="{CBF9E274-4560-4390-818A-82DD1BA49CD7}" srcOrd="1" destOrd="0" presId="urn:microsoft.com/office/officeart/2005/8/layout/hProcess3"/>
    <dgm:cxn modelId="{21F07FAF-1E49-4479-8BA0-DAB1F6100367}" type="presParOf" srcId="{6FD167FD-A1A8-4136-9EBB-55D59C870C46}" destId="{D5B2F2F1-68F5-4228-ABB8-4F339032C08F}" srcOrd="2" destOrd="0" presId="urn:microsoft.com/office/officeart/2005/8/layout/hProcess3"/>
    <dgm:cxn modelId="{77A8CE63-5D1D-4FA8-9F70-F4D9CEFE3751}" type="presParOf" srcId="{6FD167FD-A1A8-4136-9EBB-55D59C870C46}" destId="{0E9E9482-3824-4DCE-A254-7FCED0502604}" srcOrd="3" destOrd="0" presId="urn:microsoft.com/office/officeart/2005/8/layout/hProcess3"/>
    <dgm:cxn modelId="{96A0D76A-93DA-4A03-95A0-B50B76723A61}" type="presParOf" srcId="{58E78B4C-9EA3-4F1E-9CB6-C4EB21C8338D}" destId="{F7540C52-B171-4DAA-B584-5D1FD2AC6A16}" srcOrd="6" destOrd="0" presId="urn:microsoft.com/office/officeart/2005/8/layout/hProcess3"/>
    <dgm:cxn modelId="{1D6F1DA2-5260-425D-87C2-97D9AF53EB1F}" type="presParOf" srcId="{58E78B4C-9EA3-4F1E-9CB6-C4EB21C8338D}" destId="{F0298CA1-2A45-42C9-AE5F-CF2B639EAFDF}" srcOrd="7" destOrd="0" presId="urn:microsoft.com/office/officeart/2005/8/layout/hProcess3"/>
    <dgm:cxn modelId="{5B1A7AB0-5D79-4605-8743-7D8AB3DFD5E1}" type="presParOf" srcId="{F0298CA1-2A45-42C9-AE5F-CF2B639EAFDF}" destId="{721C97BE-B505-4B83-89B7-63E9FBFA30D3}" srcOrd="0" destOrd="0" presId="urn:microsoft.com/office/officeart/2005/8/layout/hProcess3"/>
    <dgm:cxn modelId="{E69D46AC-87E3-4BB8-87F7-D6DBCB50D637}" type="presParOf" srcId="{F0298CA1-2A45-42C9-AE5F-CF2B639EAFDF}" destId="{A93B4BD3-1E45-49B5-9463-1C3EB5968FD9}" srcOrd="1" destOrd="0" presId="urn:microsoft.com/office/officeart/2005/8/layout/hProcess3"/>
    <dgm:cxn modelId="{BBFE994E-71BE-4913-BC4B-50C64A36D307}" type="presParOf" srcId="{F0298CA1-2A45-42C9-AE5F-CF2B639EAFDF}" destId="{1736436B-9538-4F40-87F3-B328E73754A4}" srcOrd="2" destOrd="0" presId="urn:microsoft.com/office/officeart/2005/8/layout/hProcess3"/>
    <dgm:cxn modelId="{AD838FAE-D715-4FAB-8478-1A417106920B}" type="presParOf" srcId="{F0298CA1-2A45-42C9-AE5F-CF2B639EAFDF}" destId="{3B32857D-42C5-4AC1-8712-56BA2B44342C}" srcOrd="3" destOrd="0" presId="urn:microsoft.com/office/officeart/2005/8/layout/hProcess3"/>
    <dgm:cxn modelId="{CCD901F0-7A95-405D-8126-2002BA4D2ED3}" type="presParOf" srcId="{58E78B4C-9EA3-4F1E-9CB6-C4EB21C8338D}" destId="{911AD08F-38DA-4CF3-A0CF-1F7A6956841B}" srcOrd="8" destOrd="0" presId="urn:microsoft.com/office/officeart/2005/8/layout/hProcess3"/>
    <dgm:cxn modelId="{51D4A020-A304-44C0-B6B9-68A4F29F0A2D}" type="presParOf" srcId="{58E78B4C-9EA3-4F1E-9CB6-C4EB21C8338D}" destId="{0926C98E-B9D2-491A-9265-AE4067E79BB6}" srcOrd="9" destOrd="0" presId="urn:microsoft.com/office/officeart/2005/8/layout/hProcess3"/>
    <dgm:cxn modelId="{7D8C4BCE-6C9A-4FDA-BCE0-C9122FBBB9C8}" type="presParOf" srcId="{0926C98E-B9D2-491A-9265-AE4067E79BB6}" destId="{08993315-DCA3-40D2-812D-A3885B7D2AA4}" srcOrd="0" destOrd="0" presId="urn:microsoft.com/office/officeart/2005/8/layout/hProcess3"/>
    <dgm:cxn modelId="{FC26A2CA-9259-40C5-9C03-98D18A40580C}" type="presParOf" srcId="{0926C98E-B9D2-491A-9265-AE4067E79BB6}" destId="{813EDD6A-6EE1-4FE0-B251-ADDC6C0ACD19}" srcOrd="1" destOrd="0" presId="urn:microsoft.com/office/officeart/2005/8/layout/hProcess3"/>
    <dgm:cxn modelId="{A173B2D2-CEFB-4F71-BE7A-FC73A8E16E11}" type="presParOf" srcId="{0926C98E-B9D2-491A-9265-AE4067E79BB6}" destId="{B56A3852-E2C3-422D-BEF9-5C1EAB553D10}" srcOrd="2" destOrd="0" presId="urn:microsoft.com/office/officeart/2005/8/layout/hProcess3"/>
    <dgm:cxn modelId="{22F49ABB-7168-4142-8B03-9CFB7064EEA8}" type="presParOf" srcId="{0926C98E-B9D2-491A-9265-AE4067E79BB6}" destId="{B307E6CC-661A-4B7A-9D0F-1C596C423531}" srcOrd="3" destOrd="0" presId="urn:microsoft.com/office/officeart/2005/8/layout/hProcess3"/>
    <dgm:cxn modelId="{5C1FE9C4-A0A6-4A52-A1E0-8AC301C6C56B}" type="presParOf" srcId="{58E78B4C-9EA3-4F1E-9CB6-C4EB21C8338D}" destId="{38AD02B6-4AF4-4E84-A77D-CF96527964FD}" srcOrd="10" destOrd="0" presId="urn:microsoft.com/office/officeart/2005/8/layout/hProcess3"/>
    <dgm:cxn modelId="{5746C691-8C62-4228-B864-39729CB592CD}" type="presParOf" srcId="{58E78B4C-9EA3-4F1E-9CB6-C4EB21C8338D}" destId="{5C46C566-ED46-4042-87A6-8633901E8800}" srcOrd="11" destOrd="0" presId="urn:microsoft.com/office/officeart/2005/8/layout/hProcess3"/>
    <dgm:cxn modelId="{15ACF8C4-513E-4876-AEAF-D8ECCF7DD528}" type="presParOf" srcId="{5C46C566-ED46-4042-87A6-8633901E8800}" destId="{96506AA3-FBAF-4DC2-A471-346C21C37B5F}" srcOrd="0" destOrd="0" presId="urn:microsoft.com/office/officeart/2005/8/layout/hProcess3"/>
    <dgm:cxn modelId="{54A0F6A7-6507-4C5C-BF41-C68DBB61F1C2}" type="presParOf" srcId="{5C46C566-ED46-4042-87A6-8633901E8800}" destId="{CE6E4D01-6727-4915-B899-6F5DAC1C6884}" srcOrd="1" destOrd="0" presId="urn:microsoft.com/office/officeart/2005/8/layout/hProcess3"/>
    <dgm:cxn modelId="{21BA677B-E414-4A37-BFB1-F7F4E4104B44}" type="presParOf" srcId="{5C46C566-ED46-4042-87A6-8633901E8800}" destId="{7CF72AFC-9C0B-432F-8F01-6A7806C7EE67}" srcOrd="2" destOrd="0" presId="urn:microsoft.com/office/officeart/2005/8/layout/hProcess3"/>
    <dgm:cxn modelId="{7EEE7DBC-EA2A-4161-BD83-2923285E590E}" type="presParOf" srcId="{5C46C566-ED46-4042-87A6-8633901E8800}" destId="{45BDF5F0-95A0-4C10-9594-41E7AFE7F6A8}" srcOrd="3" destOrd="0" presId="urn:microsoft.com/office/officeart/2005/8/layout/hProcess3"/>
    <dgm:cxn modelId="{388DC5A9-15FD-430E-A7C5-D7C1BF2FB5D5}" type="presParOf" srcId="{58E78B4C-9EA3-4F1E-9CB6-C4EB21C8338D}" destId="{164A91B6-CF31-491F-9425-1BFE7156373E}" srcOrd="12" destOrd="0" presId="urn:microsoft.com/office/officeart/2005/8/layout/hProcess3"/>
    <dgm:cxn modelId="{4E83F18C-73D4-4F4F-9546-BF2904C4B5E9}" type="presParOf" srcId="{58E78B4C-9EA3-4F1E-9CB6-C4EB21C8338D}" destId="{6B770DEB-AAE9-4909-AD3E-9283E1CCF780}" srcOrd="13" destOrd="0" presId="urn:microsoft.com/office/officeart/2005/8/layout/hProcess3"/>
    <dgm:cxn modelId="{0DDB1417-2E94-4495-AD6B-6E604D53EC7E}" type="presParOf" srcId="{6B770DEB-AAE9-4909-AD3E-9283E1CCF780}" destId="{C4F72DCA-8743-4EC8-BF2E-BCAC7E6A128E}" srcOrd="0" destOrd="0" presId="urn:microsoft.com/office/officeart/2005/8/layout/hProcess3"/>
    <dgm:cxn modelId="{C940510D-CD03-4E51-A2D7-1974B4C7EA7E}" type="presParOf" srcId="{6B770DEB-AAE9-4909-AD3E-9283E1CCF780}" destId="{3174D7ED-3A16-4792-A6BD-E9A2699D1522}" srcOrd="1" destOrd="0" presId="urn:microsoft.com/office/officeart/2005/8/layout/hProcess3"/>
    <dgm:cxn modelId="{C46BFC78-5177-40A1-B707-743421858A86}" type="presParOf" srcId="{6B770DEB-AAE9-4909-AD3E-9283E1CCF780}" destId="{8D5FD160-3443-4FD3-8BAB-3A1B90045922}" srcOrd="2" destOrd="0" presId="urn:microsoft.com/office/officeart/2005/8/layout/hProcess3"/>
    <dgm:cxn modelId="{D0C5DBC8-2D20-4982-8F3D-CE07DC9ADEDB}" type="presParOf" srcId="{6B770DEB-AAE9-4909-AD3E-9283E1CCF780}" destId="{4E62A045-E7C6-4108-A227-225101688D93}" srcOrd="3" destOrd="0" presId="urn:microsoft.com/office/officeart/2005/8/layout/hProcess3"/>
    <dgm:cxn modelId="{BD3458E9-782C-4943-A19A-2E0277BD01BE}" type="presParOf" srcId="{58E78B4C-9EA3-4F1E-9CB6-C4EB21C8338D}" destId="{DE7A83DD-154B-48C3-B609-5FAB458DF74A}" srcOrd="14" destOrd="0" presId="urn:microsoft.com/office/officeart/2005/8/layout/hProcess3"/>
    <dgm:cxn modelId="{33041641-2D7C-43C7-A38D-E62B3E56C0EF}" type="presParOf" srcId="{58E78B4C-9EA3-4F1E-9CB6-C4EB21C8338D}" destId="{CEAC179D-5961-4E1E-8BD7-233574B83446}" srcOrd="15" destOrd="0" presId="urn:microsoft.com/office/officeart/2005/8/layout/hProcess3"/>
    <dgm:cxn modelId="{D39BBEF6-A2BF-4B33-BBFF-9C214225B24C}" type="presParOf" srcId="{58E78B4C-9EA3-4F1E-9CB6-C4EB21C8338D}" destId="{8B393574-D1BC-487D-9C6A-378680592831}" srcOrd="1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2831A1-B551-4A04-A90F-BDF2631068E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r-FR"/>
        </a:p>
      </dgm:t>
    </dgm:pt>
    <dgm:pt modelId="{F9B6F4D0-D3F8-44A6-A680-B3E698E8856C}">
      <dgm:prSet/>
      <dgm:spPr/>
      <dgm:t>
        <a:bodyPr/>
        <a:lstStyle/>
        <a:p>
          <a:r>
            <a:rPr lang="fr-FR" b="1">
              <a:latin typeface="Arial" panose="020B0604020202020204" pitchFamily="34" charset="0"/>
              <a:ea typeface="Calibri" panose="020F0502020204030204" pitchFamily="34" charset="0"/>
              <a:cs typeface="Arial" panose="020B0604020202020204" pitchFamily="34" charset="0"/>
            </a:rPr>
            <a:t>GED et démarche qualité </a:t>
          </a:r>
        </a:p>
        <a:p>
          <a:r>
            <a:rPr lang="fr-FR" b="1">
              <a:latin typeface="Arial" panose="020B0604020202020204" pitchFamily="34" charset="0"/>
              <a:ea typeface="Calibri" panose="020F0502020204030204" pitchFamily="34" charset="0"/>
              <a:cs typeface="Arial" panose="020B0604020202020204" pitchFamily="34" charset="0"/>
            </a:rPr>
            <a:t>l</a:t>
          </a:r>
          <a:r>
            <a:rPr lang="fr-FR">
              <a:latin typeface="Arial" panose="020B0604020202020204" pitchFamily="34" charset="0"/>
              <a:ea typeface="Calibri" panose="020F0502020204030204" pitchFamily="34" charset="0"/>
              <a:cs typeface="Times New Roman" panose="02020603050405020304" pitchFamily="18" charset="0"/>
            </a:rPr>
            <a:t>a GED s'inscrit au service de la démarche qualité. Elle permet d'accéder rapidement et partout aux procédures et manuels.</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FB1992A6-FCDC-427B-9874-32A166B1F3ED}" type="sibTrans" cxnId="{0F186A42-C1D9-4BFD-A0DA-0143CE4B49D5}">
      <dgm:prSet/>
      <dgm:spPr/>
      <dgm:t>
        <a:bodyPr/>
        <a:lstStyle/>
        <a:p>
          <a:endParaRPr lang="fr-FR"/>
        </a:p>
      </dgm:t>
    </dgm:pt>
    <dgm:pt modelId="{5A13F57B-0A3F-4C67-9217-ABF28C7C02E2}" type="parTrans" cxnId="{0F186A42-C1D9-4BFD-A0DA-0143CE4B49D5}">
      <dgm:prSet/>
      <dgm:spPr/>
      <dgm:t>
        <a:bodyPr/>
        <a:lstStyle/>
        <a:p>
          <a:endParaRPr lang="fr-FR"/>
        </a:p>
      </dgm:t>
    </dgm:pt>
    <dgm:pt modelId="{7D713BDC-11CD-4CA7-976C-3BFB50242745}">
      <dgm:prSet/>
      <dgm:spPr/>
      <dgm:t>
        <a:bodyPr/>
        <a:lstStyle/>
        <a:p>
          <a:r>
            <a:rPr lang="fr-FR" b="1">
              <a:latin typeface="Arial" panose="020B0604020202020204" pitchFamily="34" charset="0"/>
              <a:ea typeface="Calibri" panose="020F0502020204030204" pitchFamily="34" charset="0"/>
              <a:cs typeface="Arial" panose="020B0604020202020204" pitchFamily="34" charset="0"/>
            </a:rPr>
            <a:t>Service clientèle et suivi des dossiers clients </a:t>
          </a:r>
        </a:p>
        <a:p>
          <a:r>
            <a:rPr lang="fr-FR">
              <a:latin typeface="Arial" panose="020B0604020202020204" pitchFamily="34" charset="0"/>
              <a:ea typeface="Calibri" panose="020F0502020204030204" pitchFamily="34" charset="0"/>
              <a:cs typeface="Arial" panose="020B0604020202020204" pitchFamily="34" charset="0"/>
            </a:rPr>
            <a:t>le dossier d'un client est disponible pour tout interlocuteur de l'entreprise qui peut avoir à interagir avec lui. Il n'est plus nécessaire de chercher le dossier papier lors d'un appel impromptu. Si tout a été numérisé et correctement indexé, le dossier est complet et aucune pièce n'y manque.</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CC9E0DF7-2897-4689-A210-4A3BC107712E}" type="sibTrans" cxnId="{27274470-6FA5-412B-9FFF-E4735CA74675}">
      <dgm:prSet/>
      <dgm:spPr/>
      <dgm:t>
        <a:bodyPr/>
        <a:lstStyle/>
        <a:p>
          <a:endParaRPr lang="fr-FR"/>
        </a:p>
      </dgm:t>
    </dgm:pt>
    <dgm:pt modelId="{1C771F6E-1E36-470C-9C2A-B190B0EB976C}" type="parTrans" cxnId="{27274470-6FA5-412B-9FFF-E4735CA74675}">
      <dgm:prSet/>
      <dgm:spPr/>
      <dgm:t>
        <a:bodyPr/>
        <a:lstStyle/>
        <a:p>
          <a:endParaRPr lang="fr-FR"/>
        </a:p>
      </dgm:t>
    </dgm:pt>
    <dgm:pt modelId="{B61C8F03-B0C4-4A3F-B717-5C43370ECAF9}">
      <dgm:prSet/>
      <dgm:spPr/>
      <dgm:t>
        <a:bodyPr/>
        <a:lstStyle/>
        <a:p>
          <a:r>
            <a:rPr lang="fr-FR" b="1" dirty="0">
              <a:latin typeface="Arial" panose="020B0604020202020204" pitchFamily="34" charset="0"/>
              <a:ea typeface="Calibri" panose="020F0502020204030204" pitchFamily="34" charset="0"/>
              <a:cs typeface="Arial" panose="020B0604020202020204" pitchFamily="34" charset="0"/>
            </a:rPr>
            <a:t>Suivi des comptes fournisseurs </a:t>
          </a:r>
        </a:p>
        <a:p>
          <a:r>
            <a:rPr lang="fr-FR" dirty="0">
              <a:latin typeface="Arial" panose="020B0604020202020204" pitchFamily="34" charset="0"/>
              <a:ea typeface="Calibri" panose="020F0502020204030204" pitchFamily="34" charset="0"/>
              <a:cs typeface="Arial" panose="020B0604020202020204" pitchFamily="34" charset="0"/>
            </a:rPr>
            <a:t>de manière symétrique aux dossiers clients, les comptes fournisseurs peuvent bénéficier de la GED. Les bons de commande et ordres de paiement sont rassemblés au même endroit et accessibles à tout moment pour toute personne autorisée.</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E9FCA0ED-F3D9-494F-BFE9-6FE28A6AA7FD}" type="sibTrans" cxnId="{0B6A53F4-EC89-4F2A-B2D2-FC70EF9D4A78}">
      <dgm:prSet/>
      <dgm:spPr/>
      <dgm:t>
        <a:bodyPr/>
        <a:lstStyle/>
        <a:p>
          <a:endParaRPr lang="fr-FR"/>
        </a:p>
      </dgm:t>
    </dgm:pt>
    <dgm:pt modelId="{01D8CE5A-33EA-481A-B9B4-6B124F24A308}" type="parTrans" cxnId="{0B6A53F4-EC89-4F2A-B2D2-FC70EF9D4A78}">
      <dgm:prSet/>
      <dgm:spPr/>
      <dgm:t>
        <a:bodyPr/>
        <a:lstStyle/>
        <a:p>
          <a:endParaRPr lang="fr-FR"/>
        </a:p>
      </dgm:t>
    </dgm:pt>
    <dgm:pt modelId="{B2E7FF2F-8EEB-4A21-9381-57DCE24104EF}">
      <dgm:prSet/>
      <dgm:spPr/>
      <dgm:t>
        <a:bodyPr/>
        <a:lstStyle/>
        <a:p>
          <a:r>
            <a:rPr lang="fr-FR" b="1" dirty="0">
              <a:latin typeface="Arial" panose="020B0604020202020204" pitchFamily="34" charset="0"/>
              <a:ea typeface="Calibri" panose="020F0502020204030204" pitchFamily="34" charset="0"/>
              <a:cs typeface="Arial" panose="020B0604020202020204" pitchFamily="34" charset="0"/>
            </a:rPr>
            <a:t>Gestion des documents administratifs </a:t>
          </a:r>
        </a:p>
        <a:p>
          <a:r>
            <a:rPr lang="fr-FR" dirty="0">
              <a:latin typeface="Arial" panose="020B0604020202020204" pitchFamily="34" charset="0"/>
              <a:ea typeface="Calibri" panose="020F0502020204030204" pitchFamily="34" charset="0"/>
              <a:cs typeface="Arial" panose="020B0604020202020204" pitchFamily="34" charset="0"/>
            </a:rPr>
            <a:t>les documents administratifs sont gérés plus efficacement grâce à la GED. Une bonne indexation permet de gagner un temps précieux lors de la recherche d'un document.</a:t>
          </a:r>
          <a:endParaRPr lang="fr-FR" dirty="0">
            <a:effectLst/>
            <a:latin typeface="Arial" panose="020B0604020202020204" pitchFamily="34" charset="0"/>
            <a:ea typeface="Calibri" panose="020F0502020204030204" pitchFamily="34" charset="0"/>
            <a:cs typeface="Times New Roman" panose="02020603050405020304" pitchFamily="18" charset="0"/>
          </a:endParaRPr>
        </a:p>
      </dgm:t>
    </dgm:pt>
    <dgm:pt modelId="{D7459259-BEB2-426E-AABE-E86139080C0B}" type="sibTrans" cxnId="{BD375BA0-BB44-41A2-AFBA-953426888983}">
      <dgm:prSet/>
      <dgm:spPr/>
      <dgm:t>
        <a:bodyPr/>
        <a:lstStyle/>
        <a:p>
          <a:endParaRPr lang="fr-FR"/>
        </a:p>
      </dgm:t>
    </dgm:pt>
    <dgm:pt modelId="{6F8E9F4E-76A0-4E5E-AC76-BDC1134FFC1D}" type="parTrans" cxnId="{BD375BA0-BB44-41A2-AFBA-953426888983}">
      <dgm:prSet/>
      <dgm:spPr/>
      <dgm:t>
        <a:bodyPr/>
        <a:lstStyle/>
        <a:p>
          <a:endParaRPr lang="fr-FR"/>
        </a:p>
      </dgm:t>
    </dgm:pt>
    <dgm:pt modelId="{817762F1-1DBA-4F0A-B971-EF9B9354C378}" type="pres">
      <dgm:prSet presAssocID="{A82831A1-B551-4A04-A90F-BDF2631068E5}" presName="diagram" presStyleCnt="0">
        <dgm:presLayoutVars>
          <dgm:dir/>
          <dgm:resizeHandles val="exact"/>
        </dgm:presLayoutVars>
      </dgm:prSet>
      <dgm:spPr/>
    </dgm:pt>
    <dgm:pt modelId="{BECA4717-F68A-4A4D-A45D-4BF2BBC73E21}" type="pres">
      <dgm:prSet presAssocID="{F9B6F4D0-D3F8-44A6-A680-B3E698E8856C}" presName="node" presStyleLbl="node1" presStyleIdx="0" presStyleCnt="4" custScaleX="77053">
        <dgm:presLayoutVars>
          <dgm:bulletEnabled val="1"/>
        </dgm:presLayoutVars>
      </dgm:prSet>
      <dgm:spPr/>
    </dgm:pt>
    <dgm:pt modelId="{F16997E7-88B9-4EEE-B3CF-EE628A4470B6}" type="pres">
      <dgm:prSet presAssocID="{FB1992A6-FCDC-427B-9874-32A166B1F3ED}" presName="sibTrans" presStyleCnt="0"/>
      <dgm:spPr/>
    </dgm:pt>
    <dgm:pt modelId="{17B3BD73-ECC8-44C0-93F8-DCD81DAC77C4}" type="pres">
      <dgm:prSet presAssocID="{7D713BDC-11CD-4CA7-976C-3BFB50242745}" presName="node" presStyleLbl="node1" presStyleIdx="1" presStyleCnt="4" custScaleX="153025">
        <dgm:presLayoutVars>
          <dgm:bulletEnabled val="1"/>
        </dgm:presLayoutVars>
      </dgm:prSet>
      <dgm:spPr/>
    </dgm:pt>
    <dgm:pt modelId="{94B2955C-FD55-46D0-83CE-5C364344A6DF}" type="pres">
      <dgm:prSet presAssocID="{CC9E0DF7-2897-4689-A210-4A3BC107712E}" presName="sibTrans" presStyleCnt="0"/>
      <dgm:spPr/>
    </dgm:pt>
    <dgm:pt modelId="{CDB40A90-A8CA-487A-A56D-9262F0C3C4E1}" type="pres">
      <dgm:prSet presAssocID="{B61C8F03-B0C4-4A3F-B717-5C43370ECAF9}" presName="node" presStyleLbl="node1" presStyleIdx="2" presStyleCnt="4" custScaleX="124895">
        <dgm:presLayoutVars>
          <dgm:bulletEnabled val="1"/>
        </dgm:presLayoutVars>
      </dgm:prSet>
      <dgm:spPr/>
    </dgm:pt>
    <dgm:pt modelId="{3E2D8453-9204-40F9-A816-AF341C6D84E3}" type="pres">
      <dgm:prSet presAssocID="{E9FCA0ED-F3D9-494F-BFE9-6FE28A6AA7FD}" presName="sibTrans" presStyleCnt="0"/>
      <dgm:spPr/>
    </dgm:pt>
    <dgm:pt modelId="{B84D034B-BD8E-44BE-A621-995FC5324D44}" type="pres">
      <dgm:prSet presAssocID="{B2E7FF2F-8EEB-4A21-9381-57DCE24104EF}" presName="node" presStyleLbl="node1" presStyleIdx="3" presStyleCnt="4" custScaleX="113409">
        <dgm:presLayoutVars>
          <dgm:bulletEnabled val="1"/>
        </dgm:presLayoutVars>
      </dgm:prSet>
      <dgm:spPr/>
    </dgm:pt>
  </dgm:ptLst>
  <dgm:cxnLst>
    <dgm:cxn modelId="{33104B09-9ABD-4BCA-A72B-E90740E2FAD9}" type="presOf" srcId="{B2E7FF2F-8EEB-4A21-9381-57DCE24104EF}" destId="{B84D034B-BD8E-44BE-A621-995FC5324D44}" srcOrd="0" destOrd="0" presId="urn:microsoft.com/office/officeart/2005/8/layout/default"/>
    <dgm:cxn modelId="{B64CAA1E-EFFC-4534-8F13-160148C9F9B6}" type="presOf" srcId="{F9B6F4D0-D3F8-44A6-A680-B3E698E8856C}" destId="{BECA4717-F68A-4A4D-A45D-4BF2BBC73E21}" srcOrd="0" destOrd="0" presId="urn:microsoft.com/office/officeart/2005/8/layout/default"/>
    <dgm:cxn modelId="{FCFB5826-047C-4649-8EAC-2A2CD536EBF6}" type="presOf" srcId="{B61C8F03-B0C4-4A3F-B717-5C43370ECAF9}" destId="{CDB40A90-A8CA-487A-A56D-9262F0C3C4E1}" srcOrd="0" destOrd="0" presId="urn:microsoft.com/office/officeart/2005/8/layout/default"/>
    <dgm:cxn modelId="{0F186A42-C1D9-4BFD-A0DA-0143CE4B49D5}" srcId="{A82831A1-B551-4A04-A90F-BDF2631068E5}" destId="{F9B6F4D0-D3F8-44A6-A680-B3E698E8856C}" srcOrd="0" destOrd="0" parTransId="{5A13F57B-0A3F-4C67-9217-ABF28C7C02E2}" sibTransId="{FB1992A6-FCDC-427B-9874-32A166B1F3ED}"/>
    <dgm:cxn modelId="{27274470-6FA5-412B-9FFF-E4735CA74675}" srcId="{A82831A1-B551-4A04-A90F-BDF2631068E5}" destId="{7D713BDC-11CD-4CA7-976C-3BFB50242745}" srcOrd="1" destOrd="0" parTransId="{1C771F6E-1E36-470C-9C2A-B190B0EB976C}" sibTransId="{CC9E0DF7-2897-4689-A210-4A3BC107712E}"/>
    <dgm:cxn modelId="{DA746A7B-036C-45BF-8909-2784A0ECF69F}" type="presOf" srcId="{7D713BDC-11CD-4CA7-976C-3BFB50242745}" destId="{17B3BD73-ECC8-44C0-93F8-DCD81DAC77C4}" srcOrd="0" destOrd="0" presId="urn:microsoft.com/office/officeart/2005/8/layout/default"/>
    <dgm:cxn modelId="{BD375BA0-BB44-41A2-AFBA-953426888983}" srcId="{A82831A1-B551-4A04-A90F-BDF2631068E5}" destId="{B2E7FF2F-8EEB-4A21-9381-57DCE24104EF}" srcOrd="3" destOrd="0" parTransId="{6F8E9F4E-76A0-4E5E-AC76-BDC1134FFC1D}" sibTransId="{D7459259-BEB2-426E-AABE-E86139080C0B}"/>
    <dgm:cxn modelId="{B1D9E1EA-933B-432C-9294-E5A094E2A51B}" type="presOf" srcId="{A82831A1-B551-4A04-A90F-BDF2631068E5}" destId="{817762F1-1DBA-4F0A-B971-EF9B9354C378}" srcOrd="0" destOrd="0" presId="urn:microsoft.com/office/officeart/2005/8/layout/default"/>
    <dgm:cxn modelId="{0B6A53F4-EC89-4F2A-B2D2-FC70EF9D4A78}" srcId="{A82831A1-B551-4A04-A90F-BDF2631068E5}" destId="{B61C8F03-B0C4-4A3F-B717-5C43370ECAF9}" srcOrd="2" destOrd="0" parTransId="{01D8CE5A-33EA-481A-B9B4-6B124F24A308}" sibTransId="{E9FCA0ED-F3D9-494F-BFE9-6FE28A6AA7FD}"/>
    <dgm:cxn modelId="{43F4323A-2A2C-4327-B7BF-ECD359652642}" type="presParOf" srcId="{817762F1-1DBA-4F0A-B971-EF9B9354C378}" destId="{BECA4717-F68A-4A4D-A45D-4BF2BBC73E21}" srcOrd="0" destOrd="0" presId="urn:microsoft.com/office/officeart/2005/8/layout/default"/>
    <dgm:cxn modelId="{58E22CA6-7905-4C70-953E-FEE590F045E2}" type="presParOf" srcId="{817762F1-1DBA-4F0A-B971-EF9B9354C378}" destId="{F16997E7-88B9-4EEE-B3CF-EE628A4470B6}" srcOrd="1" destOrd="0" presId="urn:microsoft.com/office/officeart/2005/8/layout/default"/>
    <dgm:cxn modelId="{951C195E-F4C5-48EF-ABDF-80BCFC60AE54}" type="presParOf" srcId="{817762F1-1DBA-4F0A-B971-EF9B9354C378}" destId="{17B3BD73-ECC8-44C0-93F8-DCD81DAC77C4}" srcOrd="2" destOrd="0" presId="urn:microsoft.com/office/officeart/2005/8/layout/default"/>
    <dgm:cxn modelId="{DC6F55BD-3891-49C9-A71F-EF5B89423C3E}" type="presParOf" srcId="{817762F1-1DBA-4F0A-B971-EF9B9354C378}" destId="{94B2955C-FD55-46D0-83CE-5C364344A6DF}" srcOrd="3" destOrd="0" presId="urn:microsoft.com/office/officeart/2005/8/layout/default"/>
    <dgm:cxn modelId="{CF1A1F20-EB49-4509-BA5D-6C8CFA4DA724}" type="presParOf" srcId="{817762F1-1DBA-4F0A-B971-EF9B9354C378}" destId="{CDB40A90-A8CA-487A-A56D-9262F0C3C4E1}" srcOrd="4" destOrd="0" presId="urn:microsoft.com/office/officeart/2005/8/layout/default"/>
    <dgm:cxn modelId="{EACE9B9F-1A1B-49F9-93A5-35EB79B6BCF5}" type="presParOf" srcId="{817762F1-1DBA-4F0A-B971-EF9B9354C378}" destId="{3E2D8453-9204-40F9-A816-AF341C6D84E3}" srcOrd="5" destOrd="0" presId="urn:microsoft.com/office/officeart/2005/8/layout/default"/>
    <dgm:cxn modelId="{1F4DD141-35DA-41B7-887D-0426F792D6D4}" type="presParOf" srcId="{817762F1-1DBA-4F0A-B971-EF9B9354C378}" destId="{B84D034B-BD8E-44BE-A621-995FC5324D4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4C55F1-13D0-4FAF-B1AD-D537AC27361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42ADFD85-B772-4A93-A665-1164DB02F376}">
      <dgm:prSet phldrT="[Texte]" custT="1"/>
      <dgm:spPr/>
      <dgm:t>
        <a:bodyPr/>
        <a:lstStyle/>
        <a:p>
          <a:r>
            <a:rPr lang="fr-FR" sz="1800" b="1" dirty="0">
              <a:solidFill>
                <a:srgbClr val="FF0000"/>
              </a:solidFill>
              <a:latin typeface="Arial" panose="020B0604020202020204" pitchFamily="34" charset="0"/>
              <a:ea typeface="Calibri" panose="020F0502020204030204" pitchFamily="34" charset="0"/>
              <a:cs typeface="Arial" panose="020B0604020202020204" pitchFamily="34" charset="0"/>
            </a:rPr>
            <a:t>C’est un outil de travail collaboratif qui facilite le partage et l’échange de documents dématérialisés.</a:t>
          </a:r>
          <a:endParaRPr lang="fr-FR" sz="1800" b="1" dirty="0">
            <a:solidFill>
              <a:srgbClr val="FF0000"/>
            </a:solidFill>
          </a:endParaRPr>
        </a:p>
      </dgm:t>
    </dgm:pt>
    <dgm:pt modelId="{9D1D9476-972A-41CC-B96C-FD0B2C67D917}" type="parTrans" cxnId="{82EB195A-3B45-47CC-83CF-5972E0A4783E}">
      <dgm:prSet/>
      <dgm:spPr/>
      <dgm:t>
        <a:bodyPr/>
        <a:lstStyle/>
        <a:p>
          <a:endParaRPr lang="fr-FR" sz="2800" b="1">
            <a:solidFill>
              <a:srgbClr val="FF0000"/>
            </a:solidFill>
          </a:endParaRPr>
        </a:p>
      </dgm:t>
    </dgm:pt>
    <dgm:pt modelId="{63541D29-E6B1-40F7-9A7B-1B8976A4E762}" type="sibTrans" cxnId="{82EB195A-3B45-47CC-83CF-5972E0A4783E}">
      <dgm:prSet/>
      <dgm:spPr/>
      <dgm:t>
        <a:bodyPr/>
        <a:lstStyle/>
        <a:p>
          <a:endParaRPr lang="fr-FR" sz="2800" b="1">
            <a:solidFill>
              <a:srgbClr val="FF0000"/>
            </a:solidFill>
          </a:endParaRPr>
        </a:p>
      </dgm:t>
    </dgm:pt>
    <dgm:pt modelId="{CD1A948B-EBAE-4A55-87F8-56B0E995C0A4}">
      <dgm:prSet custT="1"/>
      <dgm:spPr/>
      <dgm:t>
        <a:bodyPr/>
        <a:lstStyle/>
        <a:p>
          <a:r>
            <a:rPr lang="fr-FR" sz="1800" b="1">
              <a:solidFill>
                <a:srgbClr val="FF0000"/>
              </a:solidFill>
              <a:latin typeface="Arial" panose="020B0604020202020204" pitchFamily="34" charset="0"/>
              <a:ea typeface="Calibri" panose="020F0502020204030204" pitchFamily="34" charset="0"/>
              <a:cs typeface="Arial" panose="020B0604020202020204" pitchFamily="34" charset="0"/>
            </a:rPr>
            <a:t>Elle réduits les coûts de stockages en dématérialisant les documents.</a:t>
          </a:r>
          <a:endParaRPr lang="fr-FR" sz="18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5BB7E6AF-A830-45FB-9921-7CFA5D0E2A48}" type="parTrans" cxnId="{9ABBED72-ED82-4D20-A6CC-AAA8A3815C1E}">
      <dgm:prSet/>
      <dgm:spPr/>
      <dgm:t>
        <a:bodyPr/>
        <a:lstStyle/>
        <a:p>
          <a:endParaRPr lang="fr-FR" sz="2800" b="1">
            <a:solidFill>
              <a:srgbClr val="FF0000"/>
            </a:solidFill>
          </a:endParaRPr>
        </a:p>
      </dgm:t>
    </dgm:pt>
    <dgm:pt modelId="{3B3B8A5F-D5A4-4F8E-A8F8-079FF2911DEF}" type="sibTrans" cxnId="{9ABBED72-ED82-4D20-A6CC-AAA8A3815C1E}">
      <dgm:prSet/>
      <dgm:spPr/>
      <dgm:t>
        <a:bodyPr/>
        <a:lstStyle/>
        <a:p>
          <a:endParaRPr lang="fr-FR" sz="2800" b="1">
            <a:solidFill>
              <a:srgbClr val="FF0000"/>
            </a:solidFill>
          </a:endParaRPr>
        </a:p>
      </dgm:t>
    </dgm:pt>
    <dgm:pt modelId="{43462BD8-9E1C-4C78-979C-9BCE6013F866}">
      <dgm:prSet custT="1"/>
      <dgm:spPr/>
      <dgm:t>
        <a:bodyPr/>
        <a:lstStyle/>
        <a:p>
          <a:r>
            <a:rPr lang="fr-FR" sz="1800" b="1" dirty="0">
              <a:solidFill>
                <a:srgbClr val="FF0000"/>
              </a:solidFill>
              <a:latin typeface="Arial" panose="020B0604020202020204" pitchFamily="34" charset="0"/>
              <a:ea typeface="Calibri" panose="020F0502020204030204" pitchFamily="34" charset="0"/>
              <a:cs typeface="Arial" panose="020B0604020202020204" pitchFamily="34" charset="0"/>
            </a:rPr>
            <a:t>Elle accélère les recherches en rationnalisant le classement et en indexant les documents,</a:t>
          </a:r>
          <a:endParaRPr lang="fr-FR" sz="18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BDBACF9C-800C-4222-9FD9-BB2490C3FC5A}" type="parTrans" cxnId="{CE499B95-4E9D-4DDA-821B-F34362003747}">
      <dgm:prSet/>
      <dgm:spPr/>
      <dgm:t>
        <a:bodyPr/>
        <a:lstStyle/>
        <a:p>
          <a:endParaRPr lang="fr-FR" sz="2800" b="1">
            <a:solidFill>
              <a:srgbClr val="FF0000"/>
            </a:solidFill>
          </a:endParaRPr>
        </a:p>
      </dgm:t>
    </dgm:pt>
    <dgm:pt modelId="{D70F3263-E4C6-4B59-BF24-7C847C5FDDA4}" type="sibTrans" cxnId="{CE499B95-4E9D-4DDA-821B-F34362003747}">
      <dgm:prSet/>
      <dgm:spPr/>
      <dgm:t>
        <a:bodyPr/>
        <a:lstStyle/>
        <a:p>
          <a:endParaRPr lang="fr-FR" sz="2800" b="1">
            <a:solidFill>
              <a:srgbClr val="FF0000"/>
            </a:solidFill>
          </a:endParaRPr>
        </a:p>
      </dgm:t>
    </dgm:pt>
    <dgm:pt modelId="{72BF3388-32AA-4DEB-BB3D-6C93A3A0AA15}">
      <dgm:prSet custT="1"/>
      <dgm:spPr/>
      <dgm:t>
        <a:bodyPr/>
        <a:lstStyle/>
        <a:p>
          <a:r>
            <a:rPr lang="fr-FR" sz="1800" b="1">
              <a:solidFill>
                <a:srgbClr val="FF0000"/>
              </a:solidFill>
              <a:latin typeface="Arial" panose="020B0604020202020204" pitchFamily="34" charset="0"/>
              <a:ea typeface="Calibri" panose="020F0502020204030204" pitchFamily="34" charset="0"/>
              <a:cs typeface="Arial" panose="020B0604020202020204" pitchFamily="34" charset="0"/>
            </a:rPr>
            <a:t>Les documents restent toujours disponibles en interne ou en ligne.</a:t>
          </a:r>
          <a:endParaRPr lang="fr-FR" sz="18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A1AE98E1-7F58-4369-B29A-643BEF9993D5}" type="parTrans" cxnId="{B2C2D949-8D14-4230-AA93-5C8E9E178925}">
      <dgm:prSet/>
      <dgm:spPr/>
      <dgm:t>
        <a:bodyPr/>
        <a:lstStyle/>
        <a:p>
          <a:endParaRPr lang="fr-FR" sz="2800" b="1">
            <a:solidFill>
              <a:srgbClr val="FF0000"/>
            </a:solidFill>
          </a:endParaRPr>
        </a:p>
      </dgm:t>
    </dgm:pt>
    <dgm:pt modelId="{5CF7E6C1-6DC7-4080-BEEC-4CEF8326DA58}" type="sibTrans" cxnId="{B2C2D949-8D14-4230-AA93-5C8E9E178925}">
      <dgm:prSet/>
      <dgm:spPr/>
      <dgm:t>
        <a:bodyPr/>
        <a:lstStyle/>
        <a:p>
          <a:endParaRPr lang="fr-FR" sz="2800" b="1">
            <a:solidFill>
              <a:srgbClr val="FF0000"/>
            </a:solidFill>
          </a:endParaRPr>
        </a:p>
      </dgm:t>
    </dgm:pt>
    <dgm:pt modelId="{376F7EFE-10FB-4CAD-92B8-DD0932E27D44}">
      <dgm:prSet custT="1"/>
      <dgm:spPr/>
      <dgm:t>
        <a:bodyPr/>
        <a:lstStyle/>
        <a:p>
          <a:r>
            <a:rPr lang="fr-FR" sz="1800" b="1">
              <a:solidFill>
                <a:srgbClr val="FF0000"/>
              </a:solidFill>
              <a:latin typeface="Arial" panose="020B0604020202020204" pitchFamily="34" charset="0"/>
              <a:ea typeface="Calibri" panose="020F0502020204030204" pitchFamily="34" charset="0"/>
              <a:cs typeface="Arial" panose="020B0604020202020204" pitchFamily="34" charset="0"/>
            </a:rPr>
            <a:t>Elle sécurise l’archivage des documents</a:t>
          </a:r>
          <a:endParaRPr lang="fr-FR" sz="18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A07746EE-8E12-4AFD-ACFB-FEC4B4CDFF73}" type="parTrans" cxnId="{EFE1CB55-3079-45B8-89A6-8B9287F08ACC}">
      <dgm:prSet/>
      <dgm:spPr/>
      <dgm:t>
        <a:bodyPr/>
        <a:lstStyle/>
        <a:p>
          <a:endParaRPr lang="fr-FR" sz="2800" b="1">
            <a:solidFill>
              <a:srgbClr val="FF0000"/>
            </a:solidFill>
          </a:endParaRPr>
        </a:p>
      </dgm:t>
    </dgm:pt>
    <dgm:pt modelId="{39E90E8B-98E6-4AF4-AF90-F5BF545BAAC3}" type="sibTrans" cxnId="{EFE1CB55-3079-45B8-89A6-8B9287F08ACC}">
      <dgm:prSet/>
      <dgm:spPr/>
      <dgm:t>
        <a:bodyPr/>
        <a:lstStyle/>
        <a:p>
          <a:endParaRPr lang="fr-FR" sz="2800" b="1">
            <a:solidFill>
              <a:srgbClr val="FF0000"/>
            </a:solidFill>
          </a:endParaRPr>
        </a:p>
      </dgm:t>
    </dgm:pt>
    <dgm:pt modelId="{0324A7AF-A2A0-4E7A-BAF4-65A6B9A971EB}">
      <dgm:prSet custT="1"/>
      <dgm:spPr/>
      <dgm:t>
        <a:bodyPr/>
        <a:lstStyle/>
        <a:p>
          <a:r>
            <a:rPr lang="fr-FR" sz="1800" b="1" dirty="0">
              <a:solidFill>
                <a:srgbClr val="FF0000"/>
              </a:solidFill>
              <a:latin typeface="Arial" panose="020B0604020202020204" pitchFamily="34" charset="0"/>
              <a:ea typeface="Calibri" panose="020F0502020204030204" pitchFamily="34" charset="0"/>
              <a:cs typeface="Arial" panose="020B0604020202020204" pitchFamily="34" charset="0"/>
            </a:rPr>
            <a:t>Elle réduit les coûts d’impression (dématérialisation) et l’impact carbone de la société.</a:t>
          </a:r>
          <a:endParaRPr lang="fr-FR" sz="18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B5B3DCAC-5055-4C6E-8E7B-FBD6C506E4EF}" type="parTrans" cxnId="{88ADE542-F667-4544-9829-C5D0332D928D}">
      <dgm:prSet/>
      <dgm:spPr/>
      <dgm:t>
        <a:bodyPr/>
        <a:lstStyle/>
        <a:p>
          <a:endParaRPr lang="fr-FR" sz="2800" b="1">
            <a:solidFill>
              <a:srgbClr val="FF0000"/>
            </a:solidFill>
          </a:endParaRPr>
        </a:p>
      </dgm:t>
    </dgm:pt>
    <dgm:pt modelId="{AFF76B20-3D38-4C73-AF38-866DF9C47C2B}" type="sibTrans" cxnId="{88ADE542-F667-4544-9829-C5D0332D928D}">
      <dgm:prSet/>
      <dgm:spPr/>
      <dgm:t>
        <a:bodyPr/>
        <a:lstStyle/>
        <a:p>
          <a:endParaRPr lang="fr-FR" sz="2800" b="1">
            <a:solidFill>
              <a:srgbClr val="FF0000"/>
            </a:solidFill>
          </a:endParaRPr>
        </a:p>
      </dgm:t>
    </dgm:pt>
    <dgm:pt modelId="{94A5D906-AA51-4C12-A6FD-E838DED7EF30}">
      <dgm:prSet custT="1"/>
      <dgm:spPr/>
      <dgm:t>
        <a:bodyPr/>
        <a:lstStyle/>
        <a:p>
          <a:r>
            <a:rPr lang="fr-FR" sz="1800" b="1" dirty="0">
              <a:solidFill>
                <a:srgbClr val="FF0000"/>
              </a:solidFill>
              <a:latin typeface="Arial" panose="020B0604020202020204" pitchFamily="34" charset="0"/>
              <a:ea typeface="Calibri" panose="020F0502020204030204" pitchFamily="34" charset="0"/>
              <a:cs typeface="Arial" panose="020B0604020202020204" pitchFamily="34" charset="0"/>
            </a:rPr>
            <a:t>Elle s’intègre aux applications habituelles des sociétés (texteur, tableur)</a:t>
          </a:r>
          <a:endParaRPr lang="fr-FR" sz="1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dgm:t>
    </dgm:pt>
    <dgm:pt modelId="{9937464C-C997-4523-A7F0-190FA0D678D6}" type="parTrans" cxnId="{4680056A-D9E7-4C34-B81A-492E6A03A801}">
      <dgm:prSet/>
      <dgm:spPr/>
      <dgm:t>
        <a:bodyPr/>
        <a:lstStyle/>
        <a:p>
          <a:endParaRPr lang="fr-FR" sz="2800" b="1">
            <a:solidFill>
              <a:srgbClr val="FF0000"/>
            </a:solidFill>
          </a:endParaRPr>
        </a:p>
      </dgm:t>
    </dgm:pt>
    <dgm:pt modelId="{091E8803-B37D-49A5-9C8D-145C55C8268E}" type="sibTrans" cxnId="{4680056A-D9E7-4C34-B81A-492E6A03A801}">
      <dgm:prSet/>
      <dgm:spPr/>
      <dgm:t>
        <a:bodyPr/>
        <a:lstStyle/>
        <a:p>
          <a:endParaRPr lang="fr-FR" sz="2800" b="1">
            <a:solidFill>
              <a:srgbClr val="FF0000"/>
            </a:solidFill>
          </a:endParaRPr>
        </a:p>
      </dgm:t>
    </dgm:pt>
    <dgm:pt modelId="{835C0031-9DF2-4ED3-A71D-1CBD5E516E6E}" type="pres">
      <dgm:prSet presAssocID="{EB4C55F1-13D0-4FAF-B1AD-D537AC27361A}" presName="Name0" presStyleCnt="0">
        <dgm:presLayoutVars>
          <dgm:chMax val="7"/>
          <dgm:chPref val="7"/>
          <dgm:dir/>
        </dgm:presLayoutVars>
      </dgm:prSet>
      <dgm:spPr/>
    </dgm:pt>
    <dgm:pt modelId="{CD8436CF-B61F-4225-9851-8DF95010C309}" type="pres">
      <dgm:prSet presAssocID="{EB4C55F1-13D0-4FAF-B1AD-D537AC27361A}" presName="Name1" presStyleCnt="0"/>
      <dgm:spPr/>
    </dgm:pt>
    <dgm:pt modelId="{009C136E-CAE4-49D4-A5D8-A43110BA68CF}" type="pres">
      <dgm:prSet presAssocID="{EB4C55F1-13D0-4FAF-B1AD-D537AC27361A}" presName="cycle" presStyleCnt="0"/>
      <dgm:spPr/>
    </dgm:pt>
    <dgm:pt modelId="{8D7F0ED9-7204-46EB-806C-FE2CC5DDB109}" type="pres">
      <dgm:prSet presAssocID="{EB4C55F1-13D0-4FAF-B1AD-D537AC27361A}" presName="srcNode" presStyleLbl="node1" presStyleIdx="0" presStyleCnt="7"/>
      <dgm:spPr/>
    </dgm:pt>
    <dgm:pt modelId="{B06CE129-D394-4415-A9E6-EF056B090735}" type="pres">
      <dgm:prSet presAssocID="{EB4C55F1-13D0-4FAF-B1AD-D537AC27361A}" presName="conn" presStyleLbl="parChTrans1D2" presStyleIdx="0" presStyleCnt="1"/>
      <dgm:spPr/>
    </dgm:pt>
    <dgm:pt modelId="{5E501715-35CE-48C3-9AC6-88C0F46F324E}" type="pres">
      <dgm:prSet presAssocID="{EB4C55F1-13D0-4FAF-B1AD-D537AC27361A}" presName="extraNode" presStyleLbl="node1" presStyleIdx="0" presStyleCnt="7"/>
      <dgm:spPr/>
    </dgm:pt>
    <dgm:pt modelId="{D0F2521E-1B97-40CE-9EFE-AB33436E74CE}" type="pres">
      <dgm:prSet presAssocID="{EB4C55F1-13D0-4FAF-B1AD-D537AC27361A}" presName="dstNode" presStyleLbl="node1" presStyleIdx="0" presStyleCnt="7"/>
      <dgm:spPr/>
    </dgm:pt>
    <dgm:pt modelId="{4378CB4F-CDE9-4873-952E-98CB12287E86}" type="pres">
      <dgm:prSet presAssocID="{42ADFD85-B772-4A93-A665-1164DB02F376}" presName="text_1" presStyleLbl="node1" presStyleIdx="0" presStyleCnt="7">
        <dgm:presLayoutVars>
          <dgm:bulletEnabled val="1"/>
        </dgm:presLayoutVars>
      </dgm:prSet>
      <dgm:spPr/>
    </dgm:pt>
    <dgm:pt modelId="{B559A76A-08AA-4F64-9B80-7094D823D184}" type="pres">
      <dgm:prSet presAssocID="{42ADFD85-B772-4A93-A665-1164DB02F376}" presName="accent_1" presStyleCnt="0"/>
      <dgm:spPr/>
    </dgm:pt>
    <dgm:pt modelId="{DFA1D46A-AFAA-4636-8C84-1CA2951F6DBE}" type="pres">
      <dgm:prSet presAssocID="{42ADFD85-B772-4A93-A665-1164DB02F376}" presName="accentRepeatNode" presStyleLbl="solidFgAcc1" presStyleIdx="0" presStyleCnt="7"/>
      <dgm:spPr/>
    </dgm:pt>
    <dgm:pt modelId="{4CADA753-E2A6-4327-B133-3E4995AF348E}" type="pres">
      <dgm:prSet presAssocID="{CD1A948B-EBAE-4A55-87F8-56B0E995C0A4}" presName="text_2" presStyleLbl="node1" presStyleIdx="1" presStyleCnt="7">
        <dgm:presLayoutVars>
          <dgm:bulletEnabled val="1"/>
        </dgm:presLayoutVars>
      </dgm:prSet>
      <dgm:spPr/>
    </dgm:pt>
    <dgm:pt modelId="{DC04BC98-5FD8-4613-93B8-337EEB62654D}" type="pres">
      <dgm:prSet presAssocID="{CD1A948B-EBAE-4A55-87F8-56B0E995C0A4}" presName="accent_2" presStyleCnt="0"/>
      <dgm:spPr/>
    </dgm:pt>
    <dgm:pt modelId="{FD5A615A-ED2A-48CD-8192-A30273A4A842}" type="pres">
      <dgm:prSet presAssocID="{CD1A948B-EBAE-4A55-87F8-56B0E995C0A4}" presName="accentRepeatNode" presStyleLbl="solidFgAcc1" presStyleIdx="1" presStyleCnt="7"/>
      <dgm:spPr/>
    </dgm:pt>
    <dgm:pt modelId="{ECE0D21C-37FA-47BC-9048-281772C6E97B}" type="pres">
      <dgm:prSet presAssocID="{43462BD8-9E1C-4C78-979C-9BCE6013F866}" presName="text_3" presStyleLbl="node1" presStyleIdx="2" presStyleCnt="7">
        <dgm:presLayoutVars>
          <dgm:bulletEnabled val="1"/>
        </dgm:presLayoutVars>
      </dgm:prSet>
      <dgm:spPr/>
    </dgm:pt>
    <dgm:pt modelId="{D0CD3624-3564-4471-BE9C-D1FEF467258E}" type="pres">
      <dgm:prSet presAssocID="{43462BD8-9E1C-4C78-979C-9BCE6013F866}" presName="accent_3" presStyleCnt="0"/>
      <dgm:spPr/>
    </dgm:pt>
    <dgm:pt modelId="{B193E5D4-F826-47A9-8F6B-D6DD1F9D606F}" type="pres">
      <dgm:prSet presAssocID="{43462BD8-9E1C-4C78-979C-9BCE6013F866}" presName="accentRepeatNode" presStyleLbl="solidFgAcc1" presStyleIdx="2" presStyleCnt="7"/>
      <dgm:spPr/>
    </dgm:pt>
    <dgm:pt modelId="{98908F87-8FDB-489A-B002-C12AD0AD6E36}" type="pres">
      <dgm:prSet presAssocID="{72BF3388-32AA-4DEB-BB3D-6C93A3A0AA15}" presName="text_4" presStyleLbl="node1" presStyleIdx="3" presStyleCnt="7">
        <dgm:presLayoutVars>
          <dgm:bulletEnabled val="1"/>
        </dgm:presLayoutVars>
      </dgm:prSet>
      <dgm:spPr/>
    </dgm:pt>
    <dgm:pt modelId="{98DC16A0-836E-43A5-8301-9AAAD669676E}" type="pres">
      <dgm:prSet presAssocID="{72BF3388-32AA-4DEB-BB3D-6C93A3A0AA15}" presName="accent_4" presStyleCnt="0"/>
      <dgm:spPr/>
    </dgm:pt>
    <dgm:pt modelId="{A8C04271-9C77-49FE-A85E-B0F2CF9018C3}" type="pres">
      <dgm:prSet presAssocID="{72BF3388-32AA-4DEB-BB3D-6C93A3A0AA15}" presName="accentRepeatNode" presStyleLbl="solidFgAcc1" presStyleIdx="3" presStyleCnt="7"/>
      <dgm:spPr/>
    </dgm:pt>
    <dgm:pt modelId="{0BC721A2-A6B7-47E7-99E7-3C8B9D1C2795}" type="pres">
      <dgm:prSet presAssocID="{376F7EFE-10FB-4CAD-92B8-DD0932E27D44}" presName="text_5" presStyleLbl="node1" presStyleIdx="4" presStyleCnt="7">
        <dgm:presLayoutVars>
          <dgm:bulletEnabled val="1"/>
        </dgm:presLayoutVars>
      </dgm:prSet>
      <dgm:spPr/>
    </dgm:pt>
    <dgm:pt modelId="{87E734D6-2AAD-4D58-B8AF-7D92EF62446C}" type="pres">
      <dgm:prSet presAssocID="{376F7EFE-10FB-4CAD-92B8-DD0932E27D44}" presName="accent_5" presStyleCnt="0"/>
      <dgm:spPr/>
    </dgm:pt>
    <dgm:pt modelId="{D5076A62-79B1-416F-93B0-AD25683FD8AC}" type="pres">
      <dgm:prSet presAssocID="{376F7EFE-10FB-4CAD-92B8-DD0932E27D44}" presName="accentRepeatNode" presStyleLbl="solidFgAcc1" presStyleIdx="4" presStyleCnt="7"/>
      <dgm:spPr/>
    </dgm:pt>
    <dgm:pt modelId="{B5761016-47A4-4A79-AA7E-1DD591F6EEBB}" type="pres">
      <dgm:prSet presAssocID="{0324A7AF-A2A0-4E7A-BAF4-65A6B9A971EB}" presName="text_6" presStyleLbl="node1" presStyleIdx="5" presStyleCnt="7">
        <dgm:presLayoutVars>
          <dgm:bulletEnabled val="1"/>
        </dgm:presLayoutVars>
      </dgm:prSet>
      <dgm:spPr/>
    </dgm:pt>
    <dgm:pt modelId="{F7F3B38C-80FC-4F98-8088-D4552123B66E}" type="pres">
      <dgm:prSet presAssocID="{0324A7AF-A2A0-4E7A-BAF4-65A6B9A971EB}" presName="accent_6" presStyleCnt="0"/>
      <dgm:spPr/>
    </dgm:pt>
    <dgm:pt modelId="{50F7682A-8187-4F31-A1CD-84AD26740AEE}" type="pres">
      <dgm:prSet presAssocID="{0324A7AF-A2A0-4E7A-BAF4-65A6B9A971EB}" presName="accentRepeatNode" presStyleLbl="solidFgAcc1" presStyleIdx="5" presStyleCnt="7"/>
      <dgm:spPr/>
    </dgm:pt>
    <dgm:pt modelId="{5B87E4C5-9AA9-48F0-A192-C287DEA3B723}" type="pres">
      <dgm:prSet presAssocID="{94A5D906-AA51-4C12-A6FD-E838DED7EF30}" presName="text_7" presStyleLbl="node1" presStyleIdx="6" presStyleCnt="7">
        <dgm:presLayoutVars>
          <dgm:bulletEnabled val="1"/>
        </dgm:presLayoutVars>
      </dgm:prSet>
      <dgm:spPr/>
    </dgm:pt>
    <dgm:pt modelId="{AE940887-E416-4B40-9C93-93BCF9C55669}" type="pres">
      <dgm:prSet presAssocID="{94A5D906-AA51-4C12-A6FD-E838DED7EF30}" presName="accent_7" presStyleCnt="0"/>
      <dgm:spPr/>
    </dgm:pt>
    <dgm:pt modelId="{FEED72BF-1FEE-443F-A69F-EFD49CBA7C72}" type="pres">
      <dgm:prSet presAssocID="{94A5D906-AA51-4C12-A6FD-E838DED7EF30}" presName="accentRepeatNode" presStyleLbl="solidFgAcc1" presStyleIdx="6" presStyleCnt="7"/>
      <dgm:spPr/>
    </dgm:pt>
  </dgm:ptLst>
  <dgm:cxnLst>
    <dgm:cxn modelId="{A34E1A10-0549-43C0-B3FC-CDD7FE59A23B}" type="presOf" srcId="{43462BD8-9E1C-4C78-979C-9BCE6013F866}" destId="{ECE0D21C-37FA-47BC-9048-281772C6E97B}" srcOrd="0" destOrd="0" presId="urn:microsoft.com/office/officeart/2008/layout/VerticalCurvedList"/>
    <dgm:cxn modelId="{E842FC14-162C-4D0E-B4E3-0BAF5E9D6FD4}" type="presOf" srcId="{EB4C55F1-13D0-4FAF-B1AD-D537AC27361A}" destId="{835C0031-9DF2-4ED3-A71D-1CBD5E516E6E}" srcOrd="0" destOrd="0" presId="urn:microsoft.com/office/officeart/2008/layout/VerticalCurvedList"/>
    <dgm:cxn modelId="{9EEE042D-A4CA-4365-80F7-FD6C1789934B}" type="presOf" srcId="{376F7EFE-10FB-4CAD-92B8-DD0932E27D44}" destId="{0BC721A2-A6B7-47E7-99E7-3C8B9D1C2795}" srcOrd="0" destOrd="0" presId="urn:microsoft.com/office/officeart/2008/layout/VerticalCurvedList"/>
    <dgm:cxn modelId="{88ADE542-F667-4544-9829-C5D0332D928D}" srcId="{EB4C55F1-13D0-4FAF-B1AD-D537AC27361A}" destId="{0324A7AF-A2A0-4E7A-BAF4-65A6B9A971EB}" srcOrd="5" destOrd="0" parTransId="{B5B3DCAC-5055-4C6E-8E7B-FBD6C506E4EF}" sibTransId="{AFF76B20-3D38-4C73-AF38-866DF9C47C2B}"/>
    <dgm:cxn modelId="{B2C2D949-8D14-4230-AA93-5C8E9E178925}" srcId="{EB4C55F1-13D0-4FAF-B1AD-D537AC27361A}" destId="{72BF3388-32AA-4DEB-BB3D-6C93A3A0AA15}" srcOrd="3" destOrd="0" parTransId="{A1AE98E1-7F58-4369-B29A-643BEF9993D5}" sibTransId="{5CF7E6C1-6DC7-4080-BEEC-4CEF8326DA58}"/>
    <dgm:cxn modelId="{4680056A-D9E7-4C34-B81A-492E6A03A801}" srcId="{EB4C55F1-13D0-4FAF-B1AD-D537AC27361A}" destId="{94A5D906-AA51-4C12-A6FD-E838DED7EF30}" srcOrd="6" destOrd="0" parTransId="{9937464C-C997-4523-A7F0-190FA0D678D6}" sibTransId="{091E8803-B37D-49A5-9C8D-145C55C8268E}"/>
    <dgm:cxn modelId="{9ABBED72-ED82-4D20-A6CC-AAA8A3815C1E}" srcId="{EB4C55F1-13D0-4FAF-B1AD-D537AC27361A}" destId="{CD1A948B-EBAE-4A55-87F8-56B0E995C0A4}" srcOrd="1" destOrd="0" parTransId="{5BB7E6AF-A830-45FB-9921-7CFA5D0E2A48}" sibTransId="{3B3B8A5F-D5A4-4F8E-A8F8-079FF2911DEF}"/>
    <dgm:cxn modelId="{EFE1CB55-3079-45B8-89A6-8B9287F08ACC}" srcId="{EB4C55F1-13D0-4FAF-B1AD-D537AC27361A}" destId="{376F7EFE-10FB-4CAD-92B8-DD0932E27D44}" srcOrd="4" destOrd="0" parTransId="{A07746EE-8E12-4AFD-ACFB-FEC4B4CDFF73}" sibTransId="{39E90E8B-98E6-4AF4-AF90-F5BF545BAAC3}"/>
    <dgm:cxn modelId="{82EB195A-3B45-47CC-83CF-5972E0A4783E}" srcId="{EB4C55F1-13D0-4FAF-B1AD-D537AC27361A}" destId="{42ADFD85-B772-4A93-A665-1164DB02F376}" srcOrd="0" destOrd="0" parTransId="{9D1D9476-972A-41CC-B96C-FD0B2C67D917}" sibTransId="{63541D29-E6B1-40F7-9A7B-1B8976A4E762}"/>
    <dgm:cxn modelId="{CE499B95-4E9D-4DDA-821B-F34362003747}" srcId="{EB4C55F1-13D0-4FAF-B1AD-D537AC27361A}" destId="{43462BD8-9E1C-4C78-979C-9BCE6013F866}" srcOrd="2" destOrd="0" parTransId="{BDBACF9C-800C-4222-9FD9-BB2490C3FC5A}" sibTransId="{D70F3263-E4C6-4B59-BF24-7C847C5FDDA4}"/>
    <dgm:cxn modelId="{35880899-BE50-43F7-BFB9-D28E20373059}" type="presOf" srcId="{94A5D906-AA51-4C12-A6FD-E838DED7EF30}" destId="{5B87E4C5-9AA9-48F0-A192-C287DEA3B723}" srcOrd="0" destOrd="0" presId="urn:microsoft.com/office/officeart/2008/layout/VerticalCurvedList"/>
    <dgm:cxn modelId="{00AEE0A4-C59B-4794-8735-B8268C433453}" type="presOf" srcId="{0324A7AF-A2A0-4E7A-BAF4-65A6B9A971EB}" destId="{B5761016-47A4-4A79-AA7E-1DD591F6EEBB}" srcOrd="0" destOrd="0" presId="urn:microsoft.com/office/officeart/2008/layout/VerticalCurvedList"/>
    <dgm:cxn modelId="{1E0A38AC-FED0-4A75-8913-B3D316260C31}" type="presOf" srcId="{63541D29-E6B1-40F7-9A7B-1B8976A4E762}" destId="{B06CE129-D394-4415-A9E6-EF056B090735}" srcOrd="0" destOrd="0" presId="urn:microsoft.com/office/officeart/2008/layout/VerticalCurvedList"/>
    <dgm:cxn modelId="{09603DB1-7BC3-4CFD-9CE4-9CA8A61FFCD9}" type="presOf" srcId="{72BF3388-32AA-4DEB-BB3D-6C93A3A0AA15}" destId="{98908F87-8FDB-489A-B002-C12AD0AD6E36}" srcOrd="0" destOrd="0" presId="urn:microsoft.com/office/officeart/2008/layout/VerticalCurvedList"/>
    <dgm:cxn modelId="{27585BE3-D5F5-4D0C-A3B5-9CB305DDD721}" type="presOf" srcId="{42ADFD85-B772-4A93-A665-1164DB02F376}" destId="{4378CB4F-CDE9-4873-952E-98CB12287E86}" srcOrd="0" destOrd="0" presId="urn:microsoft.com/office/officeart/2008/layout/VerticalCurvedList"/>
    <dgm:cxn modelId="{A3B084FC-0357-464F-8EFD-C022C29B59C2}" type="presOf" srcId="{CD1A948B-EBAE-4A55-87F8-56B0E995C0A4}" destId="{4CADA753-E2A6-4327-B133-3E4995AF348E}" srcOrd="0" destOrd="0" presId="urn:microsoft.com/office/officeart/2008/layout/VerticalCurvedList"/>
    <dgm:cxn modelId="{39FD5269-B999-4FE2-AF09-58EFBC8399E7}" type="presParOf" srcId="{835C0031-9DF2-4ED3-A71D-1CBD5E516E6E}" destId="{CD8436CF-B61F-4225-9851-8DF95010C309}" srcOrd="0" destOrd="0" presId="urn:microsoft.com/office/officeart/2008/layout/VerticalCurvedList"/>
    <dgm:cxn modelId="{5BCD8DD4-8386-488A-87D8-20DAA1BFD4E4}" type="presParOf" srcId="{CD8436CF-B61F-4225-9851-8DF95010C309}" destId="{009C136E-CAE4-49D4-A5D8-A43110BA68CF}" srcOrd="0" destOrd="0" presId="urn:microsoft.com/office/officeart/2008/layout/VerticalCurvedList"/>
    <dgm:cxn modelId="{E03FA3C2-5104-4F41-A4CA-57A1E4041292}" type="presParOf" srcId="{009C136E-CAE4-49D4-A5D8-A43110BA68CF}" destId="{8D7F0ED9-7204-46EB-806C-FE2CC5DDB109}" srcOrd="0" destOrd="0" presId="urn:microsoft.com/office/officeart/2008/layout/VerticalCurvedList"/>
    <dgm:cxn modelId="{23A0AC8D-50C5-41FB-94C4-22B306938A67}" type="presParOf" srcId="{009C136E-CAE4-49D4-A5D8-A43110BA68CF}" destId="{B06CE129-D394-4415-A9E6-EF056B090735}" srcOrd="1" destOrd="0" presId="urn:microsoft.com/office/officeart/2008/layout/VerticalCurvedList"/>
    <dgm:cxn modelId="{F5BF3341-2CCD-4E86-8A70-DE5A1C4D4830}" type="presParOf" srcId="{009C136E-CAE4-49D4-A5D8-A43110BA68CF}" destId="{5E501715-35CE-48C3-9AC6-88C0F46F324E}" srcOrd="2" destOrd="0" presId="urn:microsoft.com/office/officeart/2008/layout/VerticalCurvedList"/>
    <dgm:cxn modelId="{B8BD840A-A081-447C-A0F5-0F49F763213E}" type="presParOf" srcId="{009C136E-CAE4-49D4-A5D8-A43110BA68CF}" destId="{D0F2521E-1B97-40CE-9EFE-AB33436E74CE}" srcOrd="3" destOrd="0" presId="urn:microsoft.com/office/officeart/2008/layout/VerticalCurvedList"/>
    <dgm:cxn modelId="{62DA7009-7C9E-40E3-BCFD-385F66C347CD}" type="presParOf" srcId="{CD8436CF-B61F-4225-9851-8DF95010C309}" destId="{4378CB4F-CDE9-4873-952E-98CB12287E86}" srcOrd="1" destOrd="0" presId="urn:microsoft.com/office/officeart/2008/layout/VerticalCurvedList"/>
    <dgm:cxn modelId="{1649CCD8-C156-4E2E-B056-3EC292BEDEB6}" type="presParOf" srcId="{CD8436CF-B61F-4225-9851-8DF95010C309}" destId="{B559A76A-08AA-4F64-9B80-7094D823D184}" srcOrd="2" destOrd="0" presId="urn:microsoft.com/office/officeart/2008/layout/VerticalCurvedList"/>
    <dgm:cxn modelId="{EC682958-D942-4171-86F7-DCE3E7331257}" type="presParOf" srcId="{B559A76A-08AA-4F64-9B80-7094D823D184}" destId="{DFA1D46A-AFAA-4636-8C84-1CA2951F6DBE}" srcOrd="0" destOrd="0" presId="urn:microsoft.com/office/officeart/2008/layout/VerticalCurvedList"/>
    <dgm:cxn modelId="{349E98BC-B2F8-4368-84C2-A5FF97F64972}" type="presParOf" srcId="{CD8436CF-B61F-4225-9851-8DF95010C309}" destId="{4CADA753-E2A6-4327-B133-3E4995AF348E}" srcOrd="3" destOrd="0" presId="urn:microsoft.com/office/officeart/2008/layout/VerticalCurvedList"/>
    <dgm:cxn modelId="{BF3387AB-6D40-4E50-B731-AC04D71680B6}" type="presParOf" srcId="{CD8436CF-B61F-4225-9851-8DF95010C309}" destId="{DC04BC98-5FD8-4613-93B8-337EEB62654D}" srcOrd="4" destOrd="0" presId="urn:microsoft.com/office/officeart/2008/layout/VerticalCurvedList"/>
    <dgm:cxn modelId="{5BB35BE8-E9DC-4DE3-89FB-B4BA0DD8C39B}" type="presParOf" srcId="{DC04BC98-5FD8-4613-93B8-337EEB62654D}" destId="{FD5A615A-ED2A-48CD-8192-A30273A4A842}" srcOrd="0" destOrd="0" presId="urn:microsoft.com/office/officeart/2008/layout/VerticalCurvedList"/>
    <dgm:cxn modelId="{3C071FAB-1774-46DF-91B6-9699E8CA314B}" type="presParOf" srcId="{CD8436CF-B61F-4225-9851-8DF95010C309}" destId="{ECE0D21C-37FA-47BC-9048-281772C6E97B}" srcOrd="5" destOrd="0" presId="urn:microsoft.com/office/officeart/2008/layout/VerticalCurvedList"/>
    <dgm:cxn modelId="{F9278768-00F6-4547-B1F2-2C67AC7B1004}" type="presParOf" srcId="{CD8436CF-B61F-4225-9851-8DF95010C309}" destId="{D0CD3624-3564-4471-BE9C-D1FEF467258E}" srcOrd="6" destOrd="0" presId="urn:microsoft.com/office/officeart/2008/layout/VerticalCurvedList"/>
    <dgm:cxn modelId="{C914D960-44CC-40BF-9FE9-0B4F9CC3486F}" type="presParOf" srcId="{D0CD3624-3564-4471-BE9C-D1FEF467258E}" destId="{B193E5D4-F826-47A9-8F6B-D6DD1F9D606F}" srcOrd="0" destOrd="0" presId="urn:microsoft.com/office/officeart/2008/layout/VerticalCurvedList"/>
    <dgm:cxn modelId="{B9EDCDE6-A46C-48C1-8ED7-CA49854F187A}" type="presParOf" srcId="{CD8436CF-B61F-4225-9851-8DF95010C309}" destId="{98908F87-8FDB-489A-B002-C12AD0AD6E36}" srcOrd="7" destOrd="0" presId="urn:microsoft.com/office/officeart/2008/layout/VerticalCurvedList"/>
    <dgm:cxn modelId="{5D6835FF-2321-4C38-835E-4D0AEF28FC66}" type="presParOf" srcId="{CD8436CF-B61F-4225-9851-8DF95010C309}" destId="{98DC16A0-836E-43A5-8301-9AAAD669676E}" srcOrd="8" destOrd="0" presId="urn:microsoft.com/office/officeart/2008/layout/VerticalCurvedList"/>
    <dgm:cxn modelId="{F780DA0E-5959-41BA-915F-745325DE3545}" type="presParOf" srcId="{98DC16A0-836E-43A5-8301-9AAAD669676E}" destId="{A8C04271-9C77-49FE-A85E-B0F2CF9018C3}" srcOrd="0" destOrd="0" presId="urn:microsoft.com/office/officeart/2008/layout/VerticalCurvedList"/>
    <dgm:cxn modelId="{7BD350AD-1E23-4860-A2AF-71362B138D14}" type="presParOf" srcId="{CD8436CF-B61F-4225-9851-8DF95010C309}" destId="{0BC721A2-A6B7-47E7-99E7-3C8B9D1C2795}" srcOrd="9" destOrd="0" presId="urn:microsoft.com/office/officeart/2008/layout/VerticalCurvedList"/>
    <dgm:cxn modelId="{84A535DE-86E4-4533-8340-884A08850AF3}" type="presParOf" srcId="{CD8436CF-B61F-4225-9851-8DF95010C309}" destId="{87E734D6-2AAD-4D58-B8AF-7D92EF62446C}" srcOrd="10" destOrd="0" presId="urn:microsoft.com/office/officeart/2008/layout/VerticalCurvedList"/>
    <dgm:cxn modelId="{8732998F-DAFB-475A-A39E-E5CF6B648C0C}" type="presParOf" srcId="{87E734D6-2AAD-4D58-B8AF-7D92EF62446C}" destId="{D5076A62-79B1-416F-93B0-AD25683FD8AC}" srcOrd="0" destOrd="0" presId="urn:microsoft.com/office/officeart/2008/layout/VerticalCurvedList"/>
    <dgm:cxn modelId="{3DEA840C-F931-4F08-90C4-CDF34D65B1BF}" type="presParOf" srcId="{CD8436CF-B61F-4225-9851-8DF95010C309}" destId="{B5761016-47A4-4A79-AA7E-1DD591F6EEBB}" srcOrd="11" destOrd="0" presId="urn:microsoft.com/office/officeart/2008/layout/VerticalCurvedList"/>
    <dgm:cxn modelId="{F86F4B2F-5402-4BE5-8160-CBB3A21978D0}" type="presParOf" srcId="{CD8436CF-B61F-4225-9851-8DF95010C309}" destId="{F7F3B38C-80FC-4F98-8088-D4552123B66E}" srcOrd="12" destOrd="0" presId="urn:microsoft.com/office/officeart/2008/layout/VerticalCurvedList"/>
    <dgm:cxn modelId="{97F61475-4259-430A-85F8-00451DA6766D}" type="presParOf" srcId="{F7F3B38C-80FC-4F98-8088-D4552123B66E}" destId="{50F7682A-8187-4F31-A1CD-84AD26740AEE}" srcOrd="0" destOrd="0" presId="urn:microsoft.com/office/officeart/2008/layout/VerticalCurvedList"/>
    <dgm:cxn modelId="{139BB3CD-EDA9-4FFA-870A-FEEFE0A29943}" type="presParOf" srcId="{CD8436CF-B61F-4225-9851-8DF95010C309}" destId="{5B87E4C5-9AA9-48F0-A192-C287DEA3B723}" srcOrd="13" destOrd="0" presId="urn:microsoft.com/office/officeart/2008/layout/VerticalCurvedList"/>
    <dgm:cxn modelId="{95AF0DCC-D7D1-49C7-B672-E72E5B26C732}" type="presParOf" srcId="{CD8436CF-B61F-4225-9851-8DF95010C309}" destId="{AE940887-E416-4B40-9C93-93BCF9C55669}" srcOrd="14" destOrd="0" presId="urn:microsoft.com/office/officeart/2008/layout/VerticalCurvedList"/>
    <dgm:cxn modelId="{70132DD5-354C-4AC1-BBF7-E117731114B9}" type="presParOf" srcId="{AE940887-E416-4B40-9C93-93BCF9C55669}" destId="{FEED72BF-1FEE-443F-A69F-EFD49CBA7C7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393574-D1BC-487D-9C6A-378680592831}">
      <dsp:nvSpPr>
        <dsp:cNvPr id="0" name=""/>
        <dsp:cNvSpPr/>
      </dsp:nvSpPr>
      <dsp:spPr>
        <a:xfrm>
          <a:off x="15995" y="104"/>
          <a:ext cx="10898474" cy="360000"/>
        </a:xfrm>
        <a:prstGeom prst="rightArrow">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3174D7ED-3A16-4792-A6BD-E9A2699D1522}">
      <dsp:nvSpPr>
        <dsp:cNvPr id="0" name=""/>
        <dsp:cNvSpPr/>
      </dsp:nvSpPr>
      <dsp:spPr>
        <a:xfrm>
          <a:off x="9467909" y="256673"/>
          <a:ext cx="1190690" cy="513139"/>
        </a:xfrm>
        <a:prstGeom prst="rect">
          <a:avLst/>
        </a:prstGeom>
        <a:solidFill>
          <a:srgbClr val="0070C0"/>
        </a:solid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panose="020B0604020202020204" pitchFamily="34" charset="0"/>
              <a:cs typeface="Arial" panose="020B0604020202020204" pitchFamily="34" charset="0"/>
            </a:rPr>
            <a:t>Archivage</a:t>
          </a:r>
        </a:p>
      </dsp:txBody>
      <dsp:txXfrm>
        <a:off x="9467909" y="256673"/>
        <a:ext cx="1190690" cy="513139"/>
      </dsp:txXfrm>
    </dsp:sp>
    <dsp:sp modelId="{CE6E4D01-6727-4915-B899-6F5DAC1C6884}">
      <dsp:nvSpPr>
        <dsp:cNvPr id="0" name=""/>
        <dsp:cNvSpPr/>
      </dsp:nvSpPr>
      <dsp:spPr>
        <a:xfrm>
          <a:off x="8039080" y="256673"/>
          <a:ext cx="1190690" cy="513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panose="020B0604020202020204" pitchFamily="34" charset="0"/>
              <a:cs typeface="Arial" panose="020B0604020202020204" pitchFamily="34" charset="0"/>
            </a:rPr>
            <a:t>Classement</a:t>
          </a:r>
        </a:p>
      </dsp:txBody>
      <dsp:txXfrm>
        <a:off x="8039080" y="256673"/>
        <a:ext cx="1190690" cy="513139"/>
      </dsp:txXfrm>
    </dsp:sp>
    <dsp:sp modelId="{813EDD6A-6EE1-4FE0-B251-ADDC6C0ACD19}">
      <dsp:nvSpPr>
        <dsp:cNvPr id="0" name=""/>
        <dsp:cNvSpPr/>
      </dsp:nvSpPr>
      <dsp:spPr>
        <a:xfrm>
          <a:off x="6610252" y="256673"/>
          <a:ext cx="1190690" cy="513139"/>
        </a:xfrm>
        <a:prstGeom prst="rect">
          <a:avLst/>
        </a:prstGeom>
        <a:solidFill>
          <a:schemeClr val="bg2">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tx1"/>
              </a:solidFill>
              <a:latin typeface="Arial" panose="020B0604020202020204" pitchFamily="34" charset="0"/>
              <a:cs typeface="Arial" panose="020B0604020202020204" pitchFamily="34" charset="0"/>
            </a:rPr>
            <a:t>Diffusion</a:t>
          </a:r>
        </a:p>
      </dsp:txBody>
      <dsp:txXfrm>
        <a:off x="6610252" y="256673"/>
        <a:ext cx="1190690" cy="513139"/>
      </dsp:txXfrm>
    </dsp:sp>
    <dsp:sp modelId="{A93B4BD3-1E45-49B5-9463-1C3EB5968FD9}">
      <dsp:nvSpPr>
        <dsp:cNvPr id="0" name=""/>
        <dsp:cNvSpPr/>
      </dsp:nvSpPr>
      <dsp:spPr>
        <a:xfrm>
          <a:off x="5181424" y="256673"/>
          <a:ext cx="1190690" cy="513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latin typeface="Arial" panose="020B0604020202020204" pitchFamily="34" charset="0"/>
              <a:cs typeface="Arial" panose="020B0604020202020204" pitchFamily="34" charset="0"/>
            </a:rPr>
            <a:t>Classement</a:t>
          </a:r>
        </a:p>
      </dsp:txBody>
      <dsp:txXfrm>
        <a:off x="5181424" y="256673"/>
        <a:ext cx="1190690" cy="513139"/>
      </dsp:txXfrm>
    </dsp:sp>
    <dsp:sp modelId="{CBF9E274-4560-4390-818A-82DD1BA49CD7}">
      <dsp:nvSpPr>
        <dsp:cNvPr id="0" name=""/>
        <dsp:cNvSpPr/>
      </dsp:nvSpPr>
      <dsp:spPr>
        <a:xfrm>
          <a:off x="3752596" y="256673"/>
          <a:ext cx="1190690" cy="513139"/>
        </a:xfrm>
        <a:prstGeom prst="rect">
          <a:avLst/>
        </a:prstGeom>
        <a:solidFill>
          <a:schemeClr val="bg2">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tx1"/>
              </a:solidFill>
              <a:latin typeface="Arial" panose="020B0604020202020204" pitchFamily="34" charset="0"/>
              <a:cs typeface="Arial" panose="020B0604020202020204" pitchFamily="34" charset="0"/>
            </a:rPr>
            <a:t>Traitement</a:t>
          </a:r>
        </a:p>
      </dsp:txBody>
      <dsp:txXfrm>
        <a:off x="3752596" y="256673"/>
        <a:ext cx="1190690" cy="513139"/>
      </dsp:txXfrm>
    </dsp:sp>
    <dsp:sp modelId="{61EBB8E5-33A3-49D1-9BBD-187D67FF9AE9}">
      <dsp:nvSpPr>
        <dsp:cNvPr id="0" name=""/>
        <dsp:cNvSpPr/>
      </dsp:nvSpPr>
      <dsp:spPr>
        <a:xfrm>
          <a:off x="2323767" y="256673"/>
          <a:ext cx="1190690" cy="513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dirty="0">
              <a:latin typeface="Arial" panose="020B0604020202020204" pitchFamily="34" charset="0"/>
              <a:cs typeface="Arial" panose="020B0604020202020204" pitchFamily="34" charset="0"/>
            </a:rPr>
            <a:t>Classement</a:t>
          </a:r>
        </a:p>
      </dsp:txBody>
      <dsp:txXfrm>
        <a:off x="2323767" y="256673"/>
        <a:ext cx="1190690" cy="513139"/>
      </dsp:txXfrm>
    </dsp:sp>
    <dsp:sp modelId="{CE7BF415-5541-438C-A320-0DBBEA1E185C}">
      <dsp:nvSpPr>
        <dsp:cNvPr id="0" name=""/>
        <dsp:cNvSpPr/>
      </dsp:nvSpPr>
      <dsp:spPr>
        <a:xfrm>
          <a:off x="894939" y="256673"/>
          <a:ext cx="1190690" cy="513139"/>
        </a:xfrm>
        <a:prstGeom prst="rect">
          <a:avLst/>
        </a:prstGeom>
        <a:solidFill>
          <a:schemeClr val="bg2">
            <a:lumMod val="5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fr-FR" sz="1400" b="1" kern="1200">
              <a:solidFill>
                <a:schemeClr val="tx1"/>
              </a:solidFill>
              <a:latin typeface="Arial" panose="020B0604020202020204" pitchFamily="34" charset="0"/>
              <a:cs typeface="Arial" panose="020B0604020202020204" pitchFamily="34" charset="0"/>
            </a:rPr>
            <a:t>Création et acquisition</a:t>
          </a:r>
        </a:p>
      </dsp:txBody>
      <dsp:txXfrm>
        <a:off x="894939" y="256673"/>
        <a:ext cx="1190690" cy="513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A4717-F68A-4A4D-A45D-4BF2BBC73E21}">
      <dsp:nvSpPr>
        <dsp:cNvPr id="0" name=""/>
        <dsp:cNvSpPr/>
      </dsp:nvSpPr>
      <dsp:spPr>
        <a:xfrm>
          <a:off x="977896" y="543"/>
          <a:ext cx="3013571" cy="234662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kern="1200">
              <a:latin typeface="Arial" panose="020B0604020202020204" pitchFamily="34" charset="0"/>
              <a:ea typeface="Calibri" panose="020F0502020204030204" pitchFamily="34" charset="0"/>
              <a:cs typeface="Arial" panose="020B0604020202020204" pitchFamily="34" charset="0"/>
            </a:rPr>
            <a:t>GED et démarche qualité </a:t>
          </a:r>
        </a:p>
        <a:p>
          <a:pPr marL="0" lvl="0" indent="0" algn="ctr" defTabSz="844550">
            <a:lnSpc>
              <a:spcPct val="90000"/>
            </a:lnSpc>
            <a:spcBef>
              <a:spcPct val="0"/>
            </a:spcBef>
            <a:spcAft>
              <a:spcPct val="35000"/>
            </a:spcAft>
            <a:buNone/>
          </a:pPr>
          <a:r>
            <a:rPr lang="fr-FR" sz="1900" b="1" kern="1200">
              <a:latin typeface="Arial" panose="020B0604020202020204" pitchFamily="34" charset="0"/>
              <a:ea typeface="Calibri" panose="020F0502020204030204" pitchFamily="34" charset="0"/>
              <a:cs typeface="Arial" panose="020B0604020202020204" pitchFamily="34" charset="0"/>
            </a:rPr>
            <a:t>l</a:t>
          </a:r>
          <a:r>
            <a:rPr lang="fr-FR" sz="1900" kern="1200">
              <a:latin typeface="Arial" panose="020B0604020202020204" pitchFamily="34" charset="0"/>
              <a:ea typeface="Calibri" panose="020F0502020204030204" pitchFamily="34" charset="0"/>
              <a:cs typeface="Times New Roman" panose="02020603050405020304" pitchFamily="18" charset="0"/>
            </a:rPr>
            <a:t>a GED s'inscrit au service de la démarche qualité. Elle permet d'accéder rapidement et partout aux procédures et manuels.</a:t>
          </a:r>
          <a:endParaRPr lang="fr-FR" sz="1900" kern="1200" dirty="0">
            <a:latin typeface="Arial" panose="020B0604020202020204" pitchFamily="34" charset="0"/>
            <a:ea typeface="Calibri" panose="020F0502020204030204" pitchFamily="34" charset="0"/>
            <a:cs typeface="Times New Roman" panose="02020603050405020304" pitchFamily="18" charset="0"/>
          </a:endParaRPr>
        </a:p>
      </dsp:txBody>
      <dsp:txXfrm>
        <a:off x="977896" y="543"/>
        <a:ext cx="3013571" cy="2346622"/>
      </dsp:txXfrm>
    </dsp:sp>
    <dsp:sp modelId="{17B3BD73-ECC8-44C0-93F8-DCD81DAC77C4}">
      <dsp:nvSpPr>
        <dsp:cNvPr id="0" name=""/>
        <dsp:cNvSpPr/>
      </dsp:nvSpPr>
      <dsp:spPr>
        <a:xfrm>
          <a:off x="4382571" y="543"/>
          <a:ext cx="5984865" cy="234662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kern="1200">
              <a:latin typeface="Arial" panose="020B0604020202020204" pitchFamily="34" charset="0"/>
              <a:ea typeface="Calibri" panose="020F0502020204030204" pitchFamily="34" charset="0"/>
              <a:cs typeface="Arial" panose="020B0604020202020204" pitchFamily="34" charset="0"/>
            </a:rPr>
            <a:t>Service clientèle et suivi des dossiers clients </a:t>
          </a:r>
        </a:p>
        <a:p>
          <a:pPr marL="0" lvl="0" indent="0" algn="ctr" defTabSz="844550">
            <a:lnSpc>
              <a:spcPct val="90000"/>
            </a:lnSpc>
            <a:spcBef>
              <a:spcPct val="0"/>
            </a:spcBef>
            <a:spcAft>
              <a:spcPct val="35000"/>
            </a:spcAft>
            <a:buNone/>
          </a:pPr>
          <a:r>
            <a:rPr lang="fr-FR" sz="1900" kern="1200">
              <a:latin typeface="Arial" panose="020B0604020202020204" pitchFamily="34" charset="0"/>
              <a:ea typeface="Calibri" panose="020F0502020204030204" pitchFamily="34" charset="0"/>
              <a:cs typeface="Arial" panose="020B0604020202020204" pitchFamily="34" charset="0"/>
            </a:rPr>
            <a:t>le dossier d'un client est disponible pour tout interlocuteur de l'entreprise qui peut avoir à interagir avec lui. Il n'est plus nécessaire de chercher le dossier papier lors d'un appel impromptu. Si tout a été numérisé et correctement indexé, le dossier est complet et aucune pièce n'y manque.</a:t>
          </a:r>
          <a:endParaRPr lang="fr-FR" sz="1900" kern="1200" dirty="0">
            <a:latin typeface="Arial" panose="020B0604020202020204" pitchFamily="34" charset="0"/>
            <a:ea typeface="Calibri" panose="020F0502020204030204" pitchFamily="34" charset="0"/>
            <a:cs typeface="Times New Roman" panose="02020603050405020304" pitchFamily="18" charset="0"/>
          </a:endParaRPr>
        </a:p>
      </dsp:txBody>
      <dsp:txXfrm>
        <a:off x="4382571" y="543"/>
        <a:ext cx="5984865" cy="2346622"/>
      </dsp:txXfrm>
    </dsp:sp>
    <dsp:sp modelId="{CDB40A90-A8CA-487A-A56D-9262F0C3C4E1}">
      <dsp:nvSpPr>
        <dsp:cNvPr id="0" name=""/>
        <dsp:cNvSpPr/>
      </dsp:nvSpPr>
      <dsp:spPr>
        <a:xfrm>
          <a:off x="817035" y="2738269"/>
          <a:ext cx="4884690" cy="234662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kern="1200" dirty="0">
              <a:latin typeface="Arial" panose="020B0604020202020204" pitchFamily="34" charset="0"/>
              <a:ea typeface="Calibri" panose="020F0502020204030204" pitchFamily="34" charset="0"/>
              <a:cs typeface="Arial" panose="020B0604020202020204" pitchFamily="34" charset="0"/>
            </a:rPr>
            <a:t>Suivi des comptes fournisseurs </a:t>
          </a:r>
        </a:p>
        <a:p>
          <a:pPr marL="0" lvl="0" indent="0" algn="ctr" defTabSz="844550">
            <a:lnSpc>
              <a:spcPct val="90000"/>
            </a:lnSpc>
            <a:spcBef>
              <a:spcPct val="0"/>
            </a:spcBef>
            <a:spcAft>
              <a:spcPct val="35000"/>
            </a:spcAft>
            <a:buNone/>
          </a:pPr>
          <a:r>
            <a:rPr lang="fr-FR" sz="1900" kern="1200" dirty="0">
              <a:latin typeface="Arial" panose="020B0604020202020204" pitchFamily="34" charset="0"/>
              <a:ea typeface="Calibri" panose="020F0502020204030204" pitchFamily="34" charset="0"/>
              <a:cs typeface="Arial" panose="020B0604020202020204" pitchFamily="34" charset="0"/>
            </a:rPr>
            <a:t>de manière symétrique aux dossiers clients, les comptes fournisseurs peuvent bénéficier de la GED. Les bons de commande et ordres de paiement sont rassemblés au même endroit et accessibles à tout moment pour toute personne autorisée.</a:t>
          </a:r>
          <a:endParaRPr lang="fr-FR" sz="1900" kern="1200" dirty="0">
            <a:latin typeface="Arial" panose="020B0604020202020204" pitchFamily="34" charset="0"/>
            <a:ea typeface="Calibri" panose="020F0502020204030204" pitchFamily="34" charset="0"/>
            <a:cs typeface="Times New Roman" panose="02020603050405020304" pitchFamily="18" charset="0"/>
          </a:endParaRPr>
        </a:p>
      </dsp:txBody>
      <dsp:txXfrm>
        <a:off x="817035" y="2738269"/>
        <a:ext cx="4884690" cy="2346622"/>
      </dsp:txXfrm>
    </dsp:sp>
    <dsp:sp modelId="{B84D034B-BD8E-44BE-A621-995FC5324D44}">
      <dsp:nvSpPr>
        <dsp:cNvPr id="0" name=""/>
        <dsp:cNvSpPr/>
      </dsp:nvSpPr>
      <dsp:spPr>
        <a:xfrm>
          <a:off x="6092829" y="2738269"/>
          <a:ext cx="4435468" cy="234662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b="1" kern="1200" dirty="0">
              <a:latin typeface="Arial" panose="020B0604020202020204" pitchFamily="34" charset="0"/>
              <a:ea typeface="Calibri" panose="020F0502020204030204" pitchFamily="34" charset="0"/>
              <a:cs typeface="Arial" panose="020B0604020202020204" pitchFamily="34" charset="0"/>
            </a:rPr>
            <a:t>Gestion des documents administratifs </a:t>
          </a:r>
        </a:p>
        <a:p>
          <a:pPr marL="0" lvl="0" indent="0" algn="ctr" defTabSz="844550">
            <a:lnSpc>
              <a:spcPct val="90000"/>
            </a:lnSpc>
            <a:spcBef>
              <a:spcPct val="0"/>
            </a:spcBef>
            <a:spcAft>
              <a:spcPct val="35000"/>
            </a:spcAft>
            <a:buNone/>
          </a:pPr>
          <a:r>
            <a:rPr lang="fr-FR" sz="1900" kern="1200" dirty="0">
              <a:latin typeface="Arial" panose="020B0604020202020204" pitchFamily="34" charset="0"/>
              <a:ea typeface="Calibri" panose="020F0502020204030204" pitchFamily="34" charset="0"/>
              <a:cs typeface="Arial" panose="020B0604020202020204" pitchFamily="34" charset="0"/>
            </a:rPr>
            <a:t>les documents administratifs sont gérés plus efficacement grâce à la GED. Une bonne indexation permet de gagner un temps précieux lors de la recherche d'un document.</a:t>
          </a:r>
          <a:endParaRPr lang="fr-FR" sz="19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6092829" y="2738269"/>
        <a:ext cx="4435468" cy="23466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CE129-D394-4415-A9E6-EF056B090735}">
      <dsp:nvSpPr>
        <dsp:cNvPr id="0" name=""/>
        <dsp:cNvSpPr/>
      </dsp:nvSpPr>
      <dsp:spPr>
        <a:xfrm>
          <a:off x="-5749963" y="-880616"/>
          <a:ext cx="6849699" cy="6849699"/>
        </a:xfrm>
        <a:prstGeom prst="blockArc">
          <a:avLst>
            <a:gd name="adj1" fmla="val 18900000"/>
            <a:gd name="adj2" fmla="val 2700000"/>
            <a:gd name="adj3" fmla="val 315"/>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78CB4F-CDE9-4873-952E-98CB12287E86}">
      <dsp:nvSpPr>
        <dsp:cNvPr id="0" name=""/>
        <dsp:cNvSpPr/>
      </dsp:nvSpPr>
      <dsp:spPr>
        <a:xfrm>
          <a:off x="356955" y="231321"/>
          <a:ext cx="11335315"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rgbClr val="FF0000"/>
              </a:solidFill>
              <a:latin typeface="Arial" panose="020B0604020202020204" pitchFamily="34" charset="0"/>
              <a:ea typeface="Calibri" panose="020F0502020204030204" pitchFamily="34" charset="0"/>
              <a:cs typeface="Arial" panose="020B0604020202020204" pitchFamily="34" charset="0"/>
            </a:rPr>
            <a:t>C’est un outil de travail collaboratif qui facilite le partage et l’échange de documents dématérialisés.</a:t>
          </a:r>
          <a:endParaRPr lang="fr-FR" sz="1800" b="1" kern="1200" dirty="0">
            <a:solidFill>
              <a:srgbClr val="FF0000"/>
            </a:solidFill>
          </a:endParaRPr>
        </a:p>
      </dsp:txBody>
      <dsp:txXfrm>
        <a:off x="356955" y="231321"/>
        <a:ext cx="11335315" cy="462439"/>
      </dsp:txXfrm>
    </dsp:sp>
    <dsp:sp modelId="{DFA1D46A-AFAA-4636-8C84-1CA2951F6DBE}">
      <dsp:nvSpPr>
        <dsp:cNvPr id="0" name=""/>
        <dsp:cNvSpPr/>
      </dsp:nvSpPr>
      <dsp:spPr>
        <a:xfrm>
          <a:off x="67931" y="173516"/>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ADA753-E2A6-4327-B133-3E4995AF348E}">
      <dsp:nvSpPr>
        <dsp:cNvPr id="0" name=""/>
        <dsp:cNvSpPr/>
      </dsp:nvSpPr>
      <dsp:spPr>
        <a:xfrm>
          <a:off x="775736" y="925388"/>
          <a:ext cx="10916534"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solidFill>
                <a:srgbClr val="FF0000"/>
              </a:solidFill>
              <a:latin typeface="Arial" panose="020B0604020202020204" pitchFamily="34" charset="0"/>
              <a:ea typeface="Calibri" panose="020F0502020204030204" pitchFamily="34" charset="0"/>
              <a:cs typeface="Arial" panose="020B0604020202020204" pitchFamily="34" charset="0"/>
            </a:rPr>
            <a:t>Elle réduits les coûts de stockages en dématérialisant les documents.</a:t>
          </a:r>
          <a:endParaRPr lang="fr-FR" sz="18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775736" y="925388"/>
        <a:ext cx="10916534" cy="462439"/>
      </dsp:txXfrm>
    </dsp:sp>
    <dsp:sp modelId="{FD5A615A-ED2A-48CD-8192-A30273A4A842}">
      <dsp:nvSpPr>
        <dsp:cNvPr id="0" name=""/>
        <dsp:cNvSpPr/>
      </dsp:nvSpPr>
      <dsp:spPr>
        <a:xfrm>
          <a:off x="486711" y="867583"/>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E0D21C-37FA-47BC-9048-281772C6E97B}">
      <dsp:nvSpPr>
        <dsp:cNvPr id="0" name=""/>
        <dsp:cNvSpPr/>
      </dsp:nvSpPr>
      <dsp:spPr>
        <a:xfrm>
          <a:off x="1005226" y="1618946"/>
          <a:ext cx="10687044"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rgbClr val="FF0000"/>
              </a:solidFill>
              <a:latin typeface="Arial" panose="020B0604020202020204" pitchFamily="34" charset="0"/>
              <a:ea typeface="Calibri" panose="020F0502020204030204" pitchFamily="34" charset="0"/>
              <a:cs typeface="Arial" panose="020B0604020202020204" pitchFamily="34" charset="0"/>
            </a:rPr>
            <a:t>Elle accélère les recherches en rationnalisant le classement et en indexant les documents,</a:t>
          </a:r>
          <a:endParaRPr lang="fr-FR" sz="18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1005226" y="1618946"/>
        <a:ext cx="10687044" cy="462439"/>
      </dsp:txXfrm>
    </dsp:sp>
    <dsp:sp modelId="{B193E5D4-F826-47A9-8F6B-D6DD1F9D606F}">
      <dsp:nvSpPr>
        <dsp:cNvPr id="0" name=""/>
        <dsp:cNvSpPr/>
      </dsp:nvSpPr>
      <dsp:spPr>
        <a:xfrm>
          <a:off x="716201" y="1561141"/>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908F87-8FDB-489A-B002-C12AD0AD6E36}">
      <dsp:nvSpPr>
        <dsp:cNvPr id="0" name=""/>
        <dsp:cNvSpPr/>
      </dsp:nvSpPr>
      <dsp:spPr>
        <a:xfrm>
          <a:off x="1078500" y="2313013"/>
          <a:ext cx="10613770"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solidFill>
                <a:srgbClr val="FF0000"/>
              </a:solidFill>
              <a:latin typeface="Arial" panose="020B0604020202020204" pitchFamily="34" charset="0"/>
              <a:ea typeface="Calibri" panose="020F0502020204030204" pitchFamily="34" charset="0"/>
              <a:cs typeface="Arial" panose="020B0604020202020204" pitchFamily="34" charset="0"/>
            </a:rPr>
            <a:t>Les documents restent toujours disponibles en interne ou en ligne.</a:t>
          </a:r>
          <a:endParaRPr lang="fr-FR" sz="18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1078500" y="2313013"/>
        <a:ext cx="10613770" cy="462439"/>
      </dsp:txXfrm>
    </dsp:sp>
    <dsp:sp modelId="{A8C04271-9C77-49FE-A85E-B0F2CF9018C3}">
      <dsp:nvSpPr>
        <dsp:cNvPr id="0" name=""/>
        <dsp:cNvSpPr/>
      </dsp:nvSpPr>
      <dsp:spPr>
        <a:xfrm>
          <a:off x="789475" y="2255208"/>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C721A2-A6B7-47E7-99E7-3C8B9D1C2795}">
      <dsp:nvSpPr>
        <dsp:cNvPr id="0" name=""/>
        <dsp:cNvSpPr/>
      </dsp:nvSpPr>
      <dsp:spPr>
        <a:xfrm>
          <a:off x="1005226" y="3007080"/>
          <a:ext cx="10687044"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solidFill>
                <a:srgbClr val="FF0000"/>
              </a:solidFill>
              <a:latin typeface="Arial" panose="020B0604020202020204" pitchFamily="34" charset="0"/>
              <a:ea typeface="Calibri" panose="020F0502020204030204" pitchFamily="34" charset="0"/>
              <a:cs typeface="Arial" panose="020B0604020202020204" pitchFamily="34" charset="0"/>
            </a:rPr>
            <a:t>Elle sécurise l’archivage des documents</a:t>
          </a:r>
          <a:endParaRPr lang="fr-FR" sz="18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1005226" y="3007080"/>
        <a:ext cx="10687044" cy="462439"/>
      </dsp:txXfrm>
    </dsp:sp>
    <dsp:sp modelId="{D5076A62-79B1-416F-93B0-AD25683FD8AC}">
      <dsp:nvSpPr>
        <dsp:cNvPr id="0" name=""/>
        <dsp:cNvSpPr/>
      </dsp:nvSpPr>
      <dsp:spPr>
        <a:xfrm>
          <a:off x="716201" y="2949275"/>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761016-47A4-4A79-AA7E-1DD591F6EEBB}">
      <dsp:nvSpPr>
        <dsp:cNvPr id="0" name=""/>
        <dsp:cNvSpPr/>
      </dsp:nvSpPr>
      <dsp:spPr>
        <a:xfrm>
          <a:off x="775736" y="3700638"/>
          <a:ext cx="10916534"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rgbClr val="FF0000"/>
              </a:solidFill>
              <a:latin typeface="Arial" panose="020B0604020202020204" pitchFamily="34" charset="0"/>
              <a:ea typeface="Calibri" panose="020F0502020204030204" pitchFamily="34" charset="0"/>
              <a:cs typeface="Arial" panose="020B0604020202020204" pitchFamily="34" charset="0"/>
            </a:rPr>
            <a:t>Elle réduit les coûts d’impression (dématérialisation) et l’impact carbone de la société.</a:t>
          </a:r>
          <a:endParaRPr lang="fr-FR" sz="18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775736" y="3700638"/>
        <a:ext cx="10916534" cy="462439"/>
      </dsp:txXfrm>
    </dsp:sp>
    <dsp:sp modelId="{50F7682A-8187-4F31-A1CD-84AD26740AEE}">
      <dsp:nvSpPr>
        <dsp:cNvPr id="0" name=""/>
        <dsp:cNvSpPr/>
      </dsp:nvSpPr>
      <dsp:spPr>
        <a:xfrm>
          <a:off x="486711" y="3642833"/>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87E4C5-9AA9-48F0-A192-C287DEA3B723}">
      <dsp:nvSpPr>
        <dsp:cNvPr id="0" name=""/>
        <dsp:cNvSpPr/>
      </dsp:nvSpPr>
      <dsp:spPr>
        <a:xfrm>
          <a:off x="356955" y="4394705"/>
          <a:ext cx="11335315" cy="46243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7062"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dirty="0">
              <a:solidFill>
                <a:srgbClr val="FF0000"/>
              </a:solidFill>
              <a:latin typeface="Arial" panose="020B0604020202020204" pitchFamily="34" charset="0"/>
              <a:ea typeface="Calibri" panose="020F0502020204030204" pitchFamily="34" charset="0"/>
              <a:cs typeface="Arial" panose="020B0604020202020204" pitchFamily="34" charset="0"/>
            </a:rPr>
            <a:t>Elle s’intègre aux applications habituelles des sociétés (texteur, tableur)</a:t>
          </a:r>
          <a:endParaRPr lang="fr-FR" sz="1800" b="1" kern="1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dsp:txBody>
      <dsp:txXfrm>
        <a:off x="356955" y="4394705"/>
        <a:ext cx="11335315" cy="462439"/>
      </dsp:txXfrm>
    </dsp:sp>
    <dsp:sp modelId="{FEED72BF-1FEE-443F-A69F-EFD49CBA7C72}">
      <dsp:nvSpPr>
        <dsp:cNvPr id="0" name=""/>
        <dsp:cNvSpPr/>
      </dsp:nvSpPr>
      <dsp:spPr>
        <a:xfrm>
          <a:off x="67931" y="4336900"/>
          <a:ext cx="578049" cy="57804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0698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 (GED)</a:t>
            </a:r>
          </a:p>
        </p:txBody>
      </p:sp>
      <p:sp>
        <p:nvSpPr>
          <p:cNvPr id="3" name="Rectangle 2"/>
          <p:cNvSpPr/>
          <p:nvPr/>
        </p:nvSpPr>
        <p:spPr>
          <a:xfrm>
            <a:off x="575734" y="1489326"/>
            <a:ext cx="11125199" cy="830997"/>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L’entreprise gère de nombreux documents </a:t>
            </a:r>
            <a:r>
              <a:rPr lang="fr-FR" sz="2400" b="1" dirty="0">
                <a:latin typeface="Arial" panose="020B0604020202020204" pitchFamily="34" charset="0"/>
                <a:ea typeface="Calibri" panose="020F0502020204030204" pitchFamily="34" charset="0"/>
                <a:cs typeface="Arial" panose="020B0604020202020204" pitchFamily="34" charset="0"/>
              </a:rPr>
              <a:t>numériques</a:t>
            </a:r>
            <a:r>
              <a:rPr lang="fr-FR" sz="2400" dirty="0">
                <a:latin typeface="Arial" panose="020B0604020202020204" pitchFamily="34" charset="0"/>
                <a:ea typeface="Calibri" panose="020F0502020204030204" pitchFamily="34" charset="0"/>
                <a:cs typeface="Arial" panose="020B0604020202020204" pitchFamily="34" charset="0"/>
              </a:rPr>
              <a:t> ou </a:t>
            </a:r>
            <a:r>
              <a:rPr lang="fr-FR" sz="2400" b="1" dirty="0">
                <a:latin typeface="Arial" panose="020B0604020202020204" pitchFamily="34" charset="0"/>
                <a:ea typeface="Calibri" panose="020F0502020204030204" pitchFamily="34" charset="0"/>
                <a:cs typeface="Arial" panose="020B0604020202020204" pitchFamily="34" charset="0"/>
              </a:rPr>
              <a:t>papier</a:t>
            </a:r>
            <a:r>
              <a:rPr lang="fr-FR" sz="2400" dirty="0">
                <a:latin typeface="Arial" panose="020B0604020202020204" pitchFamily="34" charset="0"/>
                <a:ea typeface="Calibri" panose="020F0502020204030204" pitchFamily="34" charset="0"/>
                <a:cs typeface="Arial" panose="020B0604020202020204" pitchFamily="34" charset="0"/>
              </a:rPr>
              <a:t>. Chaque document est </a:t>
            </a:r>
            <a:r>
              <a:rPr lang="fr-FR" sz="2400" b="1" dirty="0">
                <a:latin typeface="Arial" panose="020B0604020202020204" pitchFamily="34" charset="0"/>
                <a:ea typeface="Calibri" panose="020F0502020204030204" pitchFamily="34" charset="0"/>
                <a:cs typeface="Arial" panose="020B0604020202020204" pitchFamily="34" charset="0"/>
              </a:rPr>
              <a:t>collecté</a:t>
            </a:r>
            <a:r>
              <a:rPr lang="fr-FR" sz="2400" dirty="0">
                <a:latin typeface="Arial" panose="020B0604020202020204" pitchFamily="34" charset="0"/>
                <a:ea typeface="Calibri" panose="020F0502020204030204" pitchFamily="34" charset="0"/>
                <a:cs typeface="Arial" panose="020B0604020202020204" pitchFamily="34" charset="0"/>
              </a:rPr>
              <a:t> ou </a:t>
            </a:r>
            <a:r>
              <a:rPr lang="fr-FR" sz="2400" b="1" dirty="0">
                <a:latin typeface="Arial" panose="020B0604020202020204" pitchFamily="34" charset="0"/>
                <a:ea typeface="Calibri" panose="020F0502020204030204" pitchFamily="34" charset="0"/>
                <a:cs typeface="Arial" panose="020B0604020202020204" pitchFamily="34" charset="0"/>
              </a:rPr>
              <a:t>créé, traité, diffusé, classé </a:t>
            </a:r>
            <a:r>
              <a:rPr lang="fr-FR" sz="2400" dirty="0">
                <a:latin typeface="Arial" panose="020B0604020202020204" pitchFamily="34" charset="0"/>
                <a:ea typeface="Calibri" panose="020F0502020204030204" pitchFamily="34" charset="0"/>
                <a:cs typeface="Arial" panose="020B0604020202020204" pitchFamily="34" charset="0"/>
              </a:rPr>
              <a:t>et</a:t>
            </a:r>
            <a:r>
              <a:rPr lang="fr-FR" sz="2400" b="1" dirty="0">
                <a:latin typeface="Arial" panose="020B0604020202020204" pitchFamily="34" charset="0"/>
                <a:ea typeface="Calibri" panose="020F0502020204030204" pitchFamily="34" charset="0"/>
                <a:cs typeface="Arial" panose="020B0604020202020204" pitchFamily="34" charset="0"/>
              </a:rPr>
              <a:t> archivé.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6" name="Diagramme 5"/>
          <p:cNvGraphicFramePr/>
          <p:nvPr>
            <p:extLst>
              <p:ext uri="{D42A27DB-BD31-4B8C-83A1-F6EECF244321}">
                <p14:modId xmlns:p14="http://schemas.microsoft.com/office/powerpoint/2010/main" val="3518139721"/>
              </p:ext>
            </p:extLst>
          </p:nvPr>
        </p:nvGraphicFramePr>
        <p:xfrm>
          <a:off x="575734" y="2784380"/>
          <a:ext cx="10930466" cy="1026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75734" y="4055872"/>
            <a:ext cx="10752667" cy="1938992"/>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Arial" panose="020B0604020202020204" pitchFamily="34" charset="0"/>
              </a:rPr>
              <a:t>La </a:t>
            </a:r>
            <a:r>
              <a:rPr lang="fr-FR" sz="2400" b="1" dirty="0">
                <a:latin typeface="Arial" panose="020B0604020202020204" pitchFamily="34" charset="0"/>
                <a:ea typeface="Calibri" panose="020F0502020204030204" pitchFamily="34" charset="0"/>
                <a:cs typeface="Arial" panose="020B0604020202020204" pitchFamily="34" charset="0"/>
              </a:rPr>
              <a:t>Gestion Electronique des Documents</a:t>
            </a:r>
            <a:r>
              <a:rPr lang="fr-FR" sz="2400" dirty="0">
                <a:latin typeface="Arial" panose="020B0604020202020204" pitchFamily="34" charset="0"/>
                <a:ea typeface="Calibri" panose="020F0502020204030204" pitchFamily="34" charset="0"/>
                <a:cs typeface="Arial" panose="020B0604020202020204" pitchFamily="34" charset="0"/>
              </a:rPr>
              <a:t> (GED) consiste à organiser la gestion informatique des documents et des fichiers numériques au cours du cycle de vie des documents en organisant : </a:t>
            </a: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le classement, en réduisant les temps de recherches et les coûts de stockage et en facilitant le partage des informations. </a:t>
            </a:r>
            <a:endPar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28545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618265-2618-4419-B5C1-B3CC4AB43AAF}"/>
              </a:ext>
            </a:extLst>
          </p:cNvPr>
          <p:cNvSpPr/>
          <p:nvPr/>
        </p:nvSpPr>
        <p:spPr>
          <a:xfrm>
            <a:off x="469900" y="702732"/>
            <a:ext cx="10871200" cy="723275"/>
          </a:xfrm>
          <a:prstGeom prst="rect">
            <a:avLst/>
          </a:prstGeom>
        </p:spPr>
        <p:txBody>
          <a:bodyPr wrap="square">
            <a:spAutoFit/>
          </a:bodyPr>
          <a:lstStyle/>
          <a:p>
            <a:pPr marR="180340" algn="ctr">
              <a:spcBef>
                <a:spcPts val="600"/>
              </a:spcBef>
              <a:spcAft>
                <a:spcPts val="0"/>
              </a:spcAft>
            </a:pPr>
            <a:r>
              <a:rPr lang="fr-FR" sz="2000" b="1" dirty="0">
                <a:latin typeface="Arial" panose="020B0604020202020204" pitchFamily="34" charset="0"/>
                <a:ea typeface="Calibri" panose="020F0502020204030204" pitchFamily="34" charset="0"/>
                <a:cs typeface="Arial" panose="020B0604020202020204" pitchFamily="34" charset="0"/>
              </a:rPr>
              <a:t>Quelques exemples</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R="180340" algn="ctr">
              <a:spcBef>
                <a:spcPts val="600"/>
              </a:spcBef>
              <a:spcAft>
                <a:spcPts val="0"/>
              </a:spcAft>
            </a:pPr>
            <a:r>
              <a:rPr lang="fr-FR" sz="1600" b="1" dirty="0">
                <a:latin typeface="Arial" panose="020B0604020202020204" pitchFamily="34" charset="0"/>
                <a:ea typeface="Calibri" panose="020F0502020204030204" pitchFamily="34" charset="0"/>
                <a:cs typeface="Arial" panose="020B0604020202020204" pitchFamily="34" charset="0"/>
              </a:rPr>
              <a:t>http://ged.prestataires.com/</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BECD9A0-2655-4F59-AED4-FFD0644F4939}"/>
              </a:ext>
            </a:extLst>
          </p:cNvPr>
          <p:cNvSpPr/>
          <p:nvPr/>
        </p:nvSpPr>
        <p:spPr>
          <a:xfrm>
            <a:off x="0" y="0"/>
            <a:ext cx="910698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 (GED)</a:t>
            </a:r>
          </a:p>
        </p:txBody>
      </p:sp>
      <p:graphicFrame>
        <p:nvGraphicFramePr>
          <p:cNvPr id="4" name="Diagramme 3">
            <a:extLst>
              <a:ext uri="{FF2B5EF4-FFF2-40B4-BE49-F238E27FC236}">
                <a16:creationId xmlns:a16="http://schemas.microsoft.com/office/drawing/2014/main" id="{C7608BF7-C587-49E8-9207-4D1CE8CD5164}"/>
              </a:ext>
            </a:extLst>
          </p:cNvPr>
          <p:cNvGraphicFramePr/>
          <p:nvPr>
            <p:extLst>
              <p:ext uri="{D42A27DB-BD31-4B8C-83A1-F6EECF244321}">
                <p14:modId xmlns:p14="http://schemas.microsoft.com/office/powerpoint/2010/main" val="2618548684"/>
              </p:ext>
            </p:extLst>
          </p:nvPr>
        </p:nvGraphicFramePr>
        <p:xfrm>
          <a:off x="198966" y="1543964"/>
          <a:ext cx="11345333" cy="5085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04980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84775"/>
            <a:ext cx="11413066" cy="1061829"/>
          </a:xfrm>
          <a:prstGeom prst="rect">
            <a:avLst/>
          </a:prstGeom>
        </p:spPr>
        <p:txBody>
          <a:bodyPr wrap="square">
            <a:spAutoFit/>
          </a:bodyPr>
          <a:lstStyle/>
          <a:p>
            <a:pPr algn="just">
              <a:spcBef>
                <a:spcPts val="1200"/>
              </a:spcBef>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6.1. Avantages pour l’entreprise</a:t>
            </a:r>
          </a:p>
          <a:p>
            <a:pPr algn="ctr">
              <a:spcBef>
                <a:spcPts val="18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La GED est au service du </a:t>
            </a:r>
            <a:r>
              <a:rPr lang="fr-FR" sz="2000" b="1" dirty="0">
                <a:latin typeface="Arial" panose="020B0604020202020204" pitchFamily="34" charset="0"/>
                <a:ea typeface="Calibri" panose="020F0502020204030204" pitchFamily="34" charset="0"/>
                <a:cs typeface="Arial" panose="020B0604020202020204" pitchFamily="34" charset="0"/>
              </a:rPr>
              <a:t>système d’information (SI). Elle l’organise et le rationnalise</a:t>
            </a:r>
            <a:r>
              <a:rPr lang="fr-FR" sz="2000" dirty="0">
                <a:latin typeface="Arial" panose="020B0604020202020204" pitchFamily="34" charset="0"/>
                <a:ea typeface="Calibri" panose="020F0502020204030204" pitchFamily="34" charset="0"/>
                <a:cs typeface="Arial" panose="020B0604020202020204" pitchFamily="34" charset="0"/>
              </a:rPr>
              <a:t>. </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Diagramme 3"/>
          <p:cNvGraphicFramePr/>
          <p:nvPr>
            <p:extLst>
              <p:ext uri="{D42A27DB-BD31-4B8C-83A1-F6EECF244321}">
                <p14:modId xmlns:p14="http://schemas.microsoft.com/office/powerpoint/2010/main" val="1498511450"/>
              </p:ext>
            </p:extLst>
          </p:nvPr>
        </p:nvGraphicFramePr>
        <p:xfrm>
          <a:off x="93132" y="1679380"/>
          <a:ext cx="11760202" cy="5088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0" y="0"/>
            <a:ext cx="783099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a:t>
            </a:r>
          </a:p>
        </p:txBody>
      </p:sp>
    </p:spTree>
    <p:extLst>
      <p:ext uri="{BB962C8B-B14F-4D97-AF65-F5344CB8AC3E}">
        <p14:creationId xmlns:p14="http://schemas.microsoft.com/office/powerpoint/2010/main" val="16878299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402449856"/>
              </p:ext>
            </p:extLst>
          </p:nvPr>
        </p:nvGraphicFramePr>
        <p:xfrm>
          <a:off x="584201" y="2345267"/>
          <a:ext cx="10761132" cy="4153269"/>
        </p:xfrm>
        <a:graphic>
          <a:graphicData uri="http://schemas.openxmlformats.org/drawingml/2006/table">
            <a:tbl>
              <a:tblPr firstRow="1" firstCol="1" bandRow="1">
                <a:tableStyleId>{5C22544A-7EE6-4342-B048-85BDC9FD1C3A}</a:tableStyleId>
              </a:tblPr>
              <a:tblGrid>
                <a:gridCol w="1126558">
                  <a:extLst>
                    <a:ext uri="{9D8B030D-6E8A-4147-A177-3AD203B41FA5}">
                      <a16:colId xmlns:a16="http://schemas.microsoft.com/office/drawing/2014/main" val="20000"/>
                    </a:ext>
                  </a:extLst>
                </a:gridCol>
                <a:gridCol w="9634574">
                  <a:extLst>
                    <a:ext uri="{9D8B030D-6E8A-4147-A177-3AD203B41FA5}">
                      <a16:colId xmlns:a16="http://schemas.microsoft.com/office/drawing/2014/main" val="20001"/>
                    </a:ext>
                  </a:extLst>
                </a:gridCol>
              </a:tblGrid>
              <a:tr h="537589">
                <a:tc>
                  <a:txBody>
                    <a:bodyPr/>
                    <a:lstStyle/>
                    <a:p>
                      <a:pPr algn="just">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tc>
                <a:tc>
                  <a:txBody>
                    <a:bodyPr/>
                    <a:lstStyle/>
                    <a:p>
                      <a:pPr algn="ctr">
                        <a:spcBef>
                          <a:spcPts val="600"/>
                        </a:spcBef>
                        <a:spcAft>
                          <a:spcPts val="600"/>
                        </a:spcAft>
                      </a:pPr>
                      <a:r>
                        <a:rPr lang="fr-FR" sz="2000" dirty="0">
                          <a:solidFill>
                            <a:srgbClr val="FF0000"/>
                          </a:solidFill>
                          <a:effectLst/>
                          <a:latin typeface="Arial" panose="020B0604020202020204" pitchFamily="34" charset="0"/>
                          <a:cs typeface="Arial" panose="020B0604020202020204" pitchFamily="34" charset="0"/>
                        </a:rPr>
                        <a:t>Fonctions des applications GED</a:t>
                      </a:r>
                      <a:endParaRPr lang="fr-FR"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0"/>
                  </a:ext>
                </a:extLst>
              </a:tr>
              <a:tr h="3615680">
                <a:tc>
                  <a:txBody>
                    <a:bodyPr/>
                    <a:lstStyle/>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Capture</a:t>
                      </a:r>
                      <a:endParaRPr lang="fr-FR" sz="1800" dirty="0">
                        <a:solidFill>
                          <a:srgbClr val="FF0000"/>
                        </a:solidFill>
                        <a:effectLst/>
                        <a:latin typeface="Arial" panose="020B0604020202020204" pitchFamily="34" charset="0"/>
                        <a:cs typeface="Arial" panose="020B0604020202020204" pitchFamily="34" charset="0"/>
                      </a:endParaRPr>
                    </a:p>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 </a:t>
                      </a:r>
                      <a:endParaRPr lang="fr-FR"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tc>
                  <a:txBody>
                    <a:bodyPr/>
                    <a:lstStyle/>
                    <a:p>
                      <a:pPr marL="342900" lvl="0" indent="-342900" algn="just">
                        <a:spcBef>
                          <a:spcPts val="12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Capture et indexation manuelle des documents </a:t>
                      </a:r>
                      <a:r>
                        <a:rPr lang="fr-FR" sz="1800" dirty="0">
                          <a:effectLst/>
                          <a:latin typeface="Arial" panose="020B0604020202020204" pitchFamily="34" charset="0"/>
                          <a:cs typeface="Arial" panose="020B0604020202020204" pitchFamily="34" charset="0"/>
                        </a:rPr>
                        <a:t>: Le programme gère la numérisation des documents qui sont stockés dans un dossier temporaire. Les documents sont ensuite convertis (souvent au format </a:t>
                      </a:r>
                      <a:r>
                        <a:rPr lang="fr-FR" sz="1800" dirty="0" err="1">
                          <a:effectLst/>
                          <a:latin typeface="Arial" panose="020B0604020202020204" pitchFamily="34" charset="0"/>
                          <a:cs typeface="Arial" panose="020B0604020202020204" pitchFamily="34" charset="0"/>
                        </a:rPr>
                        <a:t>pdf</a:t>
                      </a:r>
                      <a:r>
                        <a:rPr lang="fr-FR" sz="1800" dirty="0">
                          <a:effectLst/>
                          <a:latin typeface="Arial" panose="020B0604020202020204" pitchFamily="34" charset="0"/>
                          <a:cs typeface="Arial" panose="020B0604020202020204" pitchFamily="34" charset="0"/>
                        </a:rPr>
                        <a:t>), nommés, indexés puis enregistrés sur le serveur de documents (dans l’entreprise ou en ligne).</a:t>
                      </a:r>
                    </a:p>
                    <a:p>
                      <a:pPr marL="342900" lvl="0" indent="-342900" algn="just">
                        <a:spcBef>
                          <a:spcPts val="12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Visualisation et corrections avant indexation</a:t>
                      </a:r>
                      <a:r>
                        <a:rPr lang="fr-FR" sz="1800" dirty="0">
                          <a:effectLst/>
                          <a:latin typeface="Arial" panose="020B0604020202020204" pitchFamily="34" charset="0"/>
                          <a:cs typeface="Arial" panose="020B0604020202020204" pitchFamily="34" charset="0"/>
                        </a:rPr>
                        <a:t> : Les documents numérisés ou </a:t>
                      </a:r>
                      <a:r>
                        <a:rPr lang="fr-FR" sz="1800" dirty="0" err="1">
                          <a:effectLst/>
                          <a:latin typeface="Arial" panose="020B0604020202020204" pitchFamily="34" charset="0"/>
                          <a:cs typeface="Arial" panose="020B0604020202020204" pitchFamily="34" charset="0"/>
                        </a:rPr>
                        <a:t>pdf</a:t>
                      </a:r>
                      <a:r>
                        <a:rPr lang="fr-FR" sz="1800" dirty="0">
                          <a:effectLst/>
                          <a:latin typeface="Arial" panose="020B0604020202020204" pitchFamily="34" charset="0"/>
                          <a:cs typeface="Arial" panose="020B0604020202020204" pitchFamily="34" charset="0"/>
                        </a:rPr>
                        <a:t> peuvent être visualisés et contrôlés. (Possibilité de recadrer ou de faire pivoter un document scanné dans le mauvais sens).</a:t>
                      </a:r>
                    </a:p>
                    <a:p>
                      <a:pPr marL="342900" lvl="0" indent="-342900" algn="just">
                        <a:spcBef>
                          <a:spcPts val="12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Suivi du traitement d'un document </a:t>
                      </a:r>
                      <a:r>
                        <a:rPr lang="fr-FR" sz="1800" dirty="0">
                          <a:effectLst/>
                          <a:latin typeface="Arial" panose="020B0604020202020204" pitchFamily="34" charset="0"/>
                          <a:cs typeface="Arial" panose="020B0604020202020204" pitchFamily="34" charset="0"/>
                        </a:rPr>
                        <a:t>: Possibilité d’indiquer par des marques visuelles les documents pour indiquer leur état de traitement ou d’archivage.</a:t>
                      </a:r>
                    </a:p>
                    <a:p>
                      <a:pPr marL="342900" lvl="0" indent="-342900" algn="just">
                        <a:spcBef>
                          <a:spcPts val="1200"/>
                        </a:spcBef>
                        <a:spcAft>
                          <a:spcPts val="60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Annotation des documents type « post-it »</a:t>
                      </a:r>
                      <a:r>
                        <a:rPr lang="fr-FR" sz="1800" dirty="0">
                          <a:effectLst/>
                          <a:latin typeface="Arial" panose="020B0604020202020204" pitchFamily="34" charset="0"/>
                          <a:cs typeface="Arial" panose="020B0604020202020204" pitchFamily="34" charset="0"/>
                        </a:rPr>
                        <a:t> : Possibilité d’annoter par des messages les documents.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tc>
                <a:extLst>
                  <a:ext uri="{0D108BD9-81ED-4DB2-BD59-A6C34878D82A}">
                    <a16:rowId xmlns:a16="http://schemas.microsoft.com/office/drawing/2014/main" val="10001"/>
                  </a:ext>
                </a:extLst>
              </a:tr>
            </a:tbl>
          </a:graphicData>
        </a:graphic>
      </p:graphicFrame>
      <p:sp>
        <p:nvSpPr>
          <p:cNvPr id="6" name="Rectangle 5"/>
          <p:cNvSpPr/>
          <p:nvPr/>
        </p:nvSpPr>
        <p:spPr>
          <a:xfrm>
            <a:off x="236113" y="770467"/>
            <a:ext cx="11037194" cy="1431161"/>
          </a:xfrm>
          <a:prstGeom prst="rect">
            <a:avLst/>
          </a:prstGeom>
        </p:spPr>
        <p:txBody>
          <a:bodyPr wrap="square">
            <a:spAutoFit/>
          </a:bodyPr>
          <a:lstStyle/>
          <a:p>
            <a:pPr algn="just">
              <a:spcBef>
                <a:spcPts val="1200"/>
              </a:spcBef>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6.2. Modalités d’utilisation</a:t>
            </a:r>
          </a:p>
          <a:p>
            <a:pPr algn="ctr">
              <a:spcBef>
                <a:spcPts val="1800"/>
              </a:spcBef>
              <a:spcAft>
                <a:spcPts val="600"/>
              </a:spcAft>
            </a:pPr>
            <a:r>
              <a:rPr lang="fr-FR" sz="2200" dirty="0">
                <a:latin typeface="Arial" panose="020B0604020202020204" pitchFamily="34" charset="0"/>
                <a:ea typeface="Calibri" panose="020F0502020204030204" pitchFamily="34" charset="0"/>
                <a:cs typeface="Times New Roman" panose="02020603050405020304" pitchFamily="18" charset="0"/>
              </a:rPr>
              <a:t>Toutes les entreprises classent et archivent leurs documents. Les applications de GED améliorent le classement et l’archivage numérique</a:t>
            </a:r>
            <a:r>
              <a:rPr lang="fr-FR" sz="2000" dirty="0">
                <a:latin typeface="Arial" panose="020B0604020202020204" pitchFamily="34" charset="0"/>
                <a:ea typeface="Calibri" panose="020F0502020204030204" pitchFamily="34" charset="0"/>
                <a:cs typeface="Times New Roman" panose="02020603050405020304" pitchFamily="18" charset="0"/>
              </a:rPr>
              <a:t>. </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0" y="92212"/>
            <a:ext cx="783099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a:t>
            </a:r>
          </a:p>
        </p:txBody>
      </p:sp>
    </p:spTree>
    <p:extLst>
      <p:ext uri="{BB962C8B-B14F-4D97-AF65-F5344CB8AC3E}">
        <p14:creationId xmlns:p14="http://schemas.microsoft.com/office/powerpoint/2010/main" val="14897846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76200"/>
            <a:ext cx="783099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a:t>
            </a:r>
          </a:p>
        </p:txBody>
      </p:sp>
      <p:graphicFrame>
        <p:nvGraphicFramePr>
          <p:cNvPr id="3" name="Tableau 2"/>
          <p:cNvGraphicFramePr>
            <a:graphicFrameLocks noGrp="1"/>
          </p:cNvGraphicFramePr>
          <p:nvPr>
            <p:extLst>
              <p:ext uri="{D42A27DB-BD31-4B8C-83A1-F6EECF244321}">
                <p14:modId xmlns:p14="http://schemas.microsoft.com/office/powerpoint/2010/main" val="267052284"/>
              </p:ext>
            </p:extLst>
          </p:nvPr>
        </p:nvGraphicFramePr>
        <p:xfrm>
          <a:off x="465666" y="1608668"/>
          <a:ext cx="10896601" cy="4673598"/>
        </p:xfrm>
        <a:graphic>
          <a:graphicData uri="http://schemas.openxmlformats.org/drawingml/2006/table">
            <a:tbl>
              <a:tblPr firstRow="1" firstCol="1" bandRow="1">
                <a:tableStyleId>{5C22544A-7EE6-4342-B048-85BDC9FD1C3A}</a:tableStyleId>
              </a:tblPr>
              <a:tblGrid>
                <a:gridCol w="1471593">
                  <a:extLst>
                    <a:ext uri="{9D8B030D-6E8A-4147-A177-3AD203B41FA5}">
                      <a16:colId xmlns:a16="http://schemas.microsoft.com/office/drawing/2014/main" val="20000"/>
                    </a:ext>
                  </a:extLst>
                </a:gridCol>
                <a:gridCol w="9425008">
                  <a:extLst>
                    <a:ext uri="{9D8B030D-6E8A-4147-A177-3AD203B41FA5}">
                      <a16:colId xmlns:a16="http://schemas.microsoft.com/office/drawing/2014/main" val="20001"/>
                    </a:ext>
                  </a:extLst>
                </a:gridCol>
              </a:tblGrid>
              <a:tr h="510191">
                <a:tc>
                  <a:txBody>
                    <a:bodyPr/>
                    <a:lstStyle/>
                    <a:p>
                      <a:pPr algn="just">
                        <a:spcBef>
                          <a:spcPts val="600"/>
                        </a:spcBef>
                        <a:spcAft>
                          <a:spcPts val="600"/>
                        </a:spcAft>
                      </a:pPr>
                      <a:r>
                        <a:rPr lang="fr-FR" sz="2400" dirty="0">
                          <a:solidFill>
                            <a:srgbClr val="FF0000"/>
                          </a:solidFill>
                          <a:effectLst/>
                          <a:latin typeface="Arial" panose="020B0604020202020204" pitchFamily="34" charset="0"/>
                          <a:cs typeface="Arial" panose="020B0604020202020204" pitchFamily="34" charset="0"/>
                        </a:rPr>
                        <a:t>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tc>
                <a:tc>
                  <a:txBody>
                    <a:bodyPr/>
                    <a:lstStyle/>
                    <a:p>
                      <a:pPr algn="ctr">
                        <a:spcBef>
                          <a:spcPts val="600"/>
                        </a:spcBef>
                        <a:spcAft>
                          <a:spcPts val="600"/>
                        </a:spcAft>
                      </a:pPr>
                      <a:r>
                        <a:rPr lang="fr-FR" sz="2000" dirty="0">
                          <a:solidFill>
                            <a:srgbClr val="FF0000"/>
                          </a:solidFill>
                          <a:effectLst/>
                          <a:latin typeface="Arial" panose="020B0604020202020204" pitchFamily="34" charset="0"/>
                          <a:cs typeface="Arial" panose="020B0604020202020204" pitchFamily="34" charset="0"/>
                        </a:rPr>
                        <a:t>Fonctions des applications GED</a:t>
                      </a:r>
                      <a:endParaRPr lang="fr-FR"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0"/>
                  </a:ext>
                </a:extLst>
              </a:tr>
              <a:tr h="1911274">
                <a:tc>
                  <a:txBody>
                    <a:bodyPr/>
                    <a:lstStyle/>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Archivage</a:t>
                      </a:r>
                      <a:endParaRPr lang="fr-FR"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tc>
                  <a:txBody>
                    <a:bodyPr/>
                    <a:lstStyle/>
                    <a:p>
                      <a:pPr marL="342900" lvl="0" indent="-342900" algn="l">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Arborescence personnalisée</a:t>
                      </a:r>
                      <a:r>
                        <a:rPr lang="fr-FR" sz="1800" dirty="0">
                          <a:effectLst/>
                          <a:latin typeface="Arial" panose="020B0604020202020204" pitchFamily="34" charset="0"/>
                          <a:cs typeface="Arial" panose="020B0604020202020204" pitchFamily="34" charset="0"/>
                        </a:rPr>
                        <a:t> : Elles permettent de personnaliser l’arborescence de l’archivage afin de correspondre au mieux à l’organisation de la société.</a:t>
                      </a:r>
                    </a:p>
                    <a:p>
                      <a:pPr marL="342900" lvl="0" indent="-342900" algn="l">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Classements multicritères</a:t>
                      </a:r>
                      <a:r>
                        <a:rPr lang="fr-FR" sz="1800" dirty="0">
                          <a:effectLst/>
                          <a:latin typeface="Arial" panose="020B0604020202020204" pitchFamily="34" charset="0"/>
                          <a:cs typeface="Arial" panose="020B0604020202020204" pitchFamily="34" charset="0"/>
                        </a:rPr>
                        <a:t> : Des mots clés sont affectés à chaque document. Ils alimentent un index (mots clés, dates ou valeurs). Une recherche sur ces critères permet d’accéder directement au document.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1"/>
                  </a:ext>
                </a:extLst>
              </a:tr>
              <a:tr h="2252133">
                <a:tc>
                  <a:txBody>
                    <a:bodyPr/>
                    <a:lstStyle/>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Recherche et affichage</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tc>
                  <a:txBody>
                    <a:bodyPr/>
                    <a:lstStyle/>
                    <a:p>
                      <a:pPr marL="342900" lvl="0" indent="-342900" algn="l">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Recherches de documents </a:t>
                      </a:r>
                      <a:r>
                        <a:rPr lang="fr-FR" sz="1800" dirty="0">
                          <a:effectLst/>
                          <a:latin typeface="Arial" panose="020B0604020202020204" pitchFamily="34" charset="0"/>
                          <a:cs typeface="Arial" panose="020B0604020202020204" pitchFamily="34" charset="0"/>
                        </a:rPr>
                        <a:t>: Les recherches de documents sont réalisées par des requêtes sur les mots clés, le nom du fichier, la taille, le format, la date, l’auteur. Les requêtes peuvent être enregistrées pour un usage répété. </a:t>
                      </a:r>
                    </a:p>
                    <a:p>
                      <a:pPr marL="342900" lvl="0" indent="-342900" algn="l">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Affichage des résultats</a:t>
                      </a:r>
                      <a:r>
                        <a:rPr lang="fr-FR" sz="1800" dirty="0">
                          <a:effectLst/>
                          <a:latin typeface="Arial" panose="020B0604020202020204" pitchFamily="34" charset="0"/>
                          <a:cs typeface="Arial" panose="020B0604020202020204" pitchFamily="34" charset="0"/>
                        </a:rPr>
                        <a:t> : L’affichage du résultat des requêtes se fait sous forme de listes. Les documents peuvent être pré visualisés ou affichés par un clique ou un simple survol de la souris.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046208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7830990"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6. Gestion électronique des documents</a:t>
            </a:r>
          </a:p>
        </p:txBody>
      </p:sp>
      <p:graphicFrame>
        <p:nvGraphicFramePr>
          <p:cNvPr id="3" name="Tableau 2"/>
          <p:cNvGraphicFramePr>
            <a:graphicFrameLocks noGrp="1"/>
          </p:cNvGraphicFramePr>
          <p:nvPr>
            <p:extLst>
              <p:ext uri="{D42A27DB-BD31-4B8C-83A1-F6EECF244321}">
                <p14:modId xmlns:p14="http://schemas.microsoft.com/office/powerpoint/2010/main" val="2770979358"/>
              </p:ext>
            </p:extLst>
          </p:nvPr>
        </p:nvGraphicFramePr>
        <p:xfrm>
          <a:off x="491067" y="1548711"/>
          <a:ext cx="10930467" cy="4323376"/>
        </p:xfrm>
        <a:graphic>
          <a:graphicData uri="http://schemas.openxmlformats.org/drawingml/2006/table">
            <a:tbl>
              <a:tblPr firstRow="1" firstCol="1" bandRow="1">
                <a:tableStyleId>{5C22544A-7EE6-4342-B048-85BDC9FD1C3A}</a:tableStyleId>
              </a:tblPr>
              <a:tblGrid>
                <a:gridCol w="1476168">
                  <a:extLst>
                    <a:ext uri="{9D8B030D-6E8A-4147-A177-3AD203B41FA5}">
                      <a16:colId xmlns:a16="http://schemas.microsoft.com/office/drawing/2014/main" val="20000"/>
                    </a:ext>
                  </a:extLst>
                </a:gridCol>
                <a:gridCol w="9454299">
                  <a:extLst>
                    <a:ext uri="{9D8B030D-6E8A-4147-A177-3AD203B41FA5}">
                      <a16:colId xmlns:a16="http://schemas.microsoft.com/office/drawing/2014/main" val="20001"/>
                    </a:ext>
                  </a:extLst>
                </a:gridCol>
              </a:tblGrid>
              <a:tr h="489298">
                <a:tc>
                  <a:txBody>
                    <a:bodyPr/>
                    <a:lstStyle/>
                    <a:p>
                      <a:pPr algn="just">
                        <a:spcBef>
                          <a:spcPts val="600"/>
                        </a:spcBef>
                        <a:spcAft>
                          <a:spcPts val="600"/>
                        </a:spcAft>
                      </a:pPr>
                      <a:r>
                        <a:rPr lang="fr-FR" sz="2000" dirty="0">
                          <a:effectLst/>
                          <a:latin typeface="Arial" panose="020B0604020202020204" pitchFamily="34" charset="0"/>
                          <a:cs typeface="Arial" panose="020B0604020202020204" pitchFamily="34" charset="0"/>
                        </a:rPr>
                        <a:t>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tc>
                <a:tc>
                  <a:txBody>
                    <a:bodyPr/>
                    <a:lstStyle/>
                    <a:p>
                      <a:pPr algn="ctr">
                        <a:spcBef>
                          <a:spcPts val="600"/>
                        </a:spcBef>
                        <a:spcAft>
                          <a:spcPts val="600"/>
                        </a:spcAft>
                      </a:pPr>
                      <a:r>
                        <a:rPr lang="fr-FR" sz="2000" dirty="0">
                          <a:solidFill>
                            <a:srgbClr val="FF0000"/>
                          </a:solidFill>
                          <a:effectLst/>
                          <a:latin typeface="Arial" panose="020B0604020202020204" pitchFamily="34" charset="0"/>
                          <a:cs typeface="Arial" panose="020B0604020202020204" pitchFamily="34" charset="0"/>
                        </a:rPr>
                        <a:t>Fonctions des applications GED</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0"/>
                  </a:ext>
                </a:extLst>
              </a:tr>
              <a:tr h="2034458">
                <a:tc>
                  <a:txBody>
                    <a:bodyPr/>
                    <a:lstStyle/>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Sécurité</a:t>
                      </a:r>
                    </a:p>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tc>
                  <a:txBody>
                    <a:bodyPr/>
                    <a:lstStyle/>
                    <a:p>
                      <a:pPr marL="342900" lvl="0" indent="-342900" algn="just">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Droits de consultation paramétrables</a:t>
                      </a:r>
                      <a:r>
                        <a:rPr lang="fr-FR" sz="1800" dirty="0">
                          <a:effectLst/>
                          <a:latin typeface="Arial" panose="020B0604020202020204" pitchFamily="34" charset="0"/>
                          <a:cs typeface="Arial" panose="020B0604020202020204" pitchFamily="34" charset="0"/>
                        </a:rPr>
                        <a:t> : L’accès au document peut être contrôlé par des mots de passe. Ces sécurités garantissent un travail collaboratif efficace, dans le respect de la confidentialité.</a:t>
                      </a:r>
                    </a:p>
                    <a:p>
                      <a:pPr marL="342900" lvl="0" indent="-342900" algn="just">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Consultation en réseau</a:t>
                      </a:r>
                      <a:r>
                        <a:rPr lang="fr-FR" sz="1800" dirty="0">
                          <a:effectLst/>
                          <a:latin typeface="Arial" panose="020B0604020202020204" pitchFamily="34" charset="0"/>
                          <a:cs typeface="Arial" panose="020B0604020202020204" pitchFamily="34" charset="0"/>
                        </a:rPr>
                        <a:t> : il est possible d’affecter un code utilisateur et un mot de passe à chaque utilisateur afin de permettre un accès à partir d’un réseau.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1"/>
                  </a:ext>
                </a:extLst>
              </a:tr>
              <a:tr h="1799620">
                <a:tc>
                  <a:txBody>
                    <a:bodyPr/>
                    <a:lstStyle/>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Diffusion</a:t>
                      </a:r>
                    </a:p>
                    <a:p>
                      <a:pPr algn="ctr">
                        <a:spcBef>
                          <a:spcPts val="600"/>
                        </a:spcBef>
                        <a:spcAft>
                          <a:spcPts val="0"/>
                        </a:spcAft>
                      </a:pPr>
                      <a:r>
                        <a:rPr lang="fr-FR" sz="2000" dirty="0">
                          <a:solidFill>
                            <a:srgbClr val="FF0000"/>
                          </a:solidFill>
                          <a:effectLst/>
                          <a:latin typeface="Arial" panose="020B0604020202020204" pitchFamily="34" charset="0"/>
                          <a:cs typeface="Arial" panose="020B0604020202020204" pitchFamily="34" charset="0"/>
                        </a:rPr>
                        <a:t> </a:t>
                      </a:r>
                      <a:endParaRPr lang="fr-FR"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tc>
                  <a:txBody>
                    <a:bodyPr/>
                    <a:lstStyle/>
                    <a:p>
                      <a:pPr marL="342900" lvl="0" indent="-342900" algn="just">
                        <a:spcBef>
                          <a:spcPts val="1800"/>
                        </a:spcBef>
                        <a:spcAft>
                          <a:spcPts val="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Copie des archives sur CD-ROM </a:t>
                      </a:r>
                      <a:r>
                        <a:rPr lang="fr-FR" sz="1800" dirty="0">
                          <a:effectLst/>
                          <a:latin typeface="Arial" panose="020B0604020202020204" pitchFamily="34" charset="0"/>
                          <a:cs typeface="Arial" panose="020B0604020202020204" pitchFamily="34" charset="0"/>
                        </a:rPr>
                        <a:t>: Il est possible de graver sur CD ou DVD les archives, index, module d’affichage et droits de consultation. Cette option rend la recherche possible hors ligne.</a:t>
                      </a:r>
                    </a:p>
                    <a:p>
                      <a:pPr marL="342900" lvl="0" indent="-342900" algn="just">
                        <a:spcBef>
                          <a:spcPts val="1800"/>
                        </a:spcBef>
                        <a:spcAft>
                          <a:spcPts val="600"/>
                        </a:spcAft>
                        <a:buFont typeface="Symbol" panose="05050102010706020507" pitchFamily="18" charset="2"/>
                        <a:buChar char=""/>
                      </a:pPr>
                      <a:r>
                        <a:rPr lang="fr-FR" sz="1800" b="1" dirty="0">
                          <a:effectLst/>
                          <a:latin typeface="Arial" panose="020B0604020202020204" pitchFamily="34" charset="0"/>
                          <a:cs typeface="Arial" panose="020B0604020202020204" pitchFamily="34" charset="0"/>
                        </a:rPr>
                        <a:t>Envoi des documents par mail </a:t>
                      </a:r>
                      <a:r>
                        <a:rPr lang="fr-FR" sz="1800" dirty="0">
                          <a:effectLst/>
                          <a:latin typeface="Arial" panose="020B0604020202020204" pitchFamily="34" charset="0"/>
                          <a:cs typeface="Arial" panose="020B0604020202020204" pitchFamily="34" charset="0"/>
                        </a:rPr>
                        <a:t>: Il est possible d’envoyer des fichiers PDF et des documents par courriel.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59003" marR="59003"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404316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431</TotalTime>
  <Words>825</Words>
  <Application>Microsoft Office PowerPoint</Application>
  <PresentationFormat>Grand écran</PresentationFormat>
  <Paragraphs>62</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Century Gothic</vt:lpstr>
      <vt:lpstr>Symbol</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46</cp:revision>
  <dcterms:created xsi:type="dcterms:W3CDTF">2014-01-14T07:42:30Z</dcterms:created>
  <dcterms:modified xsi:type="dcterms:W3CDTF">2024-01-12T22:43:02Z</dcterms:modified>
</cp:coreProperties>
</file>