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7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94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5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62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83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32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9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5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1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0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3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90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2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69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6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15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12/01/2024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04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10068"/>
            <a:ext cx="11328401" cy="516465"/>
          </a:xfrm>
        </p:spPr>
        <p:txBody>
          <a:bodyPr>
            <a:normAutofit fontScale="90000"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fr-FR" sz="3100" b="1" dirty="0"/>
              <a:t>Archiver les documents</a:t>
            </a:r>
            <a:endParaRPr lang="fr-FR" sz="4900" b="1" dirty="0"/>
          </a:p>
        </p:txBody>
      </p:sp>
      <p:sp>
        <p:nvSpPr>
          <p:cNvPr id="3" name="Rectangle 2"/>
          <p:cNvSpPr/>
          <p:nvPr/>
        </p:nvSpPr>
        <p:spPr>
          <a:xfrm>
            <a:off x="151651" y="1215451"/>
            <a:ext cx="11382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droit français impose une durée minimum de conservation des documents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743225"/>
              </p:ext>
            </p:extLst>
          </p:nvPr>
        </p:nvGraphicFramePr>
        <p:xfrm>
          <a:off x="741195" y="1973834"/>
          <a:ext cx="10629537" cy="45328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5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3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03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Durée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Documents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8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3 ans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spcBef>
                          <a:spcPts val="12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Dossiers des salariés 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après leur départ, feuille de présence, pouvoirs aux assemblées générales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5 ans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spcBef>
                          <a:spcPts val="12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Documents fiscaux, relatifs au droit des sociétés et au droit social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: solde de tout compte, bulletins de paie, registre du personnel, compte individuel, registre de présence…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fr-FR" sz="18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est conseillé de porter cette durée à 10 ans.</a:t>
                      </a:r>
                      <a:endParaRPr lang="fr-FR" sz="2000" b="1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33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10 ans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spcBef>
                          <a:spcPts val="12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Documents comptables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: livres et pièces justificatives, documents relatifs à la TVA : facturiers, factures, registres.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146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0000"/>
                          </a:solidFill>
                          <a:effectLst/>
                        </a:rPr>
                        <a:t>30 ans</a:t>
                      </a:r>
                      <a:endParaRPr lang="fr-FR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spcBef>
                          <a:spcPts val="12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Titres de propriété et actes de vente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fiches de répartition de la participation et de l'intéressement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fr-FR" sz="18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est conseillé de porter cette durée à 50 ans.</a:t>
                      </a:r>
                      <a:endParaRPr lang="fr-FR" sz="2000" b="1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197</TotalTime>
  <Words>133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5. Archiver les documents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40</cp:revision>
  <dcterms:created xsi:type="dcterms:W3CDTF">2014-01-14T07:42:30Z</dcterms:created>
  <dcterms:modified xsi:type="dcterms:W3CDTF">2024-01-12T22:42:30Z</dcterms:modified>
</cp:coreProperties>
</file>