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57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BED7E1-B56B-44B4-9873-F85709EEA5F8}" type="doc">
      <dgm:prSet loTypeId="urn:microsoft.com/office/officeart/2005/8/layout/hierarchy2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003F2E55-2F0D-49DE-B9F1-97579759EECC}">
      <dgm:prSet phldrT="[Texte]" custT="1"/>
      <dgm:spPr/>
      <dgm:t>
        <a:bodyPr/>
        <a:lstStyle/>
        <a:p>
          <a:r>
            <a:rPr lang="fr-FR" sz="2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Indexation</a:t>
          </a:r>
          <a:endParaRPr lang="fr-FR" sz="3200" b="1" dirty="0">
            <a:solidFill>
              <a:schemeClr val="bg1"/>
            </a:solidFill>
          </a:endParaRPr>
        </a:p>
      </dgm:t>
    </dgm:pt>
    <dgm:pt modelId="{96FA6EB9-04AD-4FD6-BD18-C94798CE4C81}" type="parTrans" cxnId="{30382350-2247-46B2-A63F-3682E2831B26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F157AFE0-C08D-4862-BAB1-3086EDEE7193}" type="sibTrans" cxnId="{30382350-2247-46B2-A63F-3682E2831B26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5E0A85CE-4C5C-4526-B0BF-A5665245001F}">
      <dgm:prSet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Par métadonnées</a:t>
          </a:r>
          <a:endParaRPr lang="fr-FR" sz="24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L’application utilisée pour créer le document associe au fichier des métadonnées qui sont : le type, l’auteur, le titre, la source, la date de création, etc.</a:t>
          </a:r>
          <a:endParaRPr lang="fr-FR" sz="20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6E74C2E-5B17-4C2E-8096-FE818F1B5C3B}" type="parTrans" cxnId="{FFADAA5D-9403-4C47-A6CA-C386D8CCF183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866196E5-013C-49E4-A52B-22A3597D9A4E}" type="sibTrans" cxnId="{FFADAA5D-9403-4C47-A6CA-C386D8CCF183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46A2E1F7-6754-421C-B7C6-CB2792D446BB}">
      <dgm:prSet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Par mots-clés</a:t>
          </a:r>
          <a:r>
            <a:rPr lang="fr-FR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</a:p>
        <a:p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Des mots clés sont associés au document et paramétrés par l’auteur. </a:t>
          </a:r>
          <a:endParaRPr lang="fr-FR" sz="20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47173B7-EE73-4118-A4E1-25413372A2C4}" type="parTrans" cxnId="{0D7EBD4F-B051-49D1-8CA8-7A7A1F665F32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362057FA-17DB-4FD1-93D7-C6AFC7C67610}" type="sibTrans" cxnId="{0D7EBD4F-B051-49D1-8CA8-7A7A1F665F32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63B2DDC0-3332-4937-8A04-9FBE82BBCEDF}" type="pres">
      <dgm:prSet presAssocID="{4DBED7E1-B56B-44B4-9873-F85709EEA5F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A47D422-A05C-42E7-9CFA-5B2379ABA705}" type="pres">
      <dgm:prSet presAssocID="{003F2E55-2F0D-49DE-B9F1-97579759EECC}" presName="root1" presStyleCnt="0"/>
      <dgm:spPr/>
    </dgm:pt>
    <dgm:pt modelId="{CDCC42D3-7997-4BF0-ADDC-D129DA439A1C}" type="pres">
      <dgm:prSet presAssocID="{003F2E55-2F0D-49DE-B9F1-97579759EECC}" presName="LevelOneTextNode" presStyleLbl="node0" presStyleIdx="0" presStyleCnt="1" custScaleX="77341" custScaleY="68996">
        <dgm:presLayoutVars>
          <dgm:chPref val="3"/>
        </dgm:presLayoutVars>
      </dgm:prSet>
      <dgm:spPr/>
    </dgm:pt>
    <dgm:pt modelId="{DC5D1211-9FFA-4373-974F-7722FC1626A5}" type="pres">
      <dgm:prSet presAssocID="{003F2E55-2F0D-49DE-B9F1-97579759EECC}" presName="level2hierChild" presStyleCnt="0"/>
      <dgm:spPr/>
    </dgm:pt>
    <dgm:pt modelId="{9E3C5A4F-A0E4-42F5-901B-860191564F03}" type="pres">
      <dgm:prSet presAssocID="{B6E74C2E-5B17-4C2E-8096-FE818F1B5C3B}" presName="conn2-1" presStyleLbl="parChTrans1D2" presStyleIdx="0" presStyleCnt="2"/>
      <dgm:spPr/>
    </dgm:pt>
    <dgm:pt modelId="{BD534492-8018-4A18-BDA9-585DA909CA75}" type="pres">
      <dgm:prSet presAssocID="{B6E74C2E-5B17-4C2E-8096-FE818F1B5C3B}" presName="connTx" presStyleLbl="parChTrans1D2" presStyleIdx="0" presStyleCnt="2"/>
      <dgm:spPr/>
    </dgm:pt>
    <dgm:pt modelId="{8C2302A6-B3D1-4225-8CFF-C81F163C8611}" type="pres">
      <dgm:prSet presAssocID="{5E0A85CE-4C5C-4526-B0BF-A5665245001F}" presName="root2" presStyleCnt="0"/>
      <dgm:spPr/>
    </dgm:pt>
    <dgm:pt modelId="{D095D32F-1C4B-4F49-B1E7-8AB893D88A01}" type="pres">
      <dgm:prSet presAssocID="{5E0A85CE-4C5C-4526-B0BF-A5665245001F}" presName="LevelTwoTextNode" presStyleLbl="node2" presStyleIdx="0" presStyleCnt="2" custScaleX="249071">
        <dgm:presLayoutVars>
          <dgm:chPref val="3"/>
        </dgm:presLayoutVars>
      </dgm:prSet>
      <dgm:spPr/>
    </dgm:pt>
    <dgm:pt modelId="{923DED4E-067F-4A36-AD4E-1BDABD723E25}" type="pres">
      <dgm:prSet presAssocID="{5E0A85CE-4C5C-4526-B0BF-A5665245001F}" presName="level3hierChild" presStyleCnt="0"/>
      <dgm:spPr/>
    </dgm:pt>
    <dgm:pt modelId="{AC824712-51CB-40D7-ACD1-A4C0B06CEBB7}" type="pres">
      <dgm:prSet presAssocID="{547173B7-EE73-4118-A4E1-25413372A2C4}" presName="conn2-1" presStyleLbl="parChTrans1D2" presStyleIdx="1" presStyleCnt="2"/>
      <dgm:spPr/>
    </dgm:pt>
    <dgm:pt modelId="{D0DD1012-0BE3-452A-A801-BE646F58AABE}" type="pres">
      <dgm:prSet presAssocID="{547173B7-EE73-4118-A4E1-25413372A2C4}" presName="connTx" presStyleLbl="parChTrans1D2" presStyleIdx="1" presStyleCnt="2"/>
      <dgm:spPr/>
    </dgm:pt>
    <dgm:pt modelId="{71D81062-0B37-4B88-BAA1-EE9F3AF0DFF6}" type="pres">
      <dgm:prSet presAssocID="{46A2E1F7-6754-421C-B7C6-CB2792D446BB}" presName="root2" presStyleCnt="0"/>
      <dgm:spPr/>
    </dgm:pt>
    <dgm:pt modelId="{014D7BAB-EEAE-4376-B176-0FC6FF2F9DFA}" type="pres">
      <dgm:prSet presAssocID="{46A2E1F7-6754-421C-B7C6-CB2792D446BB}" presName="LevelTwoTextNode" presStyleLbl="node2" presStyleIdx="1" presStyleCnt="2" custScaleX="249071">
        <dgm:presLayoutVars>
          <dgm:chPref val="3"/>
        </dgm:presLayoutVars>
      </dgm:prSet>
      <dgm:spPr/>
    </dgm:pt>
    <dgm:pt modelId="{67C8B00D-DC09-4B17-B914-DBDCFA74FFE6}" type="pres">
      <dgm:prSet presAssocID="{46A2E1F7-6754-421C-B7C6-CB2792D446BB}" presName="level3hierChild" presStyleCnt="0"/>
      <dgm:spPr/>
    </dgm:pt>
  </dgm:ptLst>
  <dgm:cxnLst>
    <dgm:cxn modelId="{66A87B0A-08B7-4FE3-916B-7F374EF0F4A6}" type="presOf" srcId="{547173B7-EE73-4118-A4E1-25413372A2C4}" destId="{AC824712-51CB-40D7-ACD1-A4C0B06CEBB7}" srcOrd="0" destOrd="0" presId="urn:microsoft.com/office/officeart/2005/8/layout/hierarchy2"/>
    <dgm:cxn modelId="{DDE6171C-DF16-4261-892A-FB675D6E7C95}" type="presOf" srcId="{547173B7-EE73-4118-A4E1-25413372A2C4}" destId="{D0DD1012-0BE3-452A-A801-BE646F58AABE}" srcOrd="1" destOrd="0" presId="urn:microsoft.com/office/officeart/2005/8/layout/hierarchy2"/>
    <dgm:cxn modelId="{A8B21F1C-79E1-4C9F-8B73-4B0B7F363A52}" type="presOf" srcId="{4DBED7E1-B56B-44B4-9873-F85709EEA5F8}" destId="{63B2DDC0-3332-4937-8A04-9FBE82BBCEDF}" srcOrd="0" destOrd="0" presId="urn:microsoft.com/office/officeart/2005/8/layout/hierarchy2"/>
    <dgm:cxn modelId="{CBEC2831-3E75-41F7-BE0E-913F3F1D135B}" type="presOf" srcId="{003F2E55-2F0D-49DE-B9F1-97579759EECC}" destId="{CDCC42D3-7997-4BF0-ADDC-D129DA439A1C}" srcOrd="0" destOrd="0" presId="urn:microsoft.com/office/officeart/2005/8/layout/hierarchy2"/>
    <dgm:cxn modelId="{FFADAA5D-9403-4C47-A6CA-C386D8CCF183}" srcId="{003F2E55-2F0D-49DE-B9F1-97579759EECC}" destId="{5E0A85CE-4C5C-4526-B0BF-A5665245001F}" srcOrd="0" destOrd="0" parTransId="{B6E74C2E-5B17-4C2E-8096-FE818F1B5C3B}" sibTransId="{866196E5-013C-49E4-A52B-22A3597D9A4E}"/>
    <dgm:cxn modelId="{0D7EBD4F-B051-49D1-8CA8-7A7A1F665F32}" srcId="{003F2E55-2F0D-49DE-B9F1-97579759EECC}" destId="{46A2E1F7-6754-421C-B7C6-CB2792D446BB}" srcOrd="1" destOrd="0" parTransId="{547173B7-EE73-4118-A4E1-25413372A2C4}" sibTransId="{362057FA-17DB-4FD1-93D7-C6AFC7C67610}"/>
    <dgm:cxn modelId="{30382350-2247-46B2-A63F-3682E2831B26}" srcId="{4DBED7E1-B56B-44B4-9873-F85709EEA5F8}" destId="{003F2E55-2F0D-49DE-B9F1-97579759EECC}" srcOrd="0" destOrd="0" parTransId="{96FA6EB9-04AD-4FD6-BD18-C94798CE4C81}" sibTransId="{F157AFE0-C08D-4862-BAB1-3086EDEE7193}"/>
    <dgm:cxn modelId="{4A4BC154-96D8-40B7-924C-563B890AC80F}" type="presOf" srcId="{5E0A85CE-4C5C-4526-B0BF-A5665245001F}" destId="{D095D32F-1C4B-4F49-B1E7-8AB893D88A01}" srcOrd="0" destOrd="0" presId="urn:microsoft.com/office/officeart/2005/8/layout/hierarchy2"/>
    <dgm:cxn modelId="{9690B0AD-81B4-476A-B63C-12E4B9C41964}" type="presOf" srcId="{B6E74C2E-5B17-4C2E-8096-FE818F1B5C3B}" destId="{BD534492-8018-4A18-BDA9-585DA909CA75}" srcOrd="1" destOrd="0" presId="urn:microsoft.com/office/officeart/2005/8/layout/hierarchy2"/>
    <dgm:cxn modelId="{DD84E2DD-84C5-4A99-B341-BC5EFC480CDD}" type="presOf" srcId="{B6E74C2E-5B17-4C2E-8096-FE818F1B5C3B}" destId="{9E3C5A4F-A0E4-42F5-901B-860191564F03}" srcOrd="0" destOrd="0" presId="urn:microsoft.com/office/officeart/2005/8/layout/hierarchy2"/>
    <dgm:cxn modelId="{D9B322E5-C219-4ABD-A499-0EAA68330BB2}" type="presOf" srcId="{46A2E1F7-6754-421C-B7C6-CB2792D446BB}" destId="{014D7BAB-EEAE-4376-B176-0FC6FF2F9DFA}" srcOrd="0" destOrd="0" presId="urn:microsoft.com/office/officeart/2005/8/layout/hierarchy2"/>
    <dgm:cxn modelId="{E7A6E0F8-9D09-43AD-ABB4-B8253A74FA2F}" type="presParOf" srcId="{63B2DDC0-3332-4937-8A04-9FBE82BBCEDF}" destId="{2A47D422-A05C-42E7-9CFA-5B2379ABA705}" srcOrd="0" destOrd="0" presId="urn:microsoft.com/office/officeart/2005/8/layout/hierarchy2"/>
    <dgm:cxn modelId="{3599369A-EFAA-4732-9421-F682E0643279}" type="presParOf" srcId="{2A47D422-A05C-42E7-9CFA-5B2379ABA705}" destId="{CDCC42D3-7997-4BF0-ADDC-D129DA439A1C}" srcOrd="0" destOrd="0" presId="urn:microsoft.com/office/officeart/2005/8/layout/hierarchy2"/>
    <dgm:cxn modelId="{41D9E265-C1A0-49E0-8855-5A7D162B4CCF}" type="presParOf" srcId="{2A47D422-A05C-42E7-9CFA-5B2379ABA705}" destId="{DC5D1211-9FFA-4373-974F-7722FC1626A5}" srcOrd="1" destOrd="0" presId="urn:microsoft.com/office/officeart/2005/8/layout/hierarchy2"/>
    <dgm:cxn modelId="{D94C1B2B-75B5-425D-BE4D-58CDFCB330DA}" type="presParOf" srcId="{DC5D1211-9FFA-4373-974F-7722FC1626A5}" destId="{9E3C5A4F-A0E4-42F5-901B-860191564F03}" srcOrd="0" destOrd="0" presId="urn:microsoft.com/office/officeart/2005/8/layout/hierarchy2"/>
    <dgm:cxn modelId="{11734E15-F900-4631-BCAB-09345D9BCBC8}" type="presParOf" srcId="{9E3C5A4F-A0E4-42F5-901B-860191564F03}" destId="{BD534492-8018-4A18-BDA9-585DA909CA75}" srcOrd="0" destOrd="0" presId="urn:microsoft.com/office/officeart/2005/8/layout/hierarchy2"/>
    <dgm:cxn modelId="{33393268-6D8E-492C-A0EF-9DB35ED0EF4D}" type="presParOf" srcId="{DC5D1211-9FFA-4373-974F-7722FC1626A5}" destId="{8C2302A6-B3D1-4225-8CFF-C81F163C8611}" srcOrd="1" destOrd="0" presId="urn:microsoft.com/office/officeart/2005/8/layout/hierarchy2"/>
    <dgm:cxn modelId="{6B3BAEA0-D110-4582-A2D6-D52DC05EBC43}" type="presParOf" srcId="{8C2302A6-B3D1-4225-8CFF-C81F163C8611}" destId="{D095D32F-1C4B-4F49-B1E7-8AB893D88A01}" srcOrd="0" destOrd="0" presId="urn:microsoft.com/office/officeart/2005/8/layout/hierarchy2"/>
    <dgm:cxn modelId="{B807F1EB-B737-40BC-9705-4BE81AC471E0}" type="presParOf" srcId="{8C2302A6-B3D1-4225-8CFF-C81F163C8611}" destId="{923DED4E-067F-4A36-AD4E-1BDABD723E25}" srcOrd="1" destOrd="0" presId="urn:microsoft.com/office/officeart/2005/8/layout/hierarchy2"/>
    <dgm:cxn modelId="{9EF37A6E-4C95-43C8-AD97-B20AD07F2147}" type="presParOf" srcId="{DC5D1211-9FFA-4373-974F-7722FC1626A5}" destId="{AC824712-51CB-40D7-ACD1-A4C0B06CEBB7}" srcOrd="2" destOrd="0" presId="urn:microsoft.com/office/officeart/2005/8/layout/hierarchy2"/>
    <dgm:cxn modelId="{A7B3B9C2-075B-4C92-9C74-C81D28752098}" type="presParOf" srcId="{AC824712-51CB-40D7-ACD1-A4C0B06CEBB7}" destId="{D0DD1012-0BE3-452A-A801-BE646F58AABE}" srcOrd="0" destOrd="0" presId="urn:microsoft.com/office/officeart/2005/8/layout/hierarchy2"/>
    <dgm:cxn modelId="{7A7608A2-F224-48E8-BFAF-FB8EC3D299E6}" type="presParOf" srcId="{DC5D1211-9FFA-4373-974F-7722FC1626A5}" destId="{71D81062-0B37-4B88-BAA1-EE9F3AF0DFF6}" srcOrd="3" destOrd="0" presId="urn:microsoft.com/office/officeart/2005/8/layout/hierarchy2"/>
    <dgm:cxn modelId="{B57F923C-A8F6-4D49-A837-2A628EA3200F}" type="presParOf" srcId="{71D81062-0B37-4B88-BAA1-EE9F3AF0DFF6}" destId="{014D7BAB-EEAE-4376-B176-0FC6FF2F9DFA}" srcOrd="0" destOrd="0" presId="urn:microsoft.com/office/officeart/2005/8/layout/hierarchy2"/>
    <dgm:cxn modelId="{CFA2D2AD-925C-4F3C-BCA7-CBB93CF9CBE2}" type="presParOf" srcId="{71D81062-0B37-4B88-BAA1-EE9F3AF0DFF6}" destId="{67C8B00D-DC09-4B17-B914-DBDCFA74FFE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C42D3-7997-4BF0-ADDC-D129DA439A1C}">
      <dsp:nvSpPr>
        <dsp:cNvPr id="0" name=""/>
        <dsp:cNvSpPr/>
      </dsp:nvSpPr>
      <dsp:spPr>
        <a:xfrm>
          <a:off x="232309" y="1120219"/>
          <a:ext cx="2368148" cy="10563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Indexation</a:t>
          </a:r>
          <a:endParaRPr lang="fr-FR" sz="3200" b="1" kern="1200" dirty="0">
            <a:solidFill>
              <a:schemeClr val="bg1"/>
            </a:solidFill>
          </a:endParaRPr>
        </a:p>
      </dsp:txBody>
      <dsp:txXfrm>
        <a:off x="263247" y="1151157"/>
        <a:ext cx="2306272" cy="994438"/>
      </dsp:txXfrm>
    </dsp:sp>
    <dsp:sp modelId="{9E3C5A4F-A0E4-42F5-901B-860191564F03}">
      <dsp:nvSpPr>
        <dsp:cNvPr id="0" name=""/>
        <dsp:cNvSpPr/>
      </dsp:nvSpPr>
      <dsp:spPr>
        <a:xfrm rot="19457599">
          <a:off x="2458687" y="1166425"/>
          <a:ext cx="1508325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1508325" y="4179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solidFill>
              <a:schemeClr val="bg1"/>
            </a:solidFill>
          </a:endParaRPr>
        </a:p>
      </dsp:txBody>
      <dsp:txXfrm>
        <a:off x="3175142" y="1170512"/>
        <a:ext cx="75416" cy="75416"/>
      </dsp:txXfrm>
    </dsp:sp>
    <dsp:sp modelId="{D095D32F-1C4B-4F49-B1E7-8AB893D88A01}">
      <dsp:nvSpPr>
        <dsp:cNvPr id="0" name=""/>
        <dsp:cNvSpPr/>
      </dsp:nvSpPr>
      <dsp:spPr>
        <a:xfrm>
          <a:off x="3825241" y="2574"/>
          <a:ext cx="7626449" cy="15309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Par métadonnées</a:t>
          </a:r>
          <a:endParaRPr lang="fr-FR" sz="2400" kern="12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L’application utilisée pour créer le document associe au fichier des métadonnées qui sont : le type, l’auteur, le titre, la source, la date de création, etc.</a:t>
          </a:r>
          <a:endParaRPr lang="fr-FR" sz="2000" kern="12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870082" y="47415"/>
        <a:ext cx="7536767" cy="1441296"/>
      </dsp:txXfrm>
    </dsp:sp>
    <dsp:sp modelId="{AC824712-51CB-40D7-ACD1-A4C0B06CEBB7}">
      <dsp:nvSpPr>
        <dsp:cNvPr id="0" name=""/>
        <dsp:cNvSpPr/>
      </dsp:nvSpPr>
      <dsp:spPr>
        <a:xfrm rot="2142401">
          <a:off x="2458687" y="2046738"/>
          <a:ext cx="1508325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1508325" y="4179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solidFill>
              <a:schemeClr val="bg1"/>
            </a:solidFill>
          </a:endParaRPr>
        </a:p>
      </dsp:txBody>
      <dsp:txXfrm>
        <a:off x="3175142" y="2050825"/>
        <a:ext cx="75416" cy="75416"/>
      </dsp:txXfrm>
    </dsp:sp>
    <dsp:sp modelId="{014D7BAB-EEAE-4376-B176-0FC6FF2F9DFA}">
      <dsp:nvSpPr>
        <dsp:cNvPr id="0" name=""/>
        <dsp:cNvSpPr/>
      </dsp:nvSpPr>
      <dsp:spPr>
        <a:xfrm>
          <a:off x="3825241" y="1763200"/>
          <a:ext cx="7626449" cy="15309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Par mots-clés</a:t>
          </a:r>
          <a:r>
            <a:rPr lang="fr-FR" sz="24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Des mots clés sont associés au document et paramétrés par l’auteur. </a:t>
          </a:r>
          <a:endParaRPr lang="fr-FR" sz="2000" kern="12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870082" y="1808041"/>
        <a:ext cx="7536767" cy="1441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41" y="82878"/>
            <a:ext cx="448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4. Indexer les documents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1928" y="894632"/>
            <a:ext cx="91524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L’indexation consiste à paramétrer pour chaque document des mots-clés destinés à accélérer les recherches. 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094386424"/>
              </p:ext>
            </p:extLst>
          </p:nvPr>
        </p:nvGraphicFramePr>
        <p:xfrm>
          <a:off x="245531" y="1923245"/>
          <a:ext cx="11684001" cy="3296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84915" y="5451170"/>
            <a:ext cx="11108266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Mots clés et métadonnées sont attachés aux propriétés du document.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peuvent être consultés ou modifiés lors de l’affichage des propriétés du document.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8930" y="116257"/>
            <a:ext cx="50786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4. Indexer les documents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957871"/>
              </p:ext>
            </p:extLst>
          </p:nvPr>
        </p:nvGraphicFramePr>
        <p:xfrm>
          <a:off x="2099732" y="1190421"/>
          <a:ext cx="8475135" cy="5565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2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022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Onglet : Général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5755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Nom, type 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et application source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Chemin d’accès 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Taille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Cycle de vie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Attribut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53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223" y="1742242"/>
            <a:ext cx="4631861" cy="492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AutoShape 199"/>
          <p:cNvCxnSpPr>
            <a:cxnSpLocks noChangeShapeType="1"/>
          </p:cNvCxnSpPr>
          <p:nvPr/>
        </p:nvCxnSpPr>
        <p:spPr bwMode="auto">
          <a:xfrm flipV="1">
            <a:off x="7029450" y="8521700"/>
            <a:ext cx="930275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200"/>
          <p:cNvCxnSpPr>
            <a:cxnSpLocks noChangeShapeType="1"/>
          </p:cNvCxnSpPr>
          <p:nvPr/>
        </p:nvCxnSpPr>
        <p:spPr bwMode="auto">
          <a:xfrm flipH="1">
            <a:off x="8491538" y="7596188"/>
            <a:ext cx="179387" cy="647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>
          <a:xfrm>
            <a:off x="7931150" y="8388350"/>
            <a:ext cx="1273175" cy="109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5317067" y="2760133"/>
            <a:ext cx="1712383" cy="1778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5317067" y="3182937"/>
            <a:ext cx="1712383" cy="4482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5384800" y="3875919"/>
            <a:ext cx="1678517" cy="1526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5384800" y="4556124"/>
            <a:ext cx="1678517" cy="565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5384800" y="5198901"/>
            <a:ext cx="1310681" cy="1872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20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3543" y="111453"/>
            <a:ext cx="48510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4. Indexer les document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905595"/>
              </p:ext>
            </p:extLst>
          </p:nvPr>
        </p:nvGraphicFramePr>
        <p:xfrm>
          <a:off x="1701800" y="1107421"/>
          <a:ext cx="7502525" cy="5589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6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5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73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Onglet : Détails avec métadonnées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0978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Titre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Objet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Mots clé 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d’indexation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49" name="Image 1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768" y="1708944"/>
            <a:ext cx="4546552" cy="483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AutoShape 199"/>
          <p:cNvCxnSpPr>
            <a:cxnSpLocks noChangeShapeType="1"/>
          </p:cNvCxnSpPr>
          <p:nvPr/>
        </p:nvCxnSpPr>
        <p:spPr bwMode="auto">
          <a:xfrm flipV="1">
            <a:off x="7029450" y="8521700"/>
            <a:ext cx="930275" cy="296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200"/>
          <p:cNvCxnSpPr>
            <a:cxnSpLocks noChangeShapeType="1"/>
          </p:cNvCxnSpPr>
          <p:nvPr/>
        </p:nvCxnSpPr>
        <p:spPr bwMode="auto">
          <a:xfrm flipH="1">
            <a:off x="8491538" y="7596188"/>
            <a:ext cx="179387" cy="647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>
          <a:xfrm>
            <a:off x="7931150" y="8388350"/>
            <a:ext cx="1273175" cy="109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4216400" y="2531533"/>
            <a:ext cx="1954907" cy="3654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4216400" y="3149601"/>
            <a:ext cx="203957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4216400" y="3298837"/>
            <a:ext cx="2039574" cy="10222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67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008" y="245533"/>
            <a:ext cx="55098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4. Indexation - descripteurs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0866" y="2184400"/>
            <a:ext cx="864446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Lors des recherches, les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mots clés sont utilisés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sélectionner et afficher les documents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 satisfont les critères de requête.</a:t>
            </a:r>
            <a:endParaRPr lang="fr-F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17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229</TotalTime>
  <Words>168</Words>
  <Application>Microsoft Office PowerPoint</Application>
  <PresentationFormat>Grand écran</PresentationFormat>
  <Paragraphs>39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43</cp:revision>
  <dcterms:created xsi:type="dcterms:W3CDTF">2014-01-14T07:42:30Z</dcterms:created>
  <dcterms:modified xsi:type="dcterms:W3CDTF">2024-01-12T22:42:10Z</dcterms:modified>
</cp:coreProperties>
</file>