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Style moyen 2 - Accentuation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12/01/2024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05049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12/01/2024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17725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12/01/2024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39405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12/01/2024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425154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12/01/2024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26223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12/01/2024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01835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12/01/2024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73299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12/01/2024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39470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12/01/2024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2352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12/01/2024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1819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12/01/2024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56062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12/01/2024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914332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12/01/2024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71909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12/01/2024</a:t>
            </a:fld>
            <a:endParaRPr lang="fr-F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83922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12/01/2024</a:t>
            </a:fld>
            <a:endParaRPr lang="fr-F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2692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12/01/2024</a:t>
            </a:fld>
            <a:endParaRPr lang="fr-F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1660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12/01/2024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81562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E0B14B23-EBBB-4FF8-A86F-057ABCCE629C}" type="datetimeFigureOut">
              <a:rPr lang="fr-FR" smtClean="0"/>
              <a:t>12/01/2024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220490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  <p:sldLayoutId id="2147483780" r:id="rId12"/>
    <p:sldLayoutId id="2147483781" r:id="rId13"/>
    <p:sldLayoutId id="2147483782" r:id="rId14"/>
    <p:sldLayoutId id="2147483783" r:id="rId15"/>
    <p:sldLayoutId id="2147483784" r:id="rId16"/>
    <p:sldLayoutId id="2147483785" r:id="rId17"/>
  </p:sldLayoutIdLst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0635" y="0"/>
            <a:ext cx="756168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Bef>
                <a:spcPts val="600"/>
              </a:spcBef>
              <a:spcAft>
                <a:spcPts val="0"/>
              </a:spcAft>
              <a:tabLst>
                <a:tab pos="179705" algn="l"/>
                <a:tab pos="539750" algn="l"/>
                <a:tab pos="899795" algn="l"/>
                <a:tab pos="1259840" algn="l"/>
                <a:tab pos="1619885" algn="l"/>
                <a:tab pos="1979930" algn="l"/>
                <a:tab pos="2339975" algn="l"/>
                <a:tab pos="2700020" algn="l"/>
                <a:tab pos="3060065" algn="l"/>
                <a:tab pos="3420110" algn="l"/>
              </a:tabLst>
            </a:pPr>
            <a:r>
              <a:rPr lang="fr-FR" sz="3200" b="1" dirty="0">
                <a:solidFill>
                  <a:srgbClr val="FFFF00"/>
                </a:solidFill>
                <a:latin typeface="Arial" panose="020B0604020202020204" pitchFamily="34" charset="0"/>
              </a:rPr>
              <a:t>3. Organiser les supports numériques</a:t>
            </a:r>
          </a:p>
        </p:txBody>
      </p:sp>
      <p:sp>
        <p:nvSpPr>
          <p:cNvPr id="3" name="Rectangle 2"/>
          <p:cNvSpPr/>
          <p:nvPr/>
        </p:nvSpPr>
        <p:spPr>
          <a:xfrm>
            <a:off x="686872" y="1100666"/>
            <a:ext cx="10732395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fr-FR" sz="22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 est important d’organiser l’archivage des fichiers qui n’ont plus d’utilités immédiates, afin d’alléger les dossiers pour y conserver uniquement les fichiers qui correspondent à un besoin actuel.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fr-FR" sz="22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 y a lieu de distinguer le traitement à réaliser en fonction du type de fichiers à traiter :</a:t>
            </a:r>
            <a:endParaRPr lang="fr-FR" sz="22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7263718"/>
              </p:ext>
            </p:extLst>
          </p:nvPr>
        </p:nvGraphicFramePr>
        <p:xfrm>
          <a:off x="536425" y="3107974"/>
          <a:ext cx="10907259" cy="3186695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33168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903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94294"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18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Types de fichiers</a:t>
                      </a:r>
                      <a:endParaRPr lang="fr-FR" sz="18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18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Action à réaliser</a:t>
                      </a:r>
                      <a:endParaRPr lang="fr-FR" sz="18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7334"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Fichiers en cours </a:t>
                      </a:r>
                    </a:p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susceptibles d’être utilisés</a:t>
                      </a:r>
                      <a:endParaRPr lang="fr-FR" sz="18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Ils doivent rester dans les dossiers de travail sur le serveur.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46107"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Fichiers ancie</a:t>
                      </a:r>
                      <a:r>
                        <a:rPr lang="fr-FR" sz="1800" baseline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ns </a:t>
                      </a:r>
                      <a:r>
                        <a:rPr lang="fr-FR" sz="18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qui doivent être conservés</a:t>
                      </a:r>
                      <a:endParaRPr lang="fr-FR" sz="18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Ces fichiers sont rangés dans un dossier </a:t>
                      </a:r>
                      <a:r>
                        <a:rPr lang="fr-FR" sz="18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Archive</a:t>
                      </a: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dont l’arborescence recoupe souvent l’arborescence de travail habituel. </a:t>
                      </a:r>
                    </a:p>
                    <a:p>
                      <a:pPr marL="285750" indent="-285750" algn="l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Ceci allège les dossiers et accélère la recherche de fichiers.</a:t>
                      </a:r>
                    </a:p>
                    <a:p>
                      <a:pPr marL="285750" indent="-285750" algn="l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L’archivage peut être sur un disque dur sur DVD ou en ligne.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8960"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Fichiers sans d’utilité</a:t>
                      </a:r>
                      <a:endParaRPr lang="fr-FR" sz="18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Ils peuvent être détruits.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9834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214</TotalTime>
  <Words>134</Words>
  <Application>Microsoft Office PowerPoint</Application>
  <PresentationFormat>Grand écran</PresentationFormat>
  <Paragraphs>14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Century Gothic</vt:lpstr>
      <vt:lpstr>Wingdings 3</vt:lpstr>
      <vt:lpstr>Ion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A41. Organisation et amélioration du travail administratif</dc:title>
  <dc:creator>Claude Terrier</dc:creator>
  <cp:lastModifiedBy>Claude Terrier</cp:lastModifiedBy>
  <cp:revision>41</cp:revision>
  <dcterms:created xsi:type="dcterms:W3CDTF">2014-01-14T07:42:30Z</dcterms:created>
  <dcterms:modified xsi:type="dcterms:W3CDTF">2024-01-12T22:41:32Z</dcterms:modified>
</cp:coreProperties>
</file>