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1" r:id="rId4"/>
    <p:sldId id="264" r:id="rId5"/>
    <p:sldId id="262" r:id="rId6"/>
    <p:sldId id="263" r:id="rId7"/>
    <p:sldId id="259" r:id="rId8"/>
    <p:sldId id="260"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E75A45-912D-47EB-BE28-71636E0E8B3A}"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7FDC3A0B-95D3-4CD6-A228-FC0BB4F9D5EF}">
      <dgm:prSet phldrT="[Texte]" custT="1"/>
      <dgm:spPr/>
      <dgm:t>
        <a:bodyPr/>
        <a:lstStyle/>
        <a:p>
          <a:r>
            <a:rPr lang="fr-FR" sz="2800" b="1" dirty="0">
              <a:solidFill>
                <a:schemeClr val="bg1"/>
              </a:solidFill>
              <a:latin typeface="Arial" panose="020B0604020202020204" pitchFamily="34" charset="0"/>
              <a:ea typeface="Calibri" panose="020F0502020204030204" pitchFamily="34" charset="0"/>
              <a:cs typeface="Arial" panose="020B0604020202020204" pitchFamily="34" charset="0"/>
            </a:rPr>
            <a:t>Quelques règles à respecter</a:t>
          </a:r>
          <a:endParaRPr lang="fr-FR" sz="2800" b="1" dirty="0">
            <a:solidFill>
              <a:schemeClr val="bg1"/>
            </a:solidFill>
            <a:latin typeface="Arial" panose="020B0604020202020204" pitchFamily="34" charset="0"/>
            <a:cs typeface="Arial" panose="020B0604020202020204" pitchFamily="34" charset="0"/>
          </a:endParaRPr>
        </a:p>
      </dgm:t>
    </dgm:pt>
    <dgm:pt modelId="{C9783E98-D66A-4D7A-BCDD-5C59E3E81495}" type="parTrans" cxnId="{7638BC34-E40F-4441-A2B2-122B36E3C582}">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D0B65670-D9A8-43AC-AC27-02284D432644}" type="sibTrans" cxnId="{7638BC34-E40F-4441-A2B2-122B36E3C582}">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393C749C-5D52-42C9-8F06-6ACABD430A61}">
      <dgm:prSet custT="1"/>
      <dgm:spPr/>
      <dgm:t>
        <a:bodyPr/>
        <a:lstStyle/>
        <a:p>
          <a:r>
            <a:rPr lang="fr-FR" sz="2000" b="1" dirty="0">
              <a:solidFill>
                <a:schemeClr val="bg1"/>
              </a:solidFill>
              <a:latin typeface="Arial" panose="020B0604020202020204" pitchFamily="34" charset="0"/>
              <a:ea typeface="Calibri" panose="020F0502020204030204" pitchFamily="34" charset="0"/>
              <a:cs typeface="Arial" panose="020B0604020202020204" pitchFamily="34" charset="0"/>
            </a:rPr>
            <a:t>L’architecture des dossiers et sous-dossiers doit être partagé et contrôlé,</a:t>
          </a:r>
        </a:p>
      </dgm:t>
    </dgm:pt>
    <dgm:pt modelId="{6ED4E7F9-4637-44DC-9A2F-07D179A8CADE}" type="parTrans" cxnId="{4D0D0B54-279E-4455-8CA4-18186B46925A}">
      <dgm:prSet custT="1"/>
      <dgm:spPr/>
      <dgm:t>
        <a:bodyPr/>
        <a:lstStyle/>
        <a:p>
          <a:endParaRPr lang="fr-FR" sz="1000" b="1">
            <a:solidFill>
              <a:schemeClr val="bg1"/>
            </a:solidFill>
            <a:latin typeface="Arial" panose="020B0604020202020204" pitchFamily="34" charset="0"/>
            <a:cs typeface="Arial" panose="020B0604020202020204" pitchFamily="34" charset="0"/>
          </a:endParaRPr>
        </a:p>
      </dgm:t>
    </dgm:pt>
    <dgm:pt modelId="{5734CC8B-95CC-4BA1-A884-B8747D7919B4}" type="sibTrans" cxnId="{4D0D0B54-279E-4455-8CA4-18186B46925A}">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C2DC13D1-4D63-4DE9-8E4D-F94C18E51EBD}">
      <dgm:prSet custT="1"/>
      <dgm:spPr/>
      <dgm:t>
        <a:bodyPr/>
        <a:lstStyle/>
        <a:p>
          <a:r>
            <a:rPr lang="fr-FR" sz="2000" b="1" dirty="0">
              <a:solidFill>
                <a:schemeClr val="bg1"/>
              </a:solidFill>
              <a:latin typeface="Arial" panose="020B0604020202020204" pitchFamily="34" charset="0"/>
              <a:ea typeface="Calibri" panose="020F0502020204030204" pitchFamily="34" charset="0"/>
              <a:cs typeface="Arial" panose="020B0604020202020204" pitchFamily="34" charset="0"/>
            </a:rPr>
            <a:t>Au-delà de trois niveaux une arborescence devient difficile à comprendre et à mémoriser, </a:t>
          </a:r>
        </a:p>
      </dgm:t>
    </dgm:pt>
    <dgm:pt modelId="{ADA07A4F-06D1-4DE3-8BB9-E1B47B9790B1}" type="parTrans" cxnId="{048B2185-9233-4488-A3FA-E5C69557EE0F}">
      <dgm:prSet custT="1"/>
      <dgm:spPr/>
      <dgm:t>
        <a:bodyPr/>
        <a:lstStyle/>
        <a:p>
          <a:endParaRPr lang="fr-FR" sz="700" b="1">
            <a:solidFill>
              <a:schemeClr val="bg1"/>
            </a:solidFill>
            <a:latin typeface="Arial" panose="020B0604020202020204" pitchFamily="34" charset="0"/>
            <a:cs typeface="Arial" panose="020B0604020202020204" pitchFamily="34" charset="0"/>
          </a:endParaRPr>
        </a:p>
      </dgm:t>
    </dgm:pt>
    <dgm:pt modelId="{9EDA0B16-71E5-438F-BDBB-9A434FE2DF3D}" type="sibTrans" cxnId="{048B2185-9233-4488-A3FA-E5C69557EE0F}">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C2274F88-72AC-46C8-853C-98ADC183E97E}">
      <dgm:prSet custT="1"/>
      <dgm:spPr/>
      <dgm:t>
        <a:bodyPr/>
        <a:lstStyle/>
        <a:p>
          <a:r>
            <a:rPr lang="fr-FR" sz="2000" b="1" dirty="0">
              <a:solidFill>
                <a:schemeClr val="bg1"/>
              </a:solidFill>
              <a:latin typeface="Arial" panose="020B0604020202020204" pitchFamily="34" charset="0"/>
              <a:ea typeface="Calibri" panose="020F0502020204030204" pitchFamily="34" charset="0"/>
              <a:cs typeface="Arial" panose="020B0604020202020204" pitchFamily="34" charset="0"/>
            </a:rPr>
            <a:t>Les noms des dossiers doivent être logiques et codifiés comme les noms de fichiers, </a:t>
          </a:r>
        </a:p>
      </dgm:t>
    </dgm:pt>
    <dgm:pt modelId="{70A392FB-4367-47F7-BA4A-275FC112E3D8}" type="parTrans" cxnId="{9223387F-5E5A-49C0-91CA-662067C3C5EC}">
      <dgm:prSet custT="1"/>
      <dgm:spPr/>
      <dgm:t>
        <a:bodyPr/>
        <a:lstStyle/>
        <a:p>
          <a:endParaRPr lang="fr-FR" sz="700" b="1">
            <a:solidFill>
              <a:schemeClr val="bg1"/>
            </a:solidFill>
            <a:latin typeface="Arial" panose="020B0604020202020204" pitchFamily="34" charset="0"/>
            <a:cs typeface="Arial" panose="020B0604020202020204" pitchFamily="34" charset="0"/>
          </a:endParaRPr>
        </a:p>
      </dgm:t>
    </dgm:pt>
    <dgm:pt modelId="{399FD624-1637-46CC-ACCA-A645FD1C186C}" type="sibTrans" cxnId="{9223387F-5E5A-49C0-91CA-662067C3C5EC}">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2733F509-07E1-4CCF-AF8A-5C14A3330410}">
      <dgm:prSet custT="1"/>
      <dgm:spPr/>
      <dgm:t>
        <a:bodyPr/>
        <a:lstStyle/>
        <a:p>
          <a:r>
            <a:rPr lang="fr-FR" sz="2000" b="1" dirty="0">
              <a:solidFill>
                <a:schemeClr val="bg1"/>
              </a:solidFill>
              <a:latin typeface="Arial" panose="020B0604020202020204" pitchFamily="34" charset="0"/>
              <a:ea typeface="Calibri" panose="020F0502020204030204" pitchFamily="34" charset="0"/>
              <a:cs typeface="Arial" panose="020B0604020202020204" pitchFamily="34" charset="0"/>
            </a:rPr>
            <a:t>La création de nouveaux dossiers et sous-dossiers ne doit pas être libre et doit respecter une procédure,</a:t>
          </a:r>
        </a:p>
      </dgm:t>
    </dgm:pt>
    <dgm:pt modelId="{613D08A5-C6BC-4425-A96A-D9D84FB1E213}" type="parTrans" cxnId="{6050F1A2-2321-4BEF-9564-3F1A21223E2F}">
      <dgm:prSet custT="1"/>
      <dgm:spPr/>
      <dgm:t>
        <a:bodyPr/>
        <a:lstStyle/>
        <a:p>
          <a:endParaRPr lang="fr-FR" sz="700" b="1">
            <a:solidFill>
              <a:schemeClr val="bg1"/>
            </a:solidFill>
            <a:latin typeface="Arial" panose="020B0604020202020204" pitchFamily="34" charset="0"/>
            <a:cs typeface="Arial" panose="020B0604020202020204" pitchFamily="34" charset="0"/>
          </a:endParaRPr>
        </a:p>
      </dgm:t>
    </dgm:pt>
    <dgm:pt modelId="{0DE70792-6927-4079-828E-8D00B8AD39D4}" type="sibTrans" cxnId="{6050F1A2-2321-4BEF-9564-3F1A21223E2F}">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617DA731-A1DE-42F2-AC21-5C830DEF1F4C}">
      <dgm:prSet custT="1"/>
      <dgm:spPr/>
      <dgm:t>
        <a:bodyPr/>
        <a:lstStyle/>
        <a:p>
          <a:r>
            <a:rPr lang="fr-FR" sz="2000" b="1" dirty="0">
              <a:solidFill>
                <a:schemeClr val="bg1"/>
              </a:solidFill>
              <a:latin typeface="Arial" panose="020B0604020202020204" pitchFamily="34" charset="0"/>
              <a:ea typeface="Calibri" panose="020F0502020204030204" pitchFamily="34" charset="0"/>
              <a:cs typeface="Arial" panose="020B0604020202020204" pitchFamily="34" charset="0"/>
            </a:rPr>
            <a:t>Les fichiers élémentaires ou brouillons doivent être purgés lorsqu’ils sont devenus inutiles ou archivés dans des sous-dossiers spéciaux afin de ne pas encombrer les dossiers et le système informatique. </a:t>
          </a:r>
        </a:p>
      </dgm:t>
    </dgm:pt>
    <dgm:pt modelId="{458C232D-CD90-4BDC-8C1A-6CB4850017DB}" type="parTrans" cxnId="{107412EB-498B-4479-9CDA-28199071FAC0}">
      <dgm:prSet custT="1"/>
      <dgm:spPr/>
      <dgm:t>
        <a:bodyPr/>
        <a:lstStyle/>
        <a:p>
          <a:endParaRPr lang="fr-FR" sz="1000" b="1">
            <a:solidFill>
              <a:schemeClr val="bg1"/>
            </a:solidFill>
            <a:latin typeface="Arial" panose="020B0604020202020204" pitchFamily="34" charset="0"/>
            <a:cs typeface="Arial" panose="020B0604020202020204" pitchFamily="34" charset="0"/>
          </a:endParaRPr>
        </a:p>
      </dgm:t>
    </dgm:pt>
    <dgm:pt modelId="{9055D693-CB92-447C-A2DF-7871B7292AD5}" type="sibTrans" cxnId="{107412EB-498B-4479-9CDA-28199071FAC0}">
      <dgm:prSet/>
      <dgm:spPr/>
      <dgm:t>
        <a:bodyPr/>
        <a:lstStyle/>
        <a:p>
          <a:endParaRPr lang="fr-FR" sz="2400" b="1">
            <a:solidFill>
              <a:schemeClr val="bg1"/>
            </a:solidFill>
            <a:latin typeface="Arial" panose="020B0604020202020204" pitchFamily="34" charset="0"/>
            <a:cs typeface="Arial" panose="020B0604020202020204" pitchFamily="34" charset="0"/>
          </a:endParaRPr>
        </a:p>
      </dgm:t>
    </dgm:pt>
    <dgm:pt modelId="{F741EEA7-EADF-404A-BDC8-8D188115F40A}" type="pres">
      <dgm:prSet presAssocID="{CCE75A45-912D-47EB-BE28-71636E0E8B3A}" presName="Name0" presStyleCnt="0">
        <dgm:presLayoutVars>
          <dgm:chPref val="1"/>
          <dgm:dir/>
          <dgm:animOne val="branch"/>
          <dgm:animLvl val="lvl"/>
          <dgm:resizeHandles val="exact"/>
        </dgm:presLayoutVars>
      </dgm:prSet>
      <dgm:spPr/>
    </dgm:pt>
    <dgm:pt modelId="{7AD97096-9C15-4DB6-9729-67A1153B1A4A}" type="pres">
      <dgm:prSet presAssocID="{7FDC3A0B-95D3-4CD6-A228-FC0BB4F9D5EF}" presName="root1" presStyleCnt="0"/>
      <dgm:spPr/>
    </dgm:pt>
    <dgm:pt modelId="{535C4322-49B5-446E-8D58-B13BBC6B75FF}" type="pres">
      <dgm:prSet presAssocID="{7FDC3A0B-95D3-4CD6-A228-FC0BB4F9D5EF}" presName="LevelOneTextNode" presStyleLbl="node0" presStyleIdx="0" presStyleCnt="1">
        <dgm:presLayoutVars>
          <dgm:chPref val="3"/>
        </dgm:presLayoutVars>
      </dgm:prSet>
      <dgm:spPr/>
    </dgm:pt>
    <dgm:pt modelId="{2A4AE92F-17A9-4F06-A5B5-AFB9E8BA21CE}" type="pres">
      <dgm:prSet presAssocID="{7FDC3A0B-95D3-4CD6-A228-FC0BB4F9D5EF}" presName="level2hierChild" presStyleCnt="0"/>
      <dgm:spPr/>
    </dgm:pt>
    <dgm:pt modelId="{1EDAEAE2-C84A-44C3-AA4A-A3DBE62CB19B}" type="pres">
      <dgm:prSet presAssocID="{6ED4E7F9-4637-44DC-9A2F-07D179A8CADE}" presName="conn2-1" presStyleLbl="parChTrans1D2" presStyleIdx="0" presStyleCnt="5"/>
      <dgm:spPr/>
    </dgm:pt>
    <dgm:pt modelId="{96A6239F-C68C-4A68-A5E3-E5C950D531EA}" type="pres">
      <dgm:prSet presAssocID="{6ED4E7F9-4637-44DC-9A2F-07D179A8CADE}" presName="connTx" presStyleLbl="parChTrans1D2" presStyleIdx="0" presStyleCnt="5"/>
      <dgm:spPr/>
    </dgm:pt>
    <dgm:pt modelId="{98E3144A-19BE-4A8B-A106-4C8F762D23C2}" type="pres">
      <dgm:prSet presAssocID="{393C749C-5D52-42C9-8F06-6ACABD430A61}" presName="root2" presStyleCnt="0"/>
      <dgm:spPr/>
    </dgm:pt>
    <dgm:pt modelId="{1771D49F-D9F1-4B6D-B6E0-4AB15CB5820B}" type="pres">
      <dgm:prSet presAssocID="{393C749C-5D52-42C9-8F06-6ACABD430A61}" presName="LevelTwoTextNode" presStyleLbl="node2" presStyleIdx="0" presStyleCnt="5" custScaleX="344761" custScaleY="63521" custLinFactNeighborX="50" custLinFactNeighborY="3492">
        <dgm:presLayoutVars>
          <dgm:chPref val="3"/>
        </dgm:presLayoutVars>
      </dgm:prSet>
      <dgm:spPr/>
    </dgm:pt>
    <dgm:pt modelId="{EB068910-E3AC-4140-8EB4-A88087C94939}" type="pres">
      <dgm:prSet presAssocID="{393C749C-5D52-42C9-8F06-6ACABD430A61}" presName="level3hierChild" presStyleCnt="0"/>
      <dgm:spPr/>
    </dgm:pt>
    <dgm:pt modelId="{AF84439B-9E91-4006-AA02-1211707F66F8}" type="pres">
      <dgm:prSet presAssocID="{ADA07A4F-06D1-4DE3-8BB9-E1B47B9790B1}" presName="conn2-1" presStyleLbl="parChTrans1D2" presStyleIdx="1" presStyleCnt="5"/>
      <dgm:spPr/>
    </dgm:pt>
    <dgm:pt modelId="{B12C18E6-A7F8-41F6-8E82-E84928BBDFBC}" type="pres">
      <dgm:prSet presAssocID="{ADA07A4F-06D1-4DE3-8BB9-E1B47B9790B1}" presName="connTx" presStyleLbl="parChTrans1D2" presStyleIdx="1" presStyleCnt="5"/>
      <dgm:spPr/>
    </dgm:pt>
    <dgm:pt modelId="{14A909CF-04A8-40A0-9D06-AE07D6E1F4F9}" type="pres">
      <dgm:prSet presAssocID="{C2DC13D1-4D63-4DE9-8E4D-F94C18E51EBD}" presName="root2" presStyleCnt="0"/>
      <dgm:spPr/>
    </dgm:pt>
    <dgm:pt modelId="{66843082-49BD-4335-B70A-96E2D1DFEA95}" type="pres">
      <dgm:prSet presAssocID="{C2DC13D1-4D63-4DE9-8E4D-F94C18E51EBD}" presName="LevelTwoTextNode" presStyleLbl="node2" presStyleIdx="1" presStyleCnt="5" custScaleX="344761" custLinFactNeighborX="-482">
        <dgm:presLayoutVars>
          <dgm:chPref val="3"/>
        </dgm:presLayoutVars>
      </dgm:prSet>
      <dgm:spPr/>
    </dgm:pt>
    <dgm:pt modelId="{3F3DA55A-7D75-4297-9899-440D9F2FABAF}" type="pres">
      <dgm:prSet presAssocID="{C2DC13D1-4D63-4DE9-8E4D-F94C18E51EBD}" presName="level3hierChild" presStyleCnt="0"/>
      <dgm:spPr/>
    </dgm:pt>
    <dgm:pt modelId="{893CD5E7-AE29-4567-B36A-0BDC1C93778A}" type="pres">
      <dgm:prSet presAssocID="{70A392FB-4367-47F7-BA4A-275FC112E3D8}" presName="conn2-1" presStyleLbl="parChTrans1D2" presStyleIdx="2" presStyleCnt="5"/>
      <dgm:spPr/>
    </dgm:pt>
    <dgm:pt modelId="{7CE776F8-5C7E-41B2-8CF6-2644433FCE1F}" type="pres">
      <dgm:prSet presAssocID="{70A392FB-4367-47F7-BA4A-275FC112E3D8}" presName="connTx" presStyleLbl="parChTrans1D2" presStyleIdx="2" presStyleCnt="5"/>
      <dgm:spPr/>
    </dgm:pt>
    <dgm:pt modelId="{BF58632F-ACB5-479A-8F6A-997AC398844E}" type="pres">
      <dgm:prSet presAssocID="{C2274F88-72AC-46C8-853C-98ADC183E97E}" presName="root2" presStyleCnt="0"/>
      <dgm:spPr/>
    </dgm:pt>
    <dgm:pt modelId="{F3EF99FD-07DF-47D0-A02D-FFBF52675231}" type="pres">
      <dgm:prSet presAssocID="{C2274F88-72AC-46C8-853C-98ADC183E97E}" presName="LevelTwoTextNode" presStyleLbl="node2" presStyleIdx="2" presStyleCnt="5" custScaleX="344761" custScaleY="69474" custLinFactNeighborX="-482">
        <dgm:presLayoutVars>
          <dgm:chPref val="3"/>
        </dgm:presLayoutVars>
      </dgm:prSet>
      <dgm:spPr/>
    </dgm:pt>
    <dgm:pt modelId="{72F6D290-661E-4446-B458-4ABD7DF56C54}" type="pres">
      <dgm:prSet presAssocID="{C2274F88-72AC-46C8-853C-98ADC183E97E}" presName="level3hierChild" presStyleCnt="0"/>
      <dgm:spPr/>
    </dgm:pt>
    <dgm:pt modelId="{C6ADB0EA-AC49-4CB7-B338-E859D0209C95}" type="pres">
      <dgm:prSet presAssocID="{613D08A5-C6BC-4425-A96A-D9D84FB1E213}" presName="conn2-1" presStyleLbl="parChTrans1D2" presStyleIdx="3" presStyleCnt="5"/>
      <dgm:spPr/>
    </dgm:pt>
    <dgm:pt modelId="{1A6D9A98-439F-4B13-ABE4-124BD23569F4}" type="pres">
      <dgm:prSet presAssocID="{613D08A5-C6BC-4425-A96A-D9D84FB1E213}" presName="connTx" presStyleLbl="parChTrans1D2" presStyleIdx="3" presStyleCnt="5"/>
      <dgm:spPr/>
    </dgm:pt>
    <dgm:pt modelId="{F4A38C9A-6AEF-40F4-9FDA-F2735A834110}" type="pres">
      <dgm:prSet presAssocID="{2733F509-07E1-4CCF-AF8A-5C14A3330410}" presName="root2" presStyleCnt="0"/>
      <dgm:spPr/>
    </dgm:pt>
    <dgm:pt modelId="{2EC2F529-0109-4672-91CF-26FC4A14F84A}" type="pres">
      <dgm:prSet presAssocID="{2733F509-07E1-4CCF-AF8A-5C14A3330410}" presName="LevelTwoTextNode" presStyleLbl="node2" presStyleIdx="3" presStyleCnt="5" custScaleX="344761" custLinFactNeighborX="-482">
        <dgm:presLayoutVars>
          <dgm:chPref val="3"/>
        </dgm:presLayoutVars>
      </dgm:prSet>
      <dgm:spPr/>
    </dgm:pt>
    <dgm:pt modelId="{FA230E8C-ABF2-410A-82E3-7E7A3330E173}" type="pres">
      <dgm:prSet presAssocID="{2733F509-07E1-4CCF-AF8A-5C14A3330410}" presName="level3hierChild" presStyleCnt="0"/>
      <dgm:spPr/>
    </dgm:pt>
    <dgm:pt modelId="{FBE69670-1292-46AE-A261-4E7A43717945}" type="pres">
      <dgm:prSet presAssocID="{458C232D-CD90-4BDC-8C1A-6CB4850017DB}" presName="conn2-1" presStyleLbl="parChTrans1D2" presStyleIdx="4" presStyleCnt="5"/>
      <dgm:spPr/>
    </dgm:pt>
    <dgm:pt modelId="{FD81FDFC-CFF5-44C3-A967-3C07F48A0C0A}" type="pres">
      <dgm:prSet presAssocID="{458C232D-CD90-4BDC-8C1A-6CB4850017DB}" presName="connTx" presStyleLbl="parChTrans1D2" presStyleIdx="4" presStyleCnt="5"/>
      <dgm:spPr/>
    </dgm:pt>
    <dgm:pt modelId="{2590DD00-773A-460E-820A-22D28B124212}" type="pres">
      <dgm:prSet presAssocID="{617DA731-A1DE-42F2-AC21-5C830DEF1F4C}" presName="root2" presStyleCnt="0"/>
      <dgm:spPr/>
    </dgm:pt>
    <dgm:pt modelId="{A0E99081-EEAA-4632-9A56-FB85EC5868AB}" type="pres">
      <dgm:prSet presAssocID="{617DA731-A1DE-42F2-AC21-5C830DEF1F4C}" presName="LevelTwoTextNode" presStyleLbl="node2" presStyleIdx="4" presStyleCnt="5" custScaleX="344761" custScaleY="126351" custLinFactNeighborX="-482">
        <dgm:presLayoutVars>
          <dgm:chPref val="3"/>
        </dgm:presLayoutVars>
      </dgm:prSet>
      <dgm:spPr/>
    </dgm:pt>
    <dgm:pt modelId="{696A0887-39BD-47DE-BB6C-837F7D9247AC}" type="pres">
      <dgm:prSet presAssocID="{617DA731-A1DE-42F2-AC21-5C830DEF1F4C}" presName="level3hierChild" presStyleCnt="0"/>
      <dgm:spPr/>
    </dgm:pt>
  </dgm:ptLst>
  <dgm:cxnLst>
    <dgm:cxn modelId="{ED39DD16-7418-4604-8CBB-8E3E19F84090}" type="presOf" srcId="{ADA07A4F-06D1-4DE3-8BB9-E1B47B9790B1}" destId="{AF84439B-9E91-4006-AA02-1211707F66F8}" srcOrd="0" destOrd="0" presId="urn:microsoft.com/office/officeart/2008/layout/HorizontalMultiLevelHierarchy"/>
    <dgm:cxn modelId="{8F6B0129-7133-4429-8A61-D58F66433C99}" type="presOf" srcId="{613D08A5-C6BC-4425-A96A-D9D84FB1E213}" destId="{1A6D9A98-439F-4B13-ABE4-124BD23569F4}" srcOrd="1" destOrd="0" presId="urn:microsoft.com/office/officeart/2008/layout/HorizontalMultiLevelHierarchy"/>
    <dgm:cxn modelId="{CD1B0532-A890-42F6-AE2E-47B13BE6C8A1}" type="presOf" srcId="{6ED4E7F9-4637-44DC-9A2F-07D179A8CADE}" destId="{1EDAEAE2-C84A-44C3-AA4A-A3DBE62CB19B}" srcOrd="0" destOrd="0" presId="urn:microsoft.com/office/officeart/2008/layout/HorizontalMultiLevelHierarchy"/>
    <dgm:cxn modelId="{7638BC34-E40F-4441-A2B2-122B36E3C582}" srcId="{CCE75A45-912D-47EB-BE28-71636E0E8B3A}" destId="{7FDC3A0B-95D3-4CD6-A228-FC0BB4F9D5EF}" srcOrd="0" destOrd="0" parTransId="{C9783E98-D66A-4D7A-BCDD-5C59E3E81495}" sibTransId="{D0B65670-D9A8-43AC-AC27-02284D432644}"/>
    <dgm:cxn modelId="{BECC293B-1088-47BD-B704-3AB44F65B667}" type="presOf" srcId="{393C749C-5D52-42C9-8F06-6ACABD430A61}" destId="{1771D49F-D9F1-4B6D-B6E0-4AB15CB5820B}" srcOrd="0" destOrd="0" presId="urn:microsoft.com/office/officeart/2008/layout/HorizontalMultiLevelHierarchy"/>
    <dgm:cxn modelId="{00CDC03D-148A-47BF-B6DA-EDFC08E1A0CD}" type="presOf" srcId="{613D08A5-C6BC-4425-A96A-D9D84FB1E213}" destId="{C6ADB0EA-AC49-4CB7-B338-E859D0209C95}" srcOrd="0" destOrd="0" presId="urn:microsoft.com/office/officeart/2008/layout/HorizontalMultiLevelHierarchy"/>
    <dgm:cxn modelId="{7DF2755D-F3F1-44E5-921E-F6DE8B5F1BB5}" type="presOf" srcId="{617DA731-A1DE-42F2-AC21-5C830DEF1F4C}" destId="{A0E99081-EEAA-4632-9A56-FB85EC5868AB}" srcOrd="0" destOrd="0" presId="urn:microsoft.com/office/officeart/2008/layout/HorizontalMultiLevelHierarchy"/>
    <dgm:cxn modelId="{920EC262-CD2B-4A2A-9060-89E65102B704}" type="presOf" srcId="{CCE75A45-912D-47EB-BE28-71636E0E8B3A}" destId="{F741EEA7-EADF-404A-BDC8-8D188115F40A}" srcOrd="0" destOrd="0" presId="urn:microsoft.com/office/officeart/2008/layout/HorizontalMultiLevelHierarchy"/>
    <dgm:cxn modelId="{2AE3C370-9911-4A59-91D2-FB7396801610}" type="presOf" srcId="{70A392FB-4367-47F7-BA4A-275FC112E3D8}" destId="{893CD5E7-AE29-4567-B36A-0BDC1C93778A}" srcOrd="0" destOrd="0" presId="urn:microsoft.com/office/officeart/2008/layout/HorizontalMultiLevelHierarchy"/>
    <dgm:cxn modelId="{EC54E051-CAD3-4DE9-B947-1C293F96E7C9}" type="presOf" srcId="{70A392FB-4367-47F7-BA4A-275FC112E3D8}" destId="{7CE776F8-5C7E-41B2-8CF6-2644433FCE1F}" srcOrd="1" destOrd="0" presId="urn:microsoft.com/office/officeart/2008/layout/HorizontalMultiLevelHierarchy"/>
    <dgm:cxn modelId="{4D0D0B54-279E-4455-8CA4-18186B46925A}" srcId="{7FDC3A0B-95D3-4CD6-A228-FC0BB4F9D5EF}" destId="{393C749C-5D52-42C9-8F06-6ACABD430A61}" srcOrd="0" destOrd="0" parTransId="{6ED4E7F9-4637-44DC-9A2F-07D179A8CADE}" sibTransId="{5734CC8B-95CC-4BA1-A884-B8747D7919B4}"/>
    <dgm:cxn modelId="{1B2FF176-F104-42FD-9F2D-C39BC94DEB32}" type="presOf" srcId="{C2DC13D1-4D63-4DE9-8E4D-F94C18E51EBD}" destId="{66843082-49BD-4335-B70A-96E2D1DFEA95}" srcOrd="0" destOrd="0" presId="urn:microsoft.com/office/officeart/2008/layout/HorizontalMultiLevelHierarchy"/>
    <dgm:cxn modelId="{9223387F-5E5A-49C0-91CA-662067C3C5EC}" srcId="{7FDC3A0B-95D3-4CD6-A228-FC0BB4F9D5EF}" destId="{C2274F88-72AC-46C8-853C-98ADC183E97E}" srcOrd="2" destOrd="0" parTransId="{70A392FB-4367-47F7-BA4A-275FC112E3D8}" sibTransId="{399FD624-1637-46CC-ACCA-A645FD1C186C}"/>
    <dgm:cxn modelId="{048B2185-9233-4488-A3FA-E5C69557EE0F}" srcId="{7FDC3A0B-95D3-4CD6-A228-FC0BB4F9D5EF}" destId="{C2DC13D1-4D63-4DE9-8E4D-F94C18E51EBD}" srcOrd="1" destOrd="0" parTransId="{ADA07A4F-06D1-4DE3-8BB9-E1B47B9790B1}" sibTransId="{9EDA0B16-71E5-438F-BDBB-9A434FE2DF3D}"/>
    <dgm:cxn modelId="{93358C8A-748B-4801-B9D5-AC4357D97526}" type="presOf" srcId="{7FDC3A0B-95D3-4CD6-A228-FC0BB4F9D5EF}" destId="{535C4322-49B5-446E-8D58-B13BBC6B75FF}" srcOrd="0" destOrd="0" presId="urn:microsoft.com/office/officeart/2008/layout/HorizontalMultiLevelHierarchy"/>
    <dgm:cxn modelId="{92DF5791-13CE-4E6E-B46A-73A59A7512AF}" type="presOf" srcId="{C2274F88-72AC-46C8-853C-98ADC183E97E}" destId="{F3EF99FD-07DF-47D0-A02D-FFBF52675231}" srcOrd="0" destOrd="0" presId="urn:microsoft.com/office/officeart/2008/layout/HorizontalMultiLevelHierarchy"/>
    <dgm:cxn modelId="{6050F1A2-2321-4BEF-9564-3F1A21223E2F}" srcId="{7FDC3A0B-95D3-4CD6-A228-FC0BB4F9D5EF}" destId="{2733F509-07E1-4CCF-AF8A-5C14A3330410}" srcOrd="3" destOrd="0" parTransId="{613D08A5-C6BC-4425-A96A-D9D84FB1E213}" sibTransId="{0DE70792-6927-4079-828E-8D00B8AD39D4}"/>
    <dgm:cxn modelId="{9D8FA8AF-C294-401D-8B9D-AEC83921ACDC}" type="presOf" srcId="{458C232D-CD90-4BDC-8C1A-6CB4850017DB}" destId="{FBE69670-1292-46AE-A261-4E7A43717945}" srcOrd="0" destOrd="0" presId="urn:microsoft.com/office/officeart/2008/layout/HorizontalMultiLevelHierarchy"/>
    <dgm:cxn modelId="{A7B51ABA-B542-4534-95E9-38D966F97560}" type="presOf" srcId="{458C232D-CD90-4BDC-8C1A-6CB4850017DB}" destId="{FD81FDFC-CFF5-44C3-A967-3C07F48A0C0A}" srcOrd="1" destOrd="0" presId="urn:microsoft.com/office/officeart/2008/layout/HorizontalMultiLevelHierarchy"/>
    <dgm:cxn modelId="{C806F5C6-F0A8-47F5-833A-4060AECE611D}" type="presOf" srcId="{2733F509-07E1-4CCF-AF8A-5C14A3330410}" destId="{2EC2F529-0109-4672-91CF-26FC4A14F84A}" srcOrd="0" destOrd="0" presId="urn:microsoft.com/office/officeart/2008/layout/HorizontalMultiLevelHierarchy"/>
    <dgm:cxn modelId="{344FE6DE-6369-4260-922B-56DE98EB20D8}" type="presOf" srcId="{ADA07A4F-06D1-4DE3-8BB9-E1B47B9790B1}" destId="{B12C18E6-A7F8-41F6-8E82-E84928BBDFBC}" srcOrd="1" destOrd="0" presId="urn:microsoft.com/office/officeart/2008/layout/HorizontalMultiLevelHierarchy"/>
    <dgm:cxn modelId="{107412EB-498B-4479-9CDA-28199071FAC0}" srcId="{7FDC3A0B-95D3-4CD6-A228-FC0BB4F9D5EF}" destId="{617DA731-A1DE-42F2-AC21-5C830DEF1F4C}" srcOrd="4" destOrd="0" parTransId="{458C232D-CD90-4BDC-8C1A-6CB4850017DB}" sibTransId="{9055D693-CB92-447C-A2DF-7871B7292AD5}"/>
    <dgm:cxn modelId="{3AAFEFF8-9A01-4BB9-8715-B7A67218A70F}" type="presOf" srcId="{6ED4E7F9-4637-44DC-9A2F-07D179A8CADE}" destId="{96A6239F-C68C-4A68-A5E3-E5C950D531EA}" srcOrd="1" destOrd="0" presId="urn:microsoft.com/office/officeart/2008/layout/HorizontalMultiLevelHierarchy"/>
    <dgm:cxn modelId="{0B7E6033-22F7-4103-80EC-78426C6403E7}" type="presParOf" srcId="{F741EEA7-EADF-404A-BDC8-8D188115F40A}" destId="{7AD97096-9C15-4DB6-9729-67A1153B1A4A}" srcOrd="0" destOrd="0" presId="urn:microsoft.com/office/officeart/2008/layout/HorizontalMultiLevelHierarchy"/>
    <dgm:cxn modelId="{ABA93E59-004C-4A99-A568-91D835B471A0}" type="presParOf" srcId="{7AD97096-9C15-4DB6-9729-67A1153B1A4A}" destId="{535C4322-49B5-446E-8D58-B13BBC6B75FF}" srcOrd="0" destOrd="0" presId="urn:microsoft.com/office/officeart/2008/layout/HorizontalMultiLevelHierarchy"/>
    <dgm:cxn modelId="{5B2AC11D-3357-4222-9D90-AD4AEB97FE78}" type="presParOf" srcId="{7AD97096-9C15-4DB6-9729-67A1153B1A4A}" destId="{2A4AE92F-17A9-4F06-A5B5-AFB9E8BA21CE}" srcOrd="1" destOrd="0" presId="urn:microsoft.com/office/officeart/2008/layout/HorizontalMultiLevelHierarchy"/>
    <dgm:cxn modelId="{2A3E6111-709A-413D-92DC-2A5D3B1EA95B}" type="presParOf" srcId="{2A4AE92F-17A9-4F06-A5B5-AFB9E8BA21CE}" destId="{1EDAEAE2-C84A-44C3-AA4A-A3DBE62CB19B}" srcOrd="0" destOrd="0" presId="urn:microsoft.com/office/officeart/2008/layout/HorizontalMultiLevelHierarchy"/>
    <dgm:cxn modelId="{F789EA55-84E3-4817-B7AB-4F6DCD9AB899}" type="presParOf" srcId="{1EDAEAE2-C84A-44C3-AA4A-A3DBE62CB19B}" destId="{96A6239F-C68C-4A68-A5E3-E5C950D531EA}" srcOrd="0" destOrd="0" presId="urn:microsoft.com/office/officeart/2008/layout/HorizontalMultiLevelHierarchy"/>
    <dgm:cxn modelId="{27F85F2E-AB00-43F6-9D7C-61ABD4B7CD12}" type="presParOf" srcId="{2A4AE92F-17A9-4F06-A5B5-AFB9E8BA21CE}" destId="{98E3144A-19BE-4A8B-A106-4C8F762D23C2}" srcOrd="1" destOrd="0" presId="urn:microsoft.com/office/officeart/2008/layout/HorizontalMultiLevelHierarchy"/>
    <dgm:cxn modelId="{E211DCD6-60BD-4A9F-8F08-8FCFDA16A468}" type="presParOf" srcId="{98E3144A-19BE-4A8B-A106-4C8F762D23C2}" destId="{1771D49F-D9F1-4B6D-B6E0-4AB15CB5820B}" srcOrd="0" destOrd="0" presId="urn:microsoft.com/office/officeart/2008/layout/HorizontalMultiLevelHierarchy"/>
    <dgm:cxn modelId="{D4E43E08-0BCB-43C0-956D-E9DC6BB021CC}" type="presParOf" srcId="{98E3144A-19BE-4A8B-A106-4C8F762D23C2}" destId="{EB068910-E3AC-4140-8EB4-A88087C94939}" srcOrd="1" destOrd="0" presId="urn:microsoft.com/office/officeart/2008/layout/HorizontalMultiLevelHierarchy"/>
    <dgm:cxn modelId="{D076615E-D126-41D2-BFED-0B33067A5539}" type="presParOf" srcId="{2A4AE92F-17A9-4F06-A5B5-AFB9E8BA21CE}" destId="{AF84439B-9E91-4006-AA02-1211707F66F8}" srcOrd="2" destOrd="0" presId="urn:microsoft.com/office/officeart/2008/layout/HorizontalMultiLevelHierarchy"/>
    <dgm:cxn modelId="{CD35BF40-D781-4A52-BD05-27AEB8A71736}" type="presParOf" srcId="{AF84439B-9E91-4006-AA02-1211707F66F8}" destId="{B12C18E6-A7F8-41F6-8E82-E84928BBDFBC}" srcOrd="0" destOrd="0" presId="urn:microsoft.com/office/officeart/2008/layout/HorizontalMultiLevelHierarchy"/>
    <dgm:cxn modelId="{BD2EAD1A-CB70-4537-ACD7-899C630DB6B2}" type="presParOf" srcId="{2A4AE92F-17A9-4F06-A5B5-AFB9E8BA21CE}" destId="{14A909CF-04A8-40A0-9D06-AE07D6E1F4F9}" srcOrd="3" destOrd="0" presId="urn:microsoft.com/office/officeart/2008/layout/HorizontalMultiLevelHierarchy"/>
    <dgm:cxn modelId="{B4C5C460-88F3-4375-8DCC-47E0DF9FD13D}" type="presParOf" srcId="{14A909CF-04A8-40A0-9D06-AE07D6E1F4F9}" destId="{66843082-49BD-4335-B70A-96E2D1DFEA95}" srcOrd="0" destOrd="0" presId="urn:microsoft.com/office/officeart/2008/layout/HorizontalMultiLevelHierarchy"/>
    <dgm:cxn modelId="{EAA1F9DC-7558-4ED3-A5F2-CFAA66E1D64E}" type="presParOf" srcId="{14A909CF-04A8-40A0-9D06-AE07D6E1F4F9}" destId="{3F3DA55A-7D75-4297-9899-440D9F2FABAF}" srcOrd="1" destOrd="0" presId="urn:microsoft.com/office/officeart/2008/layout/HorizontalMultiLevelHierarchy"/>
    <dgm:cxn modelId="{81DA42DC-7857-4D43-AABF-7AEB2859B752}" type="presParOf" srcId="{2A4AE92F-17A9-4F06-A5B5-AFB9E8BA21CE}" destId="{893CD5E7-AE29-4567-B36A-0BDC1C93778A}" srcOrd="4" destOrd="0" presId="urn:microsoft.com/office/officeart/2008/layout/HorizontalMultiLevelHierarchy"/>
    <dgm:cxn modelId="{392C98BA-82DC-4379-841A-2CD901F89ABA}" type="presParOf" srcId="{893CD5E7-AE29-4567-B36A-0BDC1C93778A}" destId="{7CE776F8-5C7E-41B2-8CF6-2644433FCE1F}" srcOrd="0" destOrd="0" presId="urn:microsoft.com/office/officeart/2008/layout/HorizontalMultiLevelHierarchy"/>
    <dgm:cxn modelId="{FBCFC49F-8CD2-4F69-A4DD-84DF583D80FA}" type="presParOf" srcId="{2A4AE92F-17A9-4F06-A5B5-AFB9E8BA21CE}" destId="{BF58632F-ACB5-479A-8F6A-997AC398844E}" srcOrd="5" destOrd="0" presId="urn:microsoft.com/office/officeart/2008/layout/HorizontalMultiLevelHierarchy"/>
    <dgm:cxn modelId="{33BAECC6-4D82-4093-B014-6D6340711915}" type="presParOf" srcId="{BF58632F-ACB5-479A-8F6A-997AC398844E}" destId="{F3EF99FD-07DF-47D0-A02D-FFBF52675231}" srcOrd="0" destOrd="0" presId="urn:microsoft.com/office/officeart/2008/layout/HorizontalMultiLevelHierarchy"/>
    <dgm:cxn modelId="{4E3B284A-F87F-4388-B53D-BD4460458ED6}" type="presParOf" srcId="{BF58632F-ACB5-479A-8F6A-997AC398844E}" destId="{72F6D290-661E-4446-B458-4ABD7DF56C54}" srcOrd="1" destOrd="0" presId="urn:microsoft.com/office/officeart/2008/layout/HorizontalMultiLevelHierarchy"/>
    <dgm:cxn modelId="{6AC4CEED-F8E8-473B-ACA2-E310DA14C734}" type="presParOf" srcId="{2A4AE92F-17A9-4F06-A5B5-AFB9E8BA21CE}" destId="{C6ADB0EA-AC49-4CB7-B338-E859D0209C95}" srcOrd="6" destOrd="0" presId="urn:microsoft.com/office/officeart/2008/layout/HorizontalMultiLevelHierarchy"/>
    <dgm:cxn modelId="{538B9F88-F5F7-4389-BE4A-51BD7D4841F2}" type="presParOf" srcId="{C6ADB0EA-AC49-4CB7-B338-E859D0209C95}" destId="{1A6D9A98-439F-4B13-ABE4-124BD23569F4}" srcOrd="0" destOrd="0" presId="urn:microsoft.com/office/officeart/2008/layout/HorizontalMultiLevelHierarchy"/>
    <dgm:cxn modelId="{51D49324-2FF9-4998-AF16-575CA2D5AAFE}" type="presParOf" srcId="{2A4AE92F-17A9-4F06-A5B5-AFB9E8BA21CE}" destId="{F4A38C9A-6AEF-40F4-9FDA-F2735A834110}" srcOrd="7" destOrd="0" presId="urn:microsoft.com/office/officeart/2008/layout/HorizontalMultiLevelHierarchy"/>
    <dgm:cxn modelId="{7FD9CCDD-2DD9-477F-AE02-BCC6020968FF}" type="presParOf" srcId="{F4A38C9A-6AEF-40F4-9FDA-F2735A834110}" destId="{2EC2F529-0109-4672-91CF-26FC4A14F84A}" srcOrd="0" destOrd="0" presId="urn:microsoft.com/office/officeart/2008/layout/HorizontalMultiLevelHierarchy"/>
    <dgm:cxn modelId="{2C7953F4-0159-488C-935F-1429B2840CBA}" type="presParOf" srcId="{F4A38C9A-6AEF-40F4-9FDA-F2735A834110}" destId="{FA230E8C-ABF2-410A-82E3-7E7A3330E173}" srcOrd="1" destOrd="0" presId="urn:microsoft.com/office/officeart/2008/layout/HorizontalMultiLevelHierarchy"/>
    <dgm:cxn modelId="{48283230-229C-4A95-9255-8E72ABB04296}" type="presParOf" srcId="{2A4AE92F-17A9-4F06-A5B5-AFB9E8BA21CE}" destId="{FBE69670-1292-46AE-A261-4E7A43717945}" srcOrd="8" destOrd="0" presId="urn:microsoft.com/office/officeart/2008/layout/HorizontalMultiLevelHierarchy"/>
    <dgm:cxn modelId="{1D15090A-B796-4DB6-B9D5-620931E97315}" type="presParOf" srcId="{FBE69670-1292-46AE-A261-4E7A43717945}" destId="{FD81FDFC-CFF5-44C3-A967-3C07F48A0C0A}" srcOrd="0" destOrd="0" presId="urn:microsoft.com/office/officeart/2008/layout/HorizontalMultiLevelHierarchy"/>
    <dgm:cxn modelId="{54A3ADE5-06EA-428F-9AB3-3663296481D1}" type="presParOf" srcId="{2A4AE92F-17A9-4F06-A5B5-AFB9E8BA21CE}" destId="{2590DD00-773A-460E-820A-22D28B124212}" srcOrd="9" destOrd="0" presId="urn:microsoft.com/office/officeart/2008/layout/HorizontalMultiLevelHierarchy"/>
    <dgm:cxn modelId="{BF6887B9-9ACE-4D33-AE72-ED824D23FA24}" type="presParOf" srcId="{2590DD00-773A-460E-820A-22D28B124212}" destId="{A0E99081-EEAA-4632-9A56-FB85EC5868AB}" srcOrd="0" destOrd="0" presId="urn:microsoft.com/office/officeart/2008/layout/HorizontalMultiLevelHierarchy"/>
    <dgm:cxn modelId="{4B949299-C968-4ED0-9C14-1D9725781451}" type="presParOf" srcId="{2590DD00-773A-460E-820A-22D28B124212}" destId="{696A0887-39BD-47DE-BB6C-837F7D9247A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A0301B-B751-4934-BD59-9698CB35A942}"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fr-FR"/>
        </a:p>
      </dgm:t>
    </dgm:pt>
    <dgm:pt modelId="{DF2ACE2E-1071-47DE-B0B7-7208D4B4DEBC}">
      <dgm:prSet phldrT="[Texte]" custT="1"/>
      <dgm:spPr/>
      <dgm:t>
        <a:bodyPr/>
        <a:lstStyle/>
        <a:p>
          <a:r>
            <a:rPr lang="fr-FR" sz="1800" b="1">
              <a:solidFill>
                <a:schemeClr val="bg1"/>
              </a:solidFill>
              <a:latin typeface="Arial Narrow" panose="020B0606020202030204" pitchFamily="34" charset="0"/>
            </a:rPr>
            <a:t>Dupont</a:t>
          </a:r>
        </a:p>
      </dgm:t>
    </dgm:pt>
    <dgm:pt modelId="{688B81DA-5DA4-4F27-B930-6548D3380A71}" type="parTrans" cxnId="{5EB66B0B-030C-4EE2-860D-334C3E3401E6}">
      <dgm:prSet custT="1"/>
      <dgm:spPr/>
      <dgm:t>
        <a:bodyPr/>
        <a:lstStyle/>
        <a:p>
          <a:endParaRPr lang="fr-FR" sz="1800" b="1">
            <a:solidFill>
              <a:schemeClr val="bg1"/>
            </a:solidFill>
            <a:latin typeface="Arial Narrow" panose="020B0606020202030204" pitchFamily="34" charset="0"/>
          </a:endParaRPr>
        </a:p>
      </dgm:t>
    </dgm:pt>
    <dgm:pt modelId="{8F77C9D3-3ADE-4D44-AE0B-29C0C6BE0505}" type="sibTrans" cxnId="{5EB66B0B-030C-4EE2-860D-334C3E3401E6}">
      <dgm:prSet/>
      <dgm:spPr/>
      <dgm:t>
        <a:bodyPr/>
        <a:lstStyle/>
        <a:p>
          <a:endParaRPr lang="fr-FR" sz="1800" b="1">
            <a:solidFill>
              <a:schemeClr val="bg1"/>
            </a:solidFill>
            <a:latin typeface="Arial Narrow" panose="020B0606020202030204" pitchFamily="34" charset="0"/>
          </a:endParaRPr>
        </a:p>
      </dgm:t>
    </dgm:pt>
    <dgm:pt modelId="{A7012724-4F33-4C37-A648-C29908FF60E4}">
      <dgm:prSet phldrT="[Texte]" custT="1"/>
      <dgm:spPr/>
      <dgm:t>
        <a:bodyPr/>
        <a:lstStyle/>
        <a:p>
          <a:r>
            <a:rPr lang="fr-FR" sz="1800" b="1" dirty="0">
              <a:solidFill>
                <a:schemeClr val="bg1"/>
              </a:solidFill>
              <a:latin typeface="Arial Narrow" panose="020B0606020202030204" pitchFamily="34" charset="0"/>
            </a:rPr>
            <a:t>Formations</a:t>
          </a:r>
        </a:p>
      </dgm:t>
    </dgm:pt>
    <dgm:pt modelId="{BB020BF5-5247-437A-8038-74EF07DD6492}" type="parTrans" cxnId="{E7B8CF12-C21F-4C6B-8C54-8746782399C2}">
      <dgm:prSet custT="1"/>
      <dgm:spPr/>
      <dgm:t>
        <a:bodyPr/>
        <a:lstStyle/>
        <a:p>
          <a:endParaRPr lang="fr-FR" sz="1800" b="1">
            <a:solidFill>
              <a:schemeClr val="bg1"/>
            </a:solidFill>
            <a:latin typeface="Arial Narrow" panose="020B0606020202030204" pitchFamily="34" charset="0"/>
          </a:endParaRPr>
        </a:p>
      </dgm:t>
    </dgm:pt>
    <dgm:pt modelId="{540C11D6-285C-461B-9EFD-3E5EFAB1584E}" type="sibTrans" cxnId="{E7B8CF12-C21F-4C6B-8C54-8746782399C2}">
      <dgm:prSet/>
      <dgm:spPr/>
      <dgm:t>
        <a:bodyPr/>
        <a:lstStyle/>
        <a:p>
          <a:endParaRPr lang="fr-FR" sz="1800" b="1">
            <a:solidFill>
              <a:schemeClr val="bg1"/>
            </a:solidFill>
            <a:latin typeface="Arial Narrow" panose="020B0606020202030204" pitchFamily="34" charset="0"/>
          </a:endParaRPr>
        </a:p>
      </dgm:t>
    </dgm:pt>
    <dgm:pt modelId="{5F6C7B98-8904-4125-B77F-A235C191B8F7}">
      <dgm:prSet custT="1"/>
      <dgm:spPr/>
      <dgm:t>
        <a:bodyPr/>
        <a:lstStyle/>
        <a:p>
          <a:r>
            <a:rPr lang="fr-FR" sz="1800" b="1" dirty="0">
              <a:solidFill>
                <a:schemeClr val="bg1"/>
              </a:solidFill>
              <a:latin typeface="Arial Narrow" panose="020B0606020202030204" pitchFamily="34" charset="0"/>
            </a:rPr>
            <a:t>2019</a:t>
          </a:r>
        </a:p>
      </dgm:t>
    </dgm:pt>
    <dgm:pt modelId="{133ECF34-25B9-481F-88EC-1A438E25D4E0}" type="parTrans" cxnId="{D53E2876-DBA7-4A91-A6DD-4469DF38E690}">
      <dgm:prSet custT="1"/>
      <dgm:spPr/>
      <dgm:t>
        <a:bodyPr/>
        <a:lstStyle/>
        <a:p>
          <a:endParaRPr lang="fr-FR" sz="1800" b="1">
            <a:solidFill>
              <a:schemeClr val="bg1"/>
            </a:solidFill>
            <a:latin typeface="Arial Narrow" panose="020B0606020202030204" pitchFamily="34" charset="0"/>
          </a:endParaRPr>
        </a:p>
      </dgm:t>
    </dgm:pt>
    <dgm:pt modelId="{F9DDA57A-F573-4C9D-9489-7675F1DBA343}" type="sibTrans" cxnId="{D53E2876-DBA7-4A91-A6DD-4469DF38E690}">
      <dgm:prSet/>
      <dgm:spPr/>
      <dgm:t>
        <a:bodyPr/>
        <a:lstStyle/>
        <a:p>
          <a:endParaRPr lang="fr-FR" sz="1800" b="1">
            <a:solidFill>
              <a:schemeClr val="bg1"/>
            </a:solidFill>
            <a:latin typeface="Arial Narrow" panose="020B0606020202030204" pitchFamily="34" charset="0"/>
          </a:endParaRPr>
        </a:p>
      </dgm:t>
    </dgm:pt>
    <dgm:pt modelId="{8AAC4712-FEA1-41C2-A3CA-40442754DFF1}">
      <dgm:prSet custT="1"/>
      <dgm:spPr/>
      <dgm:t>
        <a:bodyPr/>
        <a:lstStyle/>
        <a:p>
          <a:r>
            <a:rPr lang="fr-FR" sz="1800" b="1" dirty="0">
              <a:solidFill>
                <a:schemeClr val="bg1"/>
              </a:solidFill>
              <a:latin typeface="Arial Narrow" panose="020B0606020202030204" pitchFamily="34" charset="0"/>
            </a:rPr>
            <a:t>2020</a:t>
          </a:r>
        </a:p>
      </dgm:t>
    </dgm:pt>
    <dgm:pt modelId="{00155FDD-D1AD-44DF-B96E-0AC25459ED7C}" type="parTrans" cxnId="{E8E60CD3-802F-4056-BEA2-65ABF8E2D9A2}">
      <dgm:prSet custT="1"/>
      <dgm:spPr/>
      <dgm:t>
        <a:bodyPr/>
        <a:lstStyle/>
        <a:p>
          <a:endParaRPr lang="fr-FR" sz="1800" b="1">
            <a:solidFill>
              <a:schemeClr val="bg1"/>
            </a:solidFill>
            <a:latin typeface="Arial Narrow" panose="020B0606020202030204" pitchFamily="34" charset="0"/>
          </a:endParaRPr>
        </a:p>
      </dgm:t>
    </dgm:pt>
    <dgm:pt modelId="{37FC95F2-BF98-4871-9969-1D908EEAC877}" type="sibTrans" cxnId="{E8E60CD3-802F-4056-BEA2-65ABF8E2D9A2}">
      <dgm:prSet/>
      <dgm:spPr/>
      <dgm:t>
        <a:bodyPr/>
        <a:lstStyle/>
        <a:p>
          <a:endParaRPr lang="fr-FR" sz="1800" b="1">
            <a:solidFill>
              <a:schemeClr val="bg1"/>
            </a:solidFill>
            <a:latin typeface="Arial Narrow" panose="020B0606020202030204" pitchFamily="34" charset="0"/>
          </a:endParaRPr>
        </a:p>
      </dgm:t>
    </dgm:pt>
    <dgm:pt modelId="{E4DBBA71-4E19-44AD-9A1A-907640722F36}">
      <dgm:prSet custT="1"/>
      <dgm:spPr/>
      <dgm:t>
        <a:bodyPr/>
        <a:lstStyle/>
        <a:p>
          <a:r>
            <a:rPr lang="fr-FR" sz="1800" b="1" dirty="0">
              <a:solidFill>
                <a:schemeClr val="bg1"/>
              </a:solidFill>
              <a:latin typeface="Arial Narrow" panose="020B0606020202030204" pitchFamily="34" charset="0"/>
            </a:rPr>
            <a:t>Arrêts de travail</a:t>
          </a:r>
        </a:p>
      </dgm:t>
    </dgm:pt>
    <dgm:pt modelId="{D7694EA4-9AB1-4ADC-8C84-D1EF8C90BD5A}" type="parTrans" cxnId="{F4872235-ECAA-4868-9B77-B02CBF2EB10E}">
      <dgm:prSet custT="1"/>
      <dgm:spPr/>
      <dgm:t>
        <a:bodyPr/>
        <a:lstStyle/>
        <a:p>
          <a:endParaRPr lang="fr-FR" sz="1800" b="1">
            <a:solidFill>
              <a:schemeClr val="bg1"/>
            </a:solidFill>
            <a:latin typeface="Arial Narrow" panose="020B0606020202030204" pitchFamily="34" charset="0"/>
          </a:endParaRPr>
        </a:p>
      </dgm:t>
    </dgm:pt>
    <dgm:pt modelId="{DFB76EFE-A9D6-4F46-A986-C2217B2C8A5C}" type="sibTrans" cxnId="{F4872235-ECAA-4868-9B77-B02CBF2EB10E}">
      <dgm:prSet/>
      <dgm:spPr/>
      <dgm:t>
        <a:bodyPr/>
        <a:lstStyle/>
        <a:p>
          <a:endParaRPr lang="fr-FR" sz="1800" b="1">
            <a:solidFill>
              <a:schemeClr val="bg1"/>
            </a:solidFill>
            <a:latin typeface="Arial Narrow" panose="020B0606020202030204" pitchFamily="34" charset="0"/>
          </a:endParaRPr>
        </a:p>
      </dgm:t>
    </dgm:pt>
    <dgm:pt modelId="{00CA389F-86E4-46A1-87F0-50D3274B03FE}">
      <dgm:prSet phldrT="[Texte]" custT="1"/>
      <dgm:spPr/>
      <dgm:t>
        <a:bodyPr/>
        <a:lstStyle/>
        <a:p>
          <a:r>
            <a:rPr lang="fr-FR" sz="1800" b="1" dirty="0">
              <a:solidFill>
                <a:schemeClr val="bg1"/>
              </a:solidFill>
              <a:latin typeface="Arial Narrow" panose="020B0606020202030204" pitchFamily="34" charset="0"/>
            </a:rPr>
            <a:t>Diplômes</a:t>
          </a:r>
        </a:p>
      </dgm:t>
    </dgm:pt>
    <dgm:pt modelId="{49E6D6D7-7F4D-4ED4-8E9D-19A6485A821A}" type="parTrans" cxnId="{5981D962-C8A5-49B2-BD7D-76C09A323D6E}">
      <dgm:prSet custT="1"/>
      <dgm:spPr/>
      <dgm:t>
        <a:bodyPr/>
        <a:lstStyle/>
        <a:p>
          <a:endParaRPr lang="fr-FR" sz="1800" b="1">
            <a:solidFill>
              <a:schemeClr val="bg1"/>
            </a:solidFill>
            <a:latin typeface="Arial Narrow" panose="020B0606020202030204" pitchFamily="34" charset="0"/>
          </a:endParaRPr>
        </a:p>
      </dgm:t>
    </dgm:pt>
    <dgm:pt modelId="{A04DFF7C-2995-41FB-BA2B-BE4E8B085E74}" type="sibTrans" cxnId="{5981D962-C8A5-49B2-BD7D-76C09A323D6E}">
      <dgm:prSet/>
      <dgm:spPr/>
      <dgm:t>
        <a:bodyPr/>
        <a:lstStyle/>
        <a:p>
          <a:endParaRPr lang="fr-FR" sz="1800" b="1">
            <a:solidFill>
              <a:schemeClr val="bg1"/>
            </a:solidFill>
            <a:latin typeface="Arial Narrow" panose="020B0606020202030204" pitchFamily="34" charset="0"/>
          </a:endParaRPr>
        </a:p>
      </dgm:t>
    </dgm:pt>
    <dgm:pt modelId="{1F2E8155-88D7-4465-8AA7-3178DA4ABE85}">
      <dgm:prSet phldrT="[Texte]" custT="1"/>
      <dgm:spPr/>
      <dgm:t>
        <a:bodyPr/>
        <a:lstStyle/>
        <a:p>
          <a:r>
            <a:rPr lang="fr-FR" sz="1800" b="1" dirty="0">
              <a:solidFill>
                <a:schemeClr val="bg1"/>
              </a:solidFill>
              <a:latin typeface="Arial Narrow" panose="020B0606020202030204" pitchFamily="34" charset="0"/>
            </a:rPr>
            <a:t>Formation continue</a:t>
          </a:r>
        </a:p>
      </dgm:t>
    </dgm:pt>
    <dgm:pt modelId="{5A173250-3818-40A9-A726-50FB872670BB}" type="parTrans" cxnId="{3213088C-F783-4ADB-B0CB-DA6623D62491}">
      <dgm:prSet custT="1"/>
      <dgm:spPr/>
      <dgm:t>
        <a:bodyPr/>
        <a:lstStyle/>
        <a:p>
          <a:endParaRPr lang="fr-FR" sz="1800" b="1">
            <a:solidFill>
              <a:schemeClr val="bg1"/>
            </a:solidFill>
            <a:latin typeface="Arial Narrow" panose="020B0606020202030204" pitchFamily="34" charset="0"/>
          </a:endParaRPr>
        </a:p>
      </dgm:t>
    </dgm:pt>
    <dgm:pt modelId="{5DECFC92-7BAB-4FD4-82D5-12CA224E0E15}" type="sibTrans" cxnId="{3213088C-F783-4ADB-B0CB-DA6623D62491}">
      <dgm:prSet/>
      <dgm:spPr/>
      <dgm:t>
        <a:bodyPr/>
        <a:lstStyle/>
        <a:p>
          <a:endParaRPr lang="fr-FR" sz="1800" b="1">
            <a:solidFill>
              <a:schemeClr val="bg1"/>
            </a:solidFill>
            <a:latin typeface="Arial Narrow" panose="020B0606020202030204" pitchFamily="34" charset="0"/>
          </a:endParaRPr>
        </a:p>
      </dgm:t>
    </dgm:pt>
    <dgm:pt modelId="{E603A348-820E-4A49-AFDB-70C04C88B3AE}">
      <dgm:prSet phldrT="[Texte]" custT="1"/>
      <dgm:spPr/>
      <dgm:t>
        <a:bodyPr/>
        <a:lstStyle/>
        <a:p>
          <a:r>
            <a:rPr lang="fr-FR" sz="1800" b="1" dirty="0">
              <a:solidFill>
                <a:schemeClr val="bg1"/>
              </a:solidFill>
              <a:latin typeface="Arial Narrow" panose="020B0606020202030204" pitchFamily="34" charset="0"/>
            </a:rPr>
            <a:t>Salaires</a:t>
          </a:r>
        </a:p>
      </dgm:t>
    </dgm:pt>
    <dgm:pt modelId="{D8B4A330-8693-4EA6-BFEF-A3B2E3975F9D}" type="parTrans" cxnId="{E22FFA80-D4E7-4F7B-9213-6B1209611A63}">
      <dgm:prSet custT="1"/>
      <dgm:spPr/>
      <dgm:t>
        <a:bodyPr/>
        <a:lstStyle/>
        <a:p>
          <a:endParaRPr lang="fr-FR" sz="1800" b="1">
            <a:solidFill>
              <a:schemeClr val="bg1"/>
            </a:solidFill>
            <a:latin typeface="Arial Narrow" panose="020B0606020202030204" pitchFamily="34" charset="0"/>
          </a:endParaRPr>
        </a:p>
      </dgm:t>
    </dgm:pt>
    <dgm:pt modelId="{CDB4317F-6C01-459D-860D-938CAB8D8082}" type="sibTrans" cxnId="{E22FFA80-D4E7-4F7B-9213-6B1209611A63}">
      <dgm:prSet/>
      <dgm:spPr/>
      <dgm:t>
        <a:bodyPr/>
        <a:lstStyle/>
        <a:p>
          <a:endParaRPr lang="fr-FR" sz="1800" b="1">
            <a:solidFill>
              <a:schemeClr val="bg1"/>
            </a:solidFill>
            <a:latin typeface="Arial Narrow" panose="020B0606020202030204" pitchFamily="34" charset="0"/>
          </a:endParaRPr>
        </a:p>
      </dgm:t>
    </dgm:pt>
    <dgm:pt modelId="{CAD453F3-6A52-44CC-887E-1DDBBF0B7D69}">
      <dgm:prSet phldrT="[Texte]" custT="1"/>
      <dgm:spPr/>
      <dgm:t>
        <a:bodyPr/>
        <a:lstStyle/>
        <a:p>
          <a:r>
            <a:rPr lang="fr-FR" sz="1800" b="1">
              <a:solidFill>
                <a:schemeClr val="bg1"/>
              </a:solidFill>
              <a:latin typeface="Arial Narrow" panose="020B0606020202030204" pitchFamily="34" charset="0"/>
            </a:rPr>
            <a:t>Gerard</a:t>
          </a:r>
        </a:p>
      </dgm:t>
    </dgm:pt>
    <dgm:pt modelId="{65D95407-24C8-4BFD-AE0C-F9540333B384}" type="parTrans" cxnId="{4F1DA2F8-B565-4099-AA05-9915AD911EDA}">
      <dgm:prSet custT="1"/>
      <dgm:spPr/>
      <dgm:t>
        <a:bodyPr/>
        <a:lstStyle/>
        <a:p>
          <a:endParaRPr lang="fr-FR" sz="1800" b="1">
            <a:solidFill>
              <a:schemeClr val="bg1"/>
            </a:solidFill>
            <a:latin typeface="Arial Narrow" panose="020B0606020202030204" pitchFamily="34" charset="0"/>
          </a:endParaRPr>
        </a:p>
      </dgm:t>
    </dgm:pt>
    <dgm:pt modelId="{D65592AE-89D6-455A-A6E2-971A7FFEDD7C}" type="sibTrans" cxnId="{4F1DA2F8-B565-4099-AA05-9915AD911EDA}">
      <dgm:prSet/>
      <dgm:spPr/>
      <dgm:t>
        <a:bodyPr/>
        <a:lstStyle/>
        <a:p>
          <a:endParaRPr lang="fr-FR" sz="1800" b="1">
            <a:solidFill>
              <a:schemeClr val="bg1"/>
            </a:solidFill>
            <a:latin typeface="Arial Narrow" panose="020B0606020202030204" pitchFamily="34" charset="0"/>
          </a:endParaRPr>
        </a:p>
      </dgm:t>
    </dgm:pt>
    <dgm:pt modelId="{4D7F80D8-2B3E-4FC3-B8B2-AE0089ADAAF9}">
      <dgm:prSet phldrT="[Texte]" custT="1"/>
      <dgm:spPr/>
      <dgm:t>
        <a:bodyPr/>
        <a:lstStyle/>
        <a:p>
          <a:r>
            <a:rPr lang="fr-FR" sz="1800" b="1">
              <a:solidFill>
                <a:schemeClr val="bg1"/>
              </a:solidFill>
              <a:latin typeface="Arial Narrow" panose="020B0606020202030204" pitchFamily="34" charset="0"/>
            </a:rPr>
            <a:t>Formations</a:t>
          </a:r>
        </a:p>
      </dgm:t>
    </dgm:pt>
    <dgm:pt modelId="{A6D3FFFD-BAC8-4B5A-AD24-FEE13D00844B}" type="parTrans" cxnId="{68CF9801-CC72-458A-ABE8-8E7BFFEBA16D}">
      <dgm:prSet custT="1"/>
      <dgm:spPr/>
      <dgm:t>
        <a:bodyPr/>
        <a:lstStyle/>
        <a:p>
          <a:endParaRPr lang="fr-FR" sz="1800" b="1">
            <a:solidFill>
              <a:schemeClr val="bg1"/>
            </a:solidFill>
            <a:latin typeface="Arial Narrow" panose="020B0606020202030204" pitchFamily="34" charset="0"/>
          </a:endParaRPr>
        </a:p>
      </dgm:t>
    </dgm:pt>
    <dgm:pt modelId="{9E3D1407-31FA-4CBF-956D-901E1A2CE20F}" type="sibTrans" cxnId="{68CF9801-CC72-458A-ABE8-8E7BFFEBA16D}">
      <dgm:prSet/>
      <dgm:spPr/>
      <dgm:t>
        <a:bodyPr/>
        <a:lstStyle/>
        <a:p>
          <a:endParaRPr lang="fr-FR" sz="1800" b="1">
            <a:solidFill>
              <a:schemeClr val="bg1"/>
            </a:solidFill>
            <a:latin typeface="Arial Narrow" panose="020B0606020202030204" pitchFamily="34" charset="0"/>
          </a:endParaRPr>
        </a:p>
      </dgm:t>
    </dgm:pt>
    <dgm:pt modelId="{4B401DE0-E74B-4C95-895A-F05205E3CFBC}">
      <dgm:prSet phldrT="[Texte]" custT="1"/>
      <dgm:spPr/>
      <dgm:t>
        <a:bodyPr/>
        <a:lstStyle/>
        <a:p>
          <a:r>
            <a:rPr lang="fr-FR" sz="1800" b="1">
              <a:solidFill>
                <a:schemeClr val="bg1"/>
              </a:solidFill>
              <a:latin typeface="Arial Narrow" panose="020B0606020202030204" pitchFamily="34" charset="0"/>
            </a:rPr>
            <a:t>Diplomes</a:t>
          </a:r>
        </a:p>
      </dgm:t>
    </dgm:pt>
    <dgm:pt modelId="{01C2343E-0400-4F2D-9B89-8C59C86EFC40}" type="parTrans" cxnId="{84F960C6-B17D-4D0A-9465-81F90BB085C6}">
      <dgm:prSet custT="1"/>
      <dgm:spPr/>
      <dgm:t>
        <a:bodyPr/>
        <a:lstStyle/>
        <a:p>
          <a:endParaRPr lang="fr-FR" sz="1800" b="1">
            <a:solidFill>
              <a:schemeClr val="bg1"/>
            </a:solidFill>
            <a:latin typeface="Arial Narrow" panose="020B0606020202030204" pitchFamily="34" charset="0"/>
          </a:endParaRPr>
        </a:p>
      </dgm:t>
    </dgm:pt>
    <dgm:pt modelId="{1E917FA0-7BD5-43BA-B7CC-F1AA8BAE3958}" type="sibTrans" cxnId="{84F960C6-B17D-4D0A-9465-81F90BB085C6}">
      <dgm:prSet/>
      <dgm:spPr/>
      <dgm:t>
        <a:bodyPr/>
        <a:lstStyle/>
        <a:p>
          <a:endParaRPr lang="fr-FR" sz="1800" b="1">
            <a:solidFill>
              <a:schemeClr val="bg1"/>
            </a:solidFill>
            <a:latin typeface="Arial Narrow" panose="020B0606020202030204" pitchFamily="34" charset="0"/>
          </a:endParaRPr>
        </a:p>
      </dgm:t>
    </dgm:pt>
    <dgm:pt modelId="{3223394C-7841-45B1-9954-2C971D0D3069}">
      <dgm:prSet phldrT="[Texte]" custT="1"/>
      <dgm:spPr/>
      <dgm:t>
        <a:bodyPr/>
        <a:lstStyle/>
        <a:p>
          <a:r>
            <a:rPr lang="fr-FR" sz="1800" b="1" dirty="0">
              <a:solidFill>
                <a:schemeClr val="bg1"/>
              </a:solidFill>
              <a:latin typeface="Arial Narrow" panose="020B0606020202030204" pitchFamily="34" charset="0"/>
            </a:rPr>
            <a:t>Formation continue</a:t>
          </a:r>
        </a:p>
      </dgm:t>
    </dgm:pt>
    <dgm:pt modelId="{F4066ACE-6C8D-40CE-B0A3-386B3FD03EF7}" type="parTrans" cxnId="{8BF9E707-DC0B-44A7-A6EA-5C2D67CC254F}">
      <dgm:prSet custT="1"/>
      <dgm:spPr/>
      <dgm:t>
        <a:bodyPr/>
        <a:lstStyle/>
        <a:p>
          <a:endParaRPr lang="fr-FR" sz="1800" b="1">
            <a:solidFill>
              <a:schemeClr val="bg1"/>
            </a:solidFill>
            <a:latin typeface="Arial Narrow" panose="020B0606020202030204" pitchFamily="34" charset="0"/>
          </a:endParaRPr>
        </a:p>
      </dgm:t>
    </dgm:pt>
    <dgm:pt modelId="{4CCC5042-5D84-4791-A441-57AEE4828B16}" type="sibTrans" cxnId="{8BF9E707-DC0B-44A7-A6EA-5C2D67CC254F}">
      <dgm:prSet/>
      <dgm:spPr/>
      <dgm:t>
        <a:bodyPr/>
        <a:lstStyle/>
        <a:p>
          <a:endParaRPr lang="fr-FR" sz="1800" b="1">
            <a:solidFill>
              <a:schemeClr val="bg1"/>
            </a:solidFill>
            <a:latin typeface="Arial Narrow" panose="020B0606020202030204" pitchFamily="34" charset="0"/>
          </a:endParaRPr>
        </a:p>
      </dgm:t>
    </dgm:pt>
    <dgm:pt modelId="{C23FB444-D09F-419B-9A23-390A62E2DC0D}">
      <dgm:prSet phldrT="[Texte]" custT="1"/>
      <dgm:spPr/>
      <dgm:t>
        <a:bodyPr/>
        <a:lstStyle/>
        <a:p>
          <a:r>
            <a:rPr lang="fr-FR" sz="1800" b="1">
              <a:solidFill>
                <a:schemeClr val="bg1"/>
              </a:solidFill>
              <a:latin typeface="Arial Narrow" panose="020B0606020202030204" pitchFamily="34" charset="0"/>
            </a:rPr>
            <a:t>Salaires</a:t>
          </a:r>
        </a:p>
      </dgm:t>
    </dgm:pt>
    <dgm:pt modelId="{F1DD5A25-CE57-49E1-83C2-52EDB8A7D9A2}" type="parTrans" cxnId="{57C6F169-4ACB-43F1-B519-C0D3F7077437}">
      <dgm:prSet custT="1"/>
      <dgm:spPr/>
      <dgm:t>
        <a:bodyPr/>
        <a:lstStyle/>
        <a:p>
          <a:endParaRPr lang="fr-FR" sz="1800" b="1">
            <a:solidFill>
              <a:schemeClr val="bg1"/>
            </a:solidFill>
            <a:latin typeface="Arial Narrow" panose="020B0606020202030204" pitchFamily="34" charset="0"/>
          </a:endParaRPr>
        </a:p>
      </dgm:t>
    </dgm:pt>
    <dgm:pt modelId="{3C43465B-2DE5-482E-BF8F-281BDCF9ED11}" type="sibTrans" cxnId="{57C6F169-4ACB-43F1-B519-C0D3F7077437}">
      <dgm:prSet/>
      <dgm:spPr/>
      <dgm:t>
        <a:bodyPr/>
        <a:lstStyle/>
        <a:p>
          <a:endParaRPr lang="fr-FR" sz="1800" b="1">
            <a:solidFill>
              <a:schemeClr val="bg1"/>
            </a:solidFill>
            <a:latin typeface="Arial Narrow" panose="020B0606020202030204" pitchFamily="34" charset="0"/>
          </a:endParaRPr>
        </a:p>
      </dgm:t>
    </dgm:pt>
    <dgm:pt modelId="{7519ACF2-60F2-4B0A-B198-8FE4DE33A4AE}">
      <dgm:prSet custT="1"/>
      <dgm:spPr/>
      <dgm:t>
        <a:bodyPr/>
        <a:lstStyle/>
        <a:p>
          <a:r>
            <a:rPr lang="fr-FR" sz="1800" b="1" dirty="0">
              <a:solidFill>
                <a:schemeClr val="bg1"/>
              </a:solidFill>
              <a:latin typeface="Arial Narrow" panose="020B0606020202030204" pitchFamily="34" charset="0"/>
            </a:rPr>
            <a:t>2019</a:t>
          </a:r>
        </a:p>
      </dgm:t>
    </dgm:pt>
    <dgm:pt modelId="{2BD80AC5-23C5-4771-B970-DCF5867F5401}" type="parTrans" cxnId="{B373C8FD-8977-4A32-94A1-03EE14DFCA72}">
      <dgm:prSet custT="1"/>
      <dgm:spPr/>
      <dgm:t>
        <a:bodyPr/>
        <a:lstStyle/>
        <a:p>
          <a:endParaRPr lang="fr-FR" sz="1800" b="1">
            <a:solidFill>
              <a:schemeClr val="bg1"/>
            </a:solidFill>
            <a:latin typeface="Arial Narrow" panose="020B0606020202030204" pitchFamily="34" charset="0"/>
          </a:endParaRPr>
        </a:p>
      </dgm:t>
    </dgm:pt>
    <dgm:pt modelId="{B99FAB11-29C9-432E-895B-5912847265AF}" type="sibTrans" cxnId="{B373C8FD-8977-4A32-94A1-03EE14DFCA72}">
      <dgm:prSet/>
      <dgm:spPr/>
      <dgm:t>
        <a:bodyPr/>
        <a:lstStyle/>
        <a:p>
          <a:endParaRPr lang="fr-FR" sz="1800" b="1">
            <a:solidFill>
              <a:schemeClr val="bg1"/>
            </a:solidFill>
            <a:latin typeface="Arial Narrow" panose="020B0606020202030204" pitchFamily="34" charset="0"/>
          </a:endParaRPr>
        </a:p>
      </dgm:t>
    </dgm:pt>
    <dgm:pt modelId="{3C1A310C-A2A9-4AE9-A221-010F4A1BDA03}">
      <dgm:prSet custT="1"/>
      <dgm:spPr/>
      <dgm:t>
        <a:bodyPr/>
        <a:lstStyle/>
        <a:p>
          <a:r>
            <a:rPr lang="fr-FR" sz="1800" b="1" dirty="0">
              <a:solidFill>
                <a:schemeClr val="bg1"/>
              </a:solidFill>
              <a:latin typeface="Arial Narrow" panose="020B0606020202030204" pitchFamily="34" charset="0"/>
            </a:rPr>
            <a:t>2020</a:t>
          </a:r>
        </a:p>
      </dgm:t>
    </dgm:pt>
    <dgm:pt modelId="{14A571E4-4ECA-4040-85D2-2FEA19AEF777}" type="parTrans" cxnId="{6D6BA598-967E-4E48-9111-418BD95C5B0B}">
      <dgm:prSet custT="1"/>
      <dgm:spPr/>
      <dgm:t>
        <a:bodyPr/>
        <a:lstStyle/>
        <a:p>
          <a:endParaRPr lang="fr-FR" sz="1800" b="1">
            <a:solidFill>
              <a:schemeClr val="bg1"/>
            </a:solidFill>
            <a:latin typeface="Arial Narrow" panose="020B0606020202030204" pitchFamily="34" charset="0"/>
          </a:endParaRPr>
        </a:p>
      </dgm:t>
    </dgm:pt>
    <dgm:pt modelId="{1E042C2F-E2E6-4801-AC37-89D030C62038}" type="sibTrans" cxnId="{6D6BA598-967E-4E48-9111-418BD95C5B0B}">
      <dgm:prSet/>
      <dgm:spPr/>
      <dgm:t>
        <a:bodyPr/>
        <a:lstStyle/>
        <a:p>
          <a:endParaRPr lang="fr-FR" sz="1800" b="1">
            <a:solidFill>
              <a:schemeClr val="bg1"/>
            </a:solidFill>
            <a:latin typeface="Arial Narrow" panose="020B0606020202030204" pitchFamily="34" charset="0"/>
          </a:endParaRPr>
        </a:p>
      </dgm:t>
    </dgm:pt>
    <dgm:pt modelId="{F543955F-CCCB-40F8-A3BE-9A246280E80F}">
      <dgm:prSet custT="1"/>
      <dgm:spPr/>
      <dgm:t>
        <a:bodyPr/>
        <a:lstStyle/>
        <a:p>
          <a:r>
            <a:rPr lang="fr-FR" sz="1800" b="1" dirty="0">
              <a:solidFill>
                <a:schemeClr val="bg1"/>
              </a:solidFill>
              <a:latin typeface="Arial Narrow" panose="020B0606020202030204" pitchFamily="34" charset="0"/>
            </a:rPr>
            <a:t>Arrêts de travail</a:t>
          </a:r>
        </a:p>
      </dgm:t>
    </dgm:pt>
    <dgm:pt modelId="{F2D09239-1219-4409-90DB-FD435457FF3F}" type="parTrans" cxnId="{4D49D967-744F-41B6-BF07-2D77240144E9}">
      <dgm:prSet custT="1"/>
      <dgm:spPr/>
      <dgm:t>
        <a:bodyPr/>
        <a:lstStyle/>
        <a:p>
          <a:endParaRPr lang="fr-FR" sz="1800" b="1">
            <a:solidFill>
              <a:schemeClr val="bg1"/>
            </a:solidFill>
            <a:latin typeface="Arial Narrow" panose="020B0606020202030204" pitchFamily="34" charset="0"/>
          </a:endParaRPr>
        </a:p>
      </dgm:t>
    </dgm:pt>
    <dgm:pt modelId="{7A8F51A0-E6BD-49A7-9B09-0F2B892B5529}" type="sibTrans" cxnId="{4D49D967-744F-41B6-BF07-2D77240144E9}">
      <dgm:prSet/>
      <dgm:spPr/>
      <dgm:t>
        <a:bodyPr/>
        <a:lstStyle/>
        <a:p>
          <a:endParaRPr lang="fr-FR" sz="1800" b="1">
            <a:solidFill>
              <a:schemeClr val="bg1"/>
            </a:solidFill>
            <a:latin typeface="Arial Narrow" panose="020B0606020202030204" pitchFamily="34" charset="0"/>
          </a:endParaRPr>
        </a:p>
      </dgm:t>
    </dgm:pt>
    <dgm:pt modelId="{F0022D96-07A9-437A-80E6-9491D3B5D674}" type="pres">
      <dgm:prSet presAssocID="{7FA0301B-B751-4934-BD59-9698CB35A942}" presName="diagram" presStyleCnt="0">
        <dgm:presLayoutVars>
          <dgm:chPref val="1"/>
          <dgm:dir/>
          <dgm:animOne val="branch"/>
          <dgm:animLvl val="lvl"/>
          <dgm:resizeHandles val="exact"/>
        </dgm:presLayoutVars>
      </dgm:prSet>
      <dgm:spPr/>
    </dgm:pt>
    <dgm:pt modelId="{0738D7CB-E0F8-41EB-822F-D95819139359}" type="pres">
      <dgm:prSet presAssocID="{DF2ACE2E-1071-47DE-B0B7-7208D4B4DEBC}" presName="root1" presStyleCnt="0"/>
      <dgm:spPr/>
    </dgm:pt>
    <dgm:pt modelId="{E1D71D67-9942-45C1-9FA7-F845514DA734}" type="pres">
      <dgm:prSet presAssocID="{DF2ACE2E-1071-47DE-B0B7-7208D4B4DEBC}" presName="LevelOneTextNode" presStyleLbl="node0" presStyleIdx="0" presStyleCnt="2">
        <dgm:presLayoutVars>
          <dgm:chPref val="3"/>
        </dgm:presLayoutVars>
      </dgm:prSet>
      <dgm:spPr/>
    </dgm:pt>
    <dgm:pt modelId="{CF79C63A-2699-43AC-BCB9-75DCFC2DD1EB}" type="pres">
      <dgm:prSet presAssocID="{DF2ACE2E-1071-47DE-B0B7-7208D4B4DEBC}" presName="level2hierChild" presStyleCnt="0"/>
      <dgm:spPr/>
    </dgm:pt>
    <dgm:pt modelId="{707A8EA4-AF3E-40B6-9FC1-20283F3F0B87}" type="pres">
      <dgm:prSet presAssocID="{BB020BF5-5247-437A-8038-74EF07DD6492}" presName="conn2-1" presStyleLbl="parChTrans1D2" presStyleIdx="0" presStyleCnt="6"/>
      <dgm:spPr/>
    </dgm:pt>
    <dgm:pt modelId="{E354EB7B-CE8A-41D6-8A88-C7C1D8CE5961}" type="pres">
      <dgm:prSet presAssocID="{BB020BF5-5247-437A-8038-74EF07DD6492}" presName="connTx" presStyleLbl="parChTrans1D2" presStyleIdx="0" presStyleCnt="6"/>
      <dgm:spPr/>
    </dgm:pt>
    <dgm:pt modelId="{9F026DF2-6C94-437A-8E79-AC5ADF7FDB65}" type="pres">
      <dgm:prSet presAssocID="{A7012724-4F33-4C37-A648-C29908FF60E4}" presName="root2" presStyleCnt="0"/>
      <dgm:spPr/>
    </dgm:pt>
    <dgm:pt modelId="{746AECA2-0AB9-4D28-B2A6-790E49846DA5}" type="pres">
      <dgm:prSet presAssocID="{A7012724-4F33-4C37-A648-C29908FF60E4}" presName="LevelTwoTextNode" presStyleLbl="node2" presStyleIdx="0" presStyleCnt="6" custScaleY="58622">
        <dgm:presLayoutVars>
          <dgm:chPref val="3"/>
        </dgm:presLayoutVars>
      </dgm:prSet>
      <dgm:spPr/>
    </dgm:pt>
    <dgm:pt modelId="{0902E812-F923-465A-9416-3C896D241665}" type="pres">
      <dgm:prSet presAssocID="{A7012724-4F33-4C37-A648-C29908FF60E4}" presName="level3hierChild" presStyleCnt="0"/>
      <dgm:spPr/>
    </dgm:pt>
    <dgm:pt modelId="{F73EE117-33CF-4533-B1CA-DE4CDA6C9952}" type="pres">
      <dgm:prSet presAssocID="{49E6D6D7-7F4D-4ED4-8E9D-19A6485A821A}" presName="conn2-1" presStyleLbl="parChTrans1D3" presStyleIdx="0" presStyleCnt="8"/>
      <dgm:spPr/>
    </dgm:pt>
    <dgm:pt modelId="{3F03ECDE-A53D-486B-A168-F8C843F10E28}" type="pres">
      <dgm:prSet presAssocID="{49E6D6D7-7F4D-4ED4-8E9D-19A6485A821A}" presName="connTx" presStyleLbl="parChTrans1D3" presStyleIdx="0" presStyleCnt="8"/>
      <dgm:spPr/>
    </dgm:pt>
    <dgm:pt modelId="{7A69C8E6-26E4-4AED-B2D8-51EF52784EA3}" type="pres">
      <dgm:prSet presAssocID="{00CA389F-86E4-46A1-87F0-50D3274B03FE}" presName="root2" presStyleCnt="0"/>
      <dgm:spPr/>
    </dgm:pt>
    <dgm:pt modelId="{05099D3C-F65E-49D0-B737-A084D4C0B9C7}" type="pres">
      <dgm:prSet presAssocID="{00CA389F-86E4-46A1-87F0-50D3274B03FE}" presName="LevelTwoTextNode" presStyleLbl="node3" presStyleIdx="0" presStyleCnt="8" custScaleX="127324" custScaleY="43061">
        <dgm:presLayoutVars>
          <dgm:chPref val="3"/>
        </dgm:presLayoutVars>
      </dgm:prSet>
      <dgm:spPr/>
    </dgm:pt>
    <dgm:pt modelId="{C5C5B3A0-5981-4483-9028-CE4E0DC8D020}" type="pres">
      <dgm:prSet presAssocID="{00CA389F-86E4-46A1-87F0-50D3274B03FE}" presName="level3hierChild" presStyleCnt="0"/>
      <dgm:spPr/>
    </dgm:pt>
    <dgm:pt modelId="{E3B74CB8-1BA6-48CC-81F2-AA700713B3E6}" type="pres">
      <dgm:prSet presAssocID="{5A173250-3818-40A9-A726-50FB872670BB}" presName="conn2-1" presStyleLbl="parChTrans1D3" presStyleIdx="1" presStyleCnt="8"/>
      <dgm:spPr/>
    </dgm:pt>
    <dgm:pt modelId="{D33A0AB0-3666-48DC-9399-16DA54AAA853}" type="pres">
      <dgm:prSet presAssocID="{5A173250-3818-40A9-A726-50FB872670BB}" presName="connTx" presStyleLbl="parChTrans1D3" presStyleIdx="1" presStyleCnt="8"/>
      <dgm:spPr/>
    </dgm:pt>
    <dgm:pt modelId="{51A47A97-A8E1-4EB9-B6E8-89CE69365114}" type="pres">
      <dgm:prSet presAssocID="{1F2E8155-88D7-4465-8AA7-3178DA4ABE85}" presName="root2" presStyleCnt="0"/>
      <dgm:spPr/>
    </dgm:pt>
    <dgm:pt modelId="{D3A08A7D-AC21-4BBA-AFA9-456BD606D2CE}" type="pres">
      <dgm:prSet presAssocID="{1F2E8155-88D7-4465-8AA7-3178DA4ABE85}" presName="LevelTwoTextNode" presStyleLbl="node3" presStyleIdx="1" presStyleCnt="8" custScaleX="127324" custScaleY="78888">
        <dgm:presLayoutVars>
          <dgm:chPref val="3"/>
        </dgm:presLayoutVars>
      </dgm:prSet>
      <dgm:spPr/>
    </dgm:pt>
    <dgm:pt modelId="{9E4185AE-3060-4ACF-B49B-6471D0F6BFF5}" type="pres">
      <dgm:prSet presAssocID="{1F2E8155-88D7-4465-8AA7-3178DA4ABE85}" presName="level3hierChild" presStyleCnt="0"/>
      <dgm:spPr/>
    </dgm:pt>
    <dgm:pt modelId="{E8186BB6-3078-40E9-A9E0-6352B48F5C4F}" type="pres">
      <dgm:prSet presAssocID="{D8B4A330-8693-4EA6-BFEF-A3B2E3975F9D}" presName="conn2-1" presStyleLbl="parChTrans1D2" presStyleIdx="1" presStyleCnt="6"/>
      <dgm:spPr/>
    </dgm:pt>
    <dgm:pt modelId="{22089BD0-0CEF-401B-9F0A-C237DC6C0F2E}" type="pres">
      <dgm:prSet presAssocID="{D8B4A330-8693-4EA6-BFEF-A3B2E3975F9D}" presName="connTx" presStyleLbl="parChTrans1D2" presStyleIdx="1" presStyleCnt="6"/>
      <dgm:spPr/>
    </dgm:pt>
    <dgm:pt modelId="{A591802C-2089-4D92-BB66-808E77876195}" type="pres">
      <dgm:prSet presAssocID="{E603A348-820E-4A49-AFDB-70C04C88B3AE}" presName="root2" presStyleCnt="0"/>
      <dgm:spPr/>
    </dgm:pt>
    <dgm:pt modelId="{F3D3A61A-17F3-4FDD-8CF3-7EFEBC47B93E}" type="pres">
      <dgm:prSet presAssocID="{E603A348-820E-4A49-AFDB-70C04C88B3AE}" presName="LevelTwoTextNode" presStyleLbl="node2" presStyleIdx="1" presStyleCnt="6" custScaleY="58622">
        <dgm:presLayoutVars>
          <dgm:chPref val="3"/>
        </dgm:presLayoutVars>
      </dgm:prSet>
      <dgm:spPr/>
    </dgm:pt>
    <dgm:pt modelId="{A269EDB0-2A27-44A6-86BA-B47E461C4C77}" type="pres">
      <dgm:prSet presAssocID="{E603A348-820E-4A49-AFDB-70C04C88B3AE}" presName="level3hierChild" presStyleCnt="0"/>
      <dgm:spPr/>
    </dgm:pt>
    <dgm:pt modelId="{E4159663-5653-491B-B4A2-3A2893939BC3}" type="pres">
      <dgm:prSet presAssocID="{133ECF34-25B9-481F-88EC-1A438E25D4E0}" presName="conn2-1" presStyleLbl="parChTrans1D3" presStyleIdx="2" presStyleCnt="8"/>
      <dgm:spPr/>
    </dgm:pt>
    <dgm:pt modelId="{D9268C9B-E70C-450B-B2C7-1988D81B9B77}" type="pres">
      <dgm:prSet presAssocID="{133ECF34-25B9-481F-88EC-1A438E25D4E0}" presName="connTx" presStyleLbl="parChTrans1D3" presStyleIdx="2" presStyleCnt="8"/>
      <dgm:spPr/>
    </dgm:pt>
    <dgm:pt modelId="{5143617C-E557-4B6D-9A57-BB274B8F5209}" type="pres">
      <dgm:prSet presAssocID="{5F6C7B98-8904-4125-B77F-A235C191B8F7}" presName="root2" presStyleCnt="0"/>
      <dgm:spPr/>
    </dgm:pt>
    <dgm:pt modelId="{8A51F1C5-6634-42F2-96CE-7890336FFA34}" type="pres">
      <dgm:prSet presAssocID="{5F6C7B98-8904-4125-B77F-A235C191B8F7}" presName="LevelTwoTextNode" presStyleLbl="node3" presStyleIdx="2" presStyleCnt="8" custScaleX="127324" custScaleY="43061">
        <dgm:presLayoutVars>
          <dgm:chPref val="3"/>
        </dgm:presLayoutVars>
      </dgm:prSet>
      <dgm:spPr/>
    </dgm:pt>
    <dgm:pt modelId="{AFF19746-5483-4438-AEE5-928488C27A8E}" type="pres">
      <dgm:prSet presAssocID="{5F6C7B98-8904-4125-B77F-A235C191B8F7}" presName="level3hierChild" presStyleCnt="0"/>
      <dgm:spPr/>
    </dgm:pt>
    <dgm:pt modelId="{DEFBBE3E-CBB2-4C37-8D6E-B958A747E74B}" type="pres">
      <dgm:prSet presAssocID="{00155FDD-D1AD-44DF-B96E-0AC25459ED7C}" presName="conn2-1" presStyleLbl="parChTrans1D3" presStyleIdx="3" presStyleCnt="8"/>
      <dgm:spPr/>
    </dgm:pt>
    <dgm:pt modelId="{FE1EE826-20B6-4B37-B6CE-86F2DDA813A8}" type="pres">
      <dgm:prSet presAssocID="{00155FDD-D1AD-44DF-B96E-0AC25459ED7C}" presName="connTx" presStyleLbl="parChTrans1D3" presStyleIdx="3" presStyleCnt="8"/>
      <dgm:spPr/>
    </dgm:pt>
    <dgm:pt modelId="{4E53A264-453E-4AE6-8371-8DA2D7F6787F}" type="pres">
      <dgm:prSet presAssocID="{8AAC4712-FEA1-41C2-A3CA-40442754DFF1}" presName="root2" presStyleCnt="0"/>
      <dgm:spPr/>
    </dgm:pt>
    <dgm:pt modelId="{DB001DDB-1B86-4A81-8C74-54952E8EC574}" type="pres">
      <dgm:prSet presAssocID="{8AAC4712-FEA1-41C2-A3CA-40442754DFF1}" presName="LevelTwoTextNode" presStyleLbl="node3" presStyleIdx="3" presStyleCnt="8" custScaleX="127324" custScaleY="43061">
        <dgm:presLayoutVars>
          <dgm:chPref val="3"/>
        </dgm:presLayoutVars>
      </dgm:prSet>
      <dgm:spPr/>
    </dgm:pt>
    <dgm:pt modelId="{C35FCB35-7C47-46D2-9C9B-E12D70BA1F85}" type="pres">
      <dgm:prSet presAssocID="{8AAC4712-FEA1-41C2-A3CA-40442754DFF1}" presName="level3hierChild" presStyleCnt="0"/>
      <dgm:spPr/>
    </dgm:pt>
    <dgm:pt modelId="{DD5BEF19-1C61-4267-AD48-974B666C010B}" type="pres">
      <dgm:prSet presAssocID="{D7694EA4-9AB1-4ADC-8C84-D1EF8C90BD5A}" presName="conn2-1" presStyleLbl="parChTrans1D2" presStyleIdx="2" presStyleCnt="6"/>
      <dgm:spPr/>
    </dgm:pt>
    <dgm:pt modelId="{F65E8DBE-101A-422A-9A69-3C53472D9309}" type="pres">
      <dgm:prSet presAssocID="{D7694EA4-9AB1-4ADC-8C84-D1EF8C90BD5A}" presName="connTx" presStyleLbl="parChTrans1D2" presStyleIdx="2" presStyleCnt="6"/>
      <dgm:spPr/>
    </dgm:pt>
    <dgm:pt modelId="{BF5FAEE3-7150-4838-80B5-1CEECCFCC4EA}" type="pres">
      <dgm:prSet presAssocID="{E4DBBA71-4E19-44AD-9A1A-907640722F36}" presName="root2" presStyleCnt="0"/>
      <dgm:spPr/>
    </dgm:pt>
    <dgm:pt modelId="{F3A6EB90-A034-4EFC-AF00-CCBC77496542}" type="pres">
      <dgm:prSet presAssocID="{E4DBBA71-4E19-44AD-9A1A-907640722F36}" presName="LevelTwoTextNode" presStyleLbl="node2" presStyleIdx="2" presStyleCnt="6" custScaleY="79002" custLinFactNeighborX="1398" custLinFactNeighborY="16770">
        <dgm:presLayoutVars>
          <dgm:chPref val="3"/>
        </dgm:presLayoutVars>
      </dgm:prSet>
      <dgm:spPr/>
    </dgm:pt>
    <dgm:pt modelId="{35B8E200-D5EF-46B7-BC22-E2F94E17B1A8}" type="pres">
      <dgm:prSet presAssocID="{E4DBBA71-4E19-44AD-9A1A-907640722F36}" presName="level3hierChild" presStyleCnt="0"/>
      <dgm:spPr/>
    </dgm:pt>
    <dgm:pt modelId="{99C8A4D1-EFAA-4438-8C4A-E87E58E90541}" type="pres">
      <dgm:prSet presAssocID="{CAD453F3-6A52-44CC-887E-1DDBBF0B7D69}" presName="root1" presStyleCnt="0"/>
      <dgm:spPr/>
    </dgm:pt>
    <dgm:pt modelId="{378940C8-0BA5-4926-BB33-BAD43F2B0D98}" type="pres">
      <dgm:prSet presAssocID="{CAD453F3-6A52-44CC-887E-1DDBBF0B7D69}" presName="LevelOneTextNode" presStyleLbl="node0" presStyleIdx="1" presStyleCnt="2">
        <dgm:presLayoutVars>
          <dgm:chPref val="3"/>
        </dgm:presLayoutVars>
      </dgm:prSet>
      <dgm:spPr/>
    </dgm:pt>
    <dgm:pt modelId="{2BC94ED1-AFC5-44DB-A231-625AB0853941}" type="pres">
      <dgm:prSet presAssocID="{CAD453F3-6A52-44CC-887E-1DDBBF0B7D69}" presName="level2hierChild" presStyleCnt="0"/>
      <dgm:spPr/>
    </dgm:pt>
    <dgm:pt modelId="{CFF00F5B-C402-478A-90CA-A01EFFDC2500}" type="pres">
      <dgm:prSet presAssocID="{A6D3FFFD-BAC8-4B5A-AD24-FEE13D00844B}" presName="conn2-1" presStyleLbl="parChTrans1D2" presStyleIdx="3" presStyleCnt="6"/>
      <dgm:spPr/>
    </dgm:pt>
    <dgm:pt modelId="{53748118-3FC8-4FAF-8E53-6501EE58BC7E}" type="pres">
      <dgm:prSet presAssocID="{A6D3FFFD-BAC8-4B5A-AD24-FEE13D00844B}" presName="connTx" presStyleLbl="parChTrans1D2" presStyleIdx="3" presStyleCnt="6"/>
      <dgm:spPr/>
    </dgm:pt>
    <dgm:pt modelId="{A3834B6D-5F33-46A6-85D7-94E544C72B05}" type="pres">
      <dgm:prSet presAssocID="{4D7F80D8-2B3E-4FC3-B8B2-AE0089ADAAF9}" presName="root2" presStyleCnt="0"/>
      <dgm:spPr/>
    </dgm:pt>
    <dgm:pt modelId="{A900508D-0225-4A75-BE30-10A82ADA2595}" type="pres">
      <dgm:prSet presAssocID="{4D7F80D8-2B3E-4FC3-B8B2-AE0089ADAAF9}" presName="LevelTwoTextNode" presStyleLbl="node2" presStyleIdx="3" presStyleCnt="6" custScaleY="58622">
        <dgm:presLayoutVars>
          <dgm:chPref val="3"/>
        </dgm:presLayoutVars>
      </dgm:prSet>
      <dgm:spPr/>
    </dgm:pt>
    <dgm:pt modelId="{0899011A-4851-4120-B161-AB8F7A2DD4B4}" type="pres">
      <dgm:prSet presAssocID="{4D7F80D8-2B3E-4FC3-B8B2-AE0089ADAAF9}" presName="level3hierChild" presStyleCnt="0"/>
      <dgm:spPr/>
    </dgm:pt>
    <dgm:pt modelId="{EF8D9928-15B5-4807-9033-9B935B1E1D74}" type="pres">
      <dgm:prSet presAssocID="{01C2343E-0400-4F2D-9B89-8C59C86EFC40}" presName="conn2-1" presStyleLbl="parChTrans1D3" presStyleIdx="4" presStyleCnt="8"/>
      <dgm:spPr/>
    </dgm:pt>
    <dgm:pt modelId="{4E14CFE5-D8AC-4DF4-BFFE-5AB00FCCF56E}" type="pres">
      <dgm:prSet presAssocID="{01C2343E-0400-4F2D-9B89-8C59C86EFC40}" presName="connTx" presStyleLbl="parChTrans1D3" presStyleIdx="4" presStyleCnt="8"/>
      <dgm:spPr/>
    </dgm:pt>
    <dgm:pt modelId="{9DBF61A8-2854-40DB-ADEA-89BE5C276B37}" type="pres">
      <dgm:prSet presAssocID="{4B401DE0-E74B-4C95-895A-F05205E3CFBC}" presName="root2" presStyleCnt="0"/>
      <dgm:spPr/>
    </dgm:pt>
    <dgm:pt modelId="{E2AF5FE3-0E2E-4544-A82B-0C8716F6A833}" type="pres">
      <dgm:prSet presAssocID="{4B401DE0-E74B-4C95-895A-F05205E3CFBC}" presName="LevelTwoTextNode" presStyleLbl="node3" presStyleIdx="4" presStyleCnt="8" custScaleX="127324" custScaleY="43061">
        <dgm:presLayoutVars>
          <dgm:chPref val="3"/>
        </dgm:presLayoutVars>
      </dgm:prSet>
      <dgm:spPr/>
    </dgm:pt>
    <dgm:pt modelId="{CE643F23-E2ED-44BE-B165-9CBF510C7BAD}" type="pres">
      <dgm:prSet presAssocID="{4B401DE0-E74B-4C95-895A-F05205E3CFBC}" presName="level3hierChild" presStyleCnt="0"/>
      <dgm:spPr/>
    </dgm:pt>
    <dgm:pt modelId="{05904E33-7649-4B65-9FED-82C680A2C855}" type="pres">
      <dgm:prSet presAssocID="{F4066ACE-6C8D-40CE-B0A3-386B3FD03EF7}" presName="conn2-1" presStyleLbl="parChTrans1D3" presStyleIdx="5" presStyleCnt="8"/>
      <dgm:spPr/>
    </dgm:pt>
    <dgm:pt modelId="{A1C591AA-1EB7-4E61-9F37-795654ED24B7}" type="pres">
      <dgm:prSet presAssocID="{F4066ACE-6C8D-40CE-B0A3-386B3FD03EF7}" presName="connTx" presStyleLbl="parChTrans1D3" presStyleIdx="5" presStyleCnt="8"/>
      <dgm:spPr/>
    </dgm:pt>
    <dgm:pt modelId="{F1323A36-9B3F-4608-B875-222937305551}" type="pres">
      <dgm:prSet presAssocID="{3223394C-7841-45B1-9954-2C971D0D3069}" presName="root2" presStyleCnt="0"/>
      <dgm:spPr/>
    </dgm:pt>
    <dgm:pt modelId="{8B53F85C-FEF6-42BD-ABBA-16FF0BCECADE}" type="pres">
      <dgm:prSet presAssocID="{3223394C-7841-45B1-9954-2C971D0D3069}" presName="LevelTwoTextNode" presStyleLbl="node3" presStyleIdx="5" presStyleCnt="8" custScaleX="127324" custScaleY="88293">
        <dgm:presLayoutVars>
          <dgm:chPref val="3"/>
        </dgm:presLayoutVars>
      </dgm:prSet>
      <dgm:spPr/>
    </dgm:pt>
    <dgm:pt modelId="{BF53CDC9-4BE9-4C3F-B03D-E862713169DA}" type="pres">
      <dgm:prSet presAssocID="{3223394C-7841-45B1-9954-2C971D0D3069}" presName="level3hierChild" presStyleCnt="0"/>
      <dgm:spPr/>
    </dgm:pt>
    <dgm:pt modelId="{8DA77EAE-F89F-4F00-8CCC-ED7DF1230A5A}" type="pres">
      <dgm:prSet presAssocID="{F1DD5A25-CE57-49E1-83C2-52EDB8A7D9A2}" presName="conn2-1" presStyleLbl="parChTrans1D2" presStyleIdx="4" presStyleCnt="6"/>
      <dgm:spPr/>
    </dgm:pt>
    <dgm:pt modelId="{F345EDE5-E78C-41E6-B1FF-C33580D3F66E}" type="pres">
      <dgm:prSet presAssocID="{F1DD5A25-CE57-49E1-83C2-52EDB8A7D9A2}" presName="connTx" presStyleLbl="parChTrans1D2" presStyleIdx="4" presStyleCnt="6"/>
      <dgm:spPr/>
    </dgm:pt>
    <dgm:pt modelId="{7A859A51-57E7-46D7-B23E-6D700353271F}" type="pres">
      <dgm:prSet presAssocID="{C23FB444-D09F-419B-9A23-390A62E2DC0D}" presName="root2" presStyleCnt="0"/>
      <dgm:spPr/>
    </dgm:pt>
    <dgm:pt modelId="{DB28EE85-28D5-4546-9F41-2AB07D6C925B}" type="pres">
      <dgm:prSet presAssocID="{C23FB444-D09F-419B-9A23-390A62E2DC0D}" presName="LevelTwoTextNode" presStyleLbl="node2" presStyleIdx="4" presStyleCnt="6" custScaleY="58622" custLinFactNeighborX="-699" custLinFactNeighborY="-46655">
        <dgm:presLayoutVars>
          <dgm:chPref val="3"/>
        </dgm:presLayoutVars>
      </dgm:prSet>
      <dgm:spPr/>
    </dgm:pt>
    <dgm:pt modelId="{3BB7DE46-B424-484E-A46C-3DB4DF488471}" type="pres">
      <dgm:prSet presAssocID="{C23FB444-D09F-419B-9A23-390A62E2DC0D}" presName="level3hierChild" presStyleCnt="0"/>
      <dgm:spPr/>
    </dgm:pt>
    <dgm:pt modelId="{0AED3B04-68EF-4E15-8C45-4DF92E7C81E7}" type="pres">
      <dgm:prSet presAssocID="{2BD80AC5-23C5-4771-B970-DCF5867F5401}" presName="conn2-1" presStyleLbl="parChTrans1D3" presStyleIdx="6" presStyleCnt="8"/>
      <dgm:spPr/>
    </dgm:pt>
    <dgm:pt modelId="{DFBBDB3A-4300-4FD7-8989-030E3EA66689}" type="pres">
      <dgm:prSet presAssocID="{2BD80AC5-23C5-4771-B970-DCF5867F5401}" presName="connTx" presStyleLbl="parChTrans1D3" presStyleIdx="6" presStyleCnt="8"/>
      <dgm:spPr/>
    </dgm:pt>
    <dgm:pt modelId="{A25CBC24-7657-4E11-B742-742569D869D8}" type="pres">
      <dgm:prSet presAssocID="{7519ACF2-60F2-4B0A-B198-8FE4DE33A4AE}" presName="root2" presStyleCnt="0"/>
      <dgm:spPr/>
    </dgm:pt>
    <dgm:pt modelId="{A9E56932-FB44-4466-8F79-6A3E8EC3209D}" type="pres">
      <dgm:prSet presAssocID="{7519ACF2-60F2-4B0A-B198-8FE4DE33A4AE}" presName="LevelTwoTextNode" presStyleLbl="node3" presStyleIdx="6" presStyleCnt="8" custScaleX="127324" custScaleY="43061">
        <dgm:presLayoutVars>
          <dgm:chPref val="3"/>
        </dgm:presLayoutVars>
      </dgm:prSet>
      <dgm:spPr/>
    </dgm:pt>
    <dgm:pt modelId="{856F9FA6-1105-4563-9144-6A9D4CD5BFD4}" type="pres">
      <dgm:prSet presAssocID="{7519ACF2-60F2-4B0A-B198-8FE4DE33A4AE}" presName="level3hierChild" presStyleCnt="0"/>
      <dgm:spPr/>
    </dgm:pt>
    <dgm:pt modelId="{2942D783-43CF-4853-8B7B-868533D4BECC}" type="pres">
      <dgm:prSet presAssocID="{14A571E4-4ECA-4040-85D2-2FEA19AEF777}" presName="conn2-1" presStyleLbl="parChTrans1D3" presStyleIdx="7" presStyleCnt="8"/>
      <dgm:spPr/>
    </dgm:pt>
    <dgm:pt modelId="{F72ECB59-D71C-4AC2-B6BA-D5D89932B511}" type="pres">
      <dgm:prSet presAssocID="{14A571E4-4ECA-4040-85D2-2FEA19AEF777}" presName="connTx" presStyleLbl="parChTrans1D3" presStyleIdx="7" presStyleCnt="8"/>
      <dgm:spPr/>
    </dgm:pt>
    <dgm:pt modelId="{3B27F129-DAAE-43CA-908D-EF094D2E6A89}" type="pres">
      <dgm:prSet presAssocID="{3C1A310C-A2A9-4AE9-A221-010F4A1BDA03}" presName="root2" presStyleCnt="0"/>
      <dgm:spPr/>
    </dgm:pt>
    <dgm:pt modelId="{154AD5A0-F143-4CC3-BF11-3AE9BEC55457}" type="pres">
      <dgm:prSet presAssocID="{3C1A310C-A2A9-4AE9-A221-010F4A1BDA03}" presName="LevelTwoTextNode" presStyleLbl="node3" presStyleIdx="7" presStyleCnt="8" custScaleX="127324" custScaleY="43061">
        <dgm:presLayoutVars>
          <dgm:chPref val="3"/>
        </dgm:presLayoutVars>
      </dgm:prSet>
      <dgm:spPr/>
    </dgm:pt>
    <dgm:pt modelId="{C0A16432-41EB-4BF9-8B31-DFFB63F14107}" type="pres">
      <dgm:prSet presAssocID="{3C1A310C-A2A9-4AE9-A221-010F4A1BDA03}" presName="level3hierChild" presStyleCnt="0"/>
      <dgm:spPr/>
    </dgm:pt>
    <dgm:pt modelId="{840887AC-6E1D-4878-ABEB-29639F6EF280}" type="pres">
      <dgm:prSet presAssocID="{F2D09239-1219-4409-90DB-FD435457FF3F}" presName="conn2-1" presStyleLbl="parChTrans1D2" presStyleIdx="5" presStyleCnt="6"/>
      <dgm:spPr/>
    </dgm:pt>
    <dgm:pt modelId="{8AC03383-0E1F-4AC1-82D1-0E36391DCBEF}" type="pres">
      <dgm:prSet presAssocID="{F2D09239-1219-4409-90DB-FD435457FF3F}" presName="connTx" presStyleLbl="parChTrans1D2" presStyleIdx="5" presStyleCnt="6"/>
      <dgm:spPr/>
    </dgm:pt>
    <dgm:pt modelId="{A3985E19-75EE-43DE-8037-BC5DE94E6BD3}" type="pres">
      <dgm:prSet presAssocID="{F543955F-CCCB-40F8-A3BE-9A246280E80F}" presName="root2" presStyleCnt="0"/>
      <dgm:spPr/>
    </dgm:pt>
    <dgm:pt modelId="{2EB87C68-5E3F-4D72-8814-8EDCC96AF49F}" type="pres">
      <dgm:prSet presAssocID="{F543955F-CCCB-40F8-A3BE-9A246280E80F}" presName="LevelTwoTextNode" presStyleLbl="node2" presStyleIdx="5" presStyleCnt="6" custScaleY="85416" custLinFactNeighborY="-32142">
        <dgm:presLayoutVars>
          <dgm:chPref val="3"/>
        </dgm:presLayoutVars>
      </dgm:prSet>
      <dgm:spPr/>
    </dgm:pt>
    <dgm:pt modelId="{558B8F33-086E-4548-9E66-6E3C5501A9F9}" type="pres">
      <dgm:prSet presAssocID="{F543955F-CCCB-40F8-A3BE-9A246280E80F}" presName="level3hierChild" presStyleCnt="0"/>
      <dgm:spPr/>
    </dgm:pt>
  </dgm:ptLst>
  <dgm:cxnLst>
    <dgm:cxn modelId="{68CF9801-CC72-458A-ABE8-8E7BFFEBA16D}" srcId="{CAD453F3-6A52-44CC-887E-1DDBBF0B7D69}" destId="{4D7F80D8-2B3E-4FC3-B8B2-AE0089ADAAF9}" srcOrd="0" destOrd="0" parTransId="{A6D3FFFD-BAC8-4B5A-AD24-FEE13D00844B}" sibTransId="{9E3D1407-31FA-4CBF-956D-901E1A2CE20F}"/>
    <dgm:cxn modelId="{E3C0E304-8CFF-4350-8690-42069F9B5CF5}" type="presOf" srcId="{00155FDD-D1AD-44DF-B96E-0AC25459ED7C}" destId="{DEFBBE3E-CBB2-4C37-8D6E-B958A747E74B}" srcOrd="0" destOrd="0" presId="urn:microsoft.com/office/officeart/2005/8/layout/hierarchy2"/>
    <dgm:cxn modelId="{8BF9E707-DC0B-44A7-A6EA-5C2D67CC254F}" srcId="{4D7F80D8-2B3E-4FC3-B8B2-AE0089ADAAF9}" destId="{3223394C-7841-45B1-9954-2C971D0D3069}" srcOrd="1" destOrd="0" parTransId="{F4066ACE-6C8D-40CE-B0A3-386B3FD03EF7}" sibTransId="{4CCC5042-5D84-4791-A441-57AEE4828B16}"/>
    <dgm:cxn modelId="{5EB66B0B-030C-4EE2-860D-334C3E3401E6}" srcId="{7FA0301B-B751-4934-BD59-9698CB35A942}" destId="{DF2ACE2E-1071-47DE-B0B7-7208D4B4DEBC}" srcOrd="0" destOrd="0" parTransId="{688B81DA-5DA4-4F27-B930-6548D3380A71}" sibTransId="{8F77C9D3-3ADE-4D44-AE0B-29C0C6BE0505}"/>
    <dgm:cxn modelId="{9AABF90B-19F8-4001-B04F-0013B8DB122B}" type="presOf" srcId="{F1DD5A25-CE57-49E1-83C2-52EDB8A7D9A2}" destId="{8DA77EAE-F89F-4F00-8CCC-ED7DF1230A5A}" srcOrd="0" destOrd="0" presId="urn:microsoft.com/office/officeart/2005/8/layout/hierarchy2"/>
    <dgm:cxn modelId="{A7650B0F-C493-43B2-AC71-EDB8E5E2B8B1}" type="presOf" srcId="{D7694EA4-9AB1-4ADC-8C84-D1EF8C90BD5A}" destId="{DD5BEF19-1C61-4267-AD48-974B666C010B}" srcOrd="0" destOrd="0" presId="urn:microsoft.com/office/officeart/2005/8/layout/hierarchy2"/>
    <dgm:cxn modelId="{4F2D2611-3A70-4591-9ED9-BFC987981342}" type="presOf" srcId="{5A173250-3818-40A9-A726-50FB872670BB}" destId="{E3B74CB8-1BA6-48CC-81F2-AA700713B3E6}" srcOrd="0" destOrd="0" presId="urn:microsoft.com/office/officeart/2005/8/layout/hierarchy2"/>
    <dgm:cxn modelId="{E7B8CF12-C21F-4C6B-8C54-8746782399C2}" srcId="{DF2ACE2E-1071-47DE-B0B7-7208D4B4DEBC}" destId="{A7012724-4F33-4C37-A648-C29908FF60E4}" srcOrd="0" destOrd="0" parTransId="{BB020BF5-5247-437A-8038-74EF07DD6492}" sibTransId="{540C11D6-285C-461B-9EFD-3E5EFAB1584E}"/>
    <dgm:cxn modelId="{CA5C4718-1DF3-4F74-9C8A-804BC3779B62}" type="presOf" srcId="{49E6D6D7-7F4D-4ED4-8E9D-19A6485A821A}" destId="{3F03ECDE-A53D-486B-A168-F8C843F10E28}" srcOrd="1" destOrd="0" presId="urn:microsoft.com/office/officeart/2005/8/layout/hierarchy2"/>
    <dgm:cxn modelId="{F8A1EC1C-AA63-4ED7-B758-8B37C4FF7C50}" type="presOf" srcId="{2BD80AC5-23C5-4771-B970-DCF5867F5401}" destId="{0AED3B04-68EF-4E15-8C45-4DF92E7C81E7}" srcOrd="0" destOrd="0" presId="urn:microsoft.com/office/officeart/2005/8/layout/hierarchy2"/>
    <dgm:cxn modelId="{3820A225-9BF8-445F-8AA0-F39B392387AB}" type="presOf" srcId="{5A173250-3818-40A9-A726-50FB872670BB}" destId="{D33A0AB0-3666-48DC-9399-16DA54AAA853}" srcOrd="1" destOrd="0" presId="urn:microsoft.com/office/officeart/2005/8/layout/hierarchy2"/>
    <dgm:cxn modelId="{E198B426-34EC-4831-86C5-EE0F8C639541}" type="presOf" srcId="{F4066ACE-6C8D-40CE-B0A3-386B3FD03EF7}" destId="{05904E33-7649-4B65-9FED-82C680A2C855}" srcOrd="0" destOrd="0" presId="urn:microsoft.com/office/officeart/2005/8/layout/hierarchy2"/>
    <dgm:cxn modelId="{CC654929-0651-40D6-A488-EF0729D1DB73}" type="presOf" srcId="{F4066ACE-6C8D-40CE-B0A3-386B3FD03EF7}" destId="{A1C591AA-1EB7-4E61-9F37-795654ED24B7}" srcOrd="1" destOrd="0" presId="urn:microsoft.com/office/officeart/2005/8/layout/hierarchy2"/>
    <dgm:cxn modelId="{16C5262E-6ADD-4324-A43F-571AEC472A95}" type="presOf" srcId="{3C1A310C-A2A9-4AE9-A221-010F4A1BDA03}" destId="{154AD5A0-F143-4CC3-BF11-3AE9BEC55457}" srcOrd="0" destOrd="0" presId="urn:microsoft.com/office/officeart/2005/8/layout/hierarchy2"/>
    <dgm:cxn modelId="{C4A6C32E-8576-4FC6-912F-250219467791}" type="presOf" srcId="{F2D09239-1219-4409-90DB-FD435457FF3F}" destId="{840887AC-6E1D-4878-ABEB-29639F6EF280}" srcOrd="0" destOrd="0" presId="urn:microsoft.com/office/officeart/2005/8/layout/hierarchy2"/>
    <dgm:cxn modelId="{48BBD42F-6907-4E9F-B272-22E6956D64BA}" type="presOf" srcId="{F1DD5A25-CE57-49E1-83C2-52EDB8A7D9A2}" destId="{F345EDE5-E78C-41E6-B1FF-C33580D3F66E}" srcOrd="1" destOrd="0" presId="urn:microsoft.com/office/officeart/2005/8/layout/hierarchy2"/>
    <dgm:cxn modelId="{2F608D34-E911-47F0-9F59-CB66557893F9}" type="presOf" srcId="{7519ACF2-60F2-4B0A-B198-8FE4DE33A4AE}" destId="{A9E56932-FB44-4466-8F79-6A3E8EC3209D}" srcOrd="0" destOrd="0" presId="urn:microsoft.com/office/officeart/2005/8/layout/hierarchy2"/>
    <dgm:cxn modelId="{F4872235-ECAA-4868-9B77-B02CBF2EB10E}" srcId="{DF2ACE2E-1071-47DE-B0B7-7208D4B4DEBC}" destId="{E4DBBA71-4E19-44AD-9A1A-907640722F36}" srcOrd="2" destOrd="0" parTransId="{D7694EA4-9AB1-4ADC-8C84-D1EF8C90BD5A}" sibTransId="{DFB76EFE-A9D6-4F46-A986-C2217B2C8A5C}"/>
    <dgm:cxn modelId="{5716B43D-B649-481E-A8EC-29D943A831FD}" type="presOf" srcId="{F543955F-CCCB-40F8-A3BE-9A246280E80F}" destId="{2EB87C68-5E3F-4D72-8814-8EDCC96AF49F}" srcOrd="0" destOrd="0" presId="urn:microsoft.com/office/officeart/2005/8/layout/hierarchy2"/>
    <dgm:cxn modelId="{5981D962-C8A5-49B2-BD7D-76C09A323D6E}" srcId="{A7012724-4F33-4C37-A648-C29908FF60E4}" destId="{00CA389F-86E4-46A1-87F0-50D3274B03FE}" srcOrd="0" destOrd="0" parTransId="{49E6D6D7-7F4D-4ED4-8E9D-19A6485A821A}" sibTransId="{A04DFF7C-2995-41FB-BA2B-BE4E8B085E74}"/>
    <dgm:cxn modelId="{5F844663-81E2-4BB5-B393-767B8A070387}" type="presOf" srcId="{C23FB444-D09F-419B-9A23-390A62E2DC0D}" destId="{DB28EE85-28D5-4546-9F41-2AB07D6C925B}" srcOrd="0" destOrd="0" presId="urn:microsoft.com/office/officeart/2005/8/layout/hierarchy2"/>
    <dgm:cxn modelId="{7488B443-F036-4397-B6C5-B6AD350818EC}" type="presOf" srcId="{14A571E4-4ECA-4040-85D2-2FEA19AEF777}" destId="{F72ECB59-D71C-4AC2-B6BA-D5D89932B511}" srcOrd="1" destOrd="0" presId="urn:microsoft.com/office/officeart/2005/8/layout/hierarchy2"/>
    <dgm:cxn modelId="{DC3D2867-DAC9-49F8-B9A8-C51736B8690C}" type="presOf" srcId="{3223394C-7841-45B1-9954-2C971D0D3069}" destId="{8B53F85C-FEF6-42BD-ABBA-16FF0BCECADE}" srcOrd="0" destOrd="0" presId="urn:microsoft.com/office/officeart/2005/8/layout/hierarchy2"/>
    <dgm:cxn modelId="{FF49BC67-AF66-4F3C-9275-95B605F9D626}" type="presOf" srcId="{1F2E8155-88D7-4465-8AA7-3178DA4ABE85}" destId="{D3A08A7D-AC21-4BBA-AFA9-456BD606D2CE}" srcOrd="0" destOrd="0" presId="urn:microsoft.com/office/officeart/2005/8/layout/hierarchy2"/>
    <dgm:cxn modelId="{4D49D967-744F-41B6-BF07-2D77240144E9}" srcId="{CAD453F3-6A52-44CC-887E-1DDBBF0B7D69}" destId="{F543955F-CCCB-40F8-A3BE-9A246280E80F}" srcOrd="2" destOrd="0" parTransId="{F2D09239-1219-4409-90DB-FD435457FF3F}" sibTransId="{7A8F51A0-E6BD-49A7-9B09-0F2B892B5529}"/>
    <dgm:cxn modelId="{58EBF047-08AA-492A-B113-BDE7F8BF0455}" type="presOf" srcId="{14A571E4-4ECA-4040-85D2-2FEA19AEF777}" destId="{2942D783-43CF-4853-8B7B-868533D4BECC}" srcOrd="0" destOrd="0" presId="urn:microsoft.com/office/officeart/2005/8/layout/hierarchy2"/>
    <dgm:cxn modelId="{60D71748-49B2-4828-989E-7E72D878CC47}" type="presOf" srcId="{D8B4A330-8693-4EA6-BFEF-A3B2E3975F9D}" destId="{22089BD0-0CEF-401B-9F0A-C237DC6C0F2E}" srcOrd="1" destOrd="0" presId="urn:microsoft.com/office/officeart/2005/8/layout/hierarchy2"/>
    <dgm:cxn modelId="{6B224A68-6BAC-46E3-A5A7-E63A6E406F0D}" type="presOf" srcId="{5F6C7B98-8904-4125-B77F-A235C191B8F7}" destId="{8A51F1C5-6634-42F2-96CE-7890336FFA34}" srcOrd="0" destOrd="0" presId="urn:microsoft.com/office/officeart/2005/8/layout/hierarchy2"/>
    <dgm:cxn modelId="{57C6F169-4ACB-43F1-B519-C0D3F7077437}" srcId="{CAD453F3-6A52-44CC-887E-1DDBBF0B7D69}" destId="{C23FB444-D09F-419B-9A23-390A62E2DC0D}" srcOrd="1" destOrd="0" parTransId="{F1DD5A25-CE57-49E1-83C2-52EDB8A7D9A2}" sibTransId="{3C43465B-2DE5-482E-BF8F-281BDCF9ED11}"/>
    <dgm:cxn modelId="{DC073C6A-3FC0-41F1-9C61-3E9D6AF710FB}" type="presOf" srcId="{D7694EA4-9AB1-4ADC-8C84-D1EF8C90BD5A}" destId="{F65E8DBE-101A-422A-9A69-3C53472D9309}" srcOrd="1" destOrd="0" presId="urn:microsoft.com/office/officeart/2005/8/layout/hierarchy2"/>
    <dgm:cxn modelId="{294ABD6A-C882-4FE6-A37A-1E50E9D6525A}" type="presOf" srcId="{E4DBBA71-4E19-44AD-9A1A-907640722F36}" destId="{F3A6EB90-A034-4EFC-AF00-CCBC77496542}" srcOrd="0" destOrd="0" presId="urn:microsoft.com/office/officeart/2005/8/layout/hierarchy2"/>
    <dgm:cxn modelId="{D3E6956B-D53A-45F0-AA51-F0F9CBD56537}" type="presOf" srcId="{133ECF34-25B9-481F-88EC-1A438E25D4E0}" destId="{D9268C9B-E70C-450B-B2C7-1988D81B9B77}" srcOrd="1" destOrd="0" presId="urn:microsoft.com/office/officeart/2005/8/layout/hierarchy2"/>
    <dgm:cxn modelId="{69C7A54B-292A-4708-91AA-EADA3D1D8C52}" type="presOf" srcId="{01C2343E-0400-4F2D-9B89-8C59C86EFC40}" destId="{4E14CFE5-D8AC-4DF4-BFFE-5AB00FCCF56E}" srcOrd="1" destOrd="0" presId="urn:microsoft.com/office/officeart/2005/8/layout/hierarchy2"/>
    <dgm:cxn modelId="{58ECBA4F-B345-429E-8D2B-9E25C59D7189}" type="presOf" srcId="{2BD80AC5-23C5-4771-B970-DCF5867F5401}" destId="{DFBBDB3A-4300-4FD7-8989-030E3EA66689}" srcOrd="1" destOrd="0" presId="urn:microsoft.com/office/officeart/2005/8/layout/hierarchy2"/>
    <dgm:cxn modelId="{8E8AB951-841C-443B-97A0-BB176EE9F5AD}" type="presOf" srcId="{CAD453F3-6A52-44CC-887E-1DDBBF0B7D69}" destId="{378940C8-0BA5-4926-BB33-BAD43F2B0D98}" srcOrd="0" destOrd="0" presId="urn:microsoft.com/office/officeart/2005/8/layout/hierarchy2"/>
    <dgm:cxn modelId="{D53E2876-DBA7-4A91-A6DD-4469DF38E690}" srcId="{E603A348-820E-4A49-AFDB-70C04C88B3AE}" destId="{5F6C7B98-8904-4125-B77F-A235C191B8F7}" srcOrd="0" destOrd="0" parTransId="{133ECF34-25B9-481F-88EC-1A438E25D4E0}" sibTransId="{F9DDA57A-F573-4C9D-9489-7675F1DBA343}"/>
    <dgm:cxn modelId="{E22FFA80-D4E7-4F7B-9213-6B1209611A63}" srcId="{DF2ACE2E-1071-47DE-B0B7-7208D4B4DEBC}" destId="{E603A348-820E-4A49-AFDB-70C04C88B3AE}" srcOrd="1" destOrd="0" parTransId="{D8B4A330-8693-4EA6-BFEF-A3B2E3975F9D}" sibTransId="{CDB4317F-6C01-459D-860D-938CAB8D8082}"/>
    <dgm:cxn modelId="{726DCA85-7169-4479-B5C4-FFB40FC95EF5}" type="presOf" srcId="{00155FDD-D1AD-44DF-B96E-0AC25459ED7C}" destId="{FE1EE826-20B6-4B37-B6CE-86F2DDA813A8}" srcOrd="1" destOrd="0" presId="urn:microsoft.com/office/officeart/2005/8/layout/hierarchy2"/>
    <dgm:cxn modelId="{3213088C-F783-4ADB-B0CB-DA6623D62491}" srcId="{A7012724-4F33-4C37-A648-C29908FF60E4}" destId="{1F2E8155-88D7-4465-8AA7-3178DA4ABE85}" srcOrd="1" destOrd="0" parTransId="{5A173250-3818-40A9-A726-50FB872670BB}" sibTransId="{5DECFC92-7BAB-4FD4-82D5-12CA224E0E15}"/>
    <dgm:cxn modelId="{05C3A590-0F0B-45B6-A9CA-1F201C8B8356}" type="presOf" srcId="{E603A348-820E-4A49-AFDB-70C04C88B3AE}" destId="{F3D3A61A-17F3-4FDD-8CF3-7EFEBC47B93E}" srcOrd="0" destOrd="0" presId="urn:microsoft.com/office/officeart/2005/8/layout/hierarchy2"/>
    <dgm:cxn modelId="{4B9BB094-5555-404A-9751-8B4517123E7F}" type="presOf" srcId="{133ECF34-25B9-481F-88EC-1A438E25D4E0}" destId="{E4159663-5653-491B-B4A2-3A2893939BC3}" srcOrd="0" destOrd="0" presId="urn:microsoft.com/office/officeart/2005/8/layout/hierarchy2"/>
    <dgm:cxn modelId="{53458297-91D0-4981-B586-5F374B905A4A}" type="presOf" srcId="{D8B4A330-8693-4EA6-BFEF-A3B2E3975F9D}" destId="{E8186BB6-3078-40E9-A9E0-6352B48F5C4F}" srcOrd="0" destOrd="0" presId="urn:microsoft.com/office/officeart/2005/8/layout/hierarchy2"/>
    <dgm:cxn modelId="{6D6BA598-967E-4E48-9111-418BD95C5B0B}" srcId="{C23FB444-D09F-419B-9A23-390A62E2DC0D}" destId="{3C1A310C-A2A9-4AE9-A221-010F4A1BDA03}" srcOrd="1" destOrd="0" parTransId="{14A571E4-4ECA-4040-85D2-2FEA19AEF777}" sibTransId="{1E042C2F-E2E6-4801-AC37-89D030C62038}"/>
    <dgm:cxn modelId="{8A57259A-5E1E-414C-A146-643C5827B740}" type="presOf" srcId="{F2D09239-1219-4409-90DB-FD435457FF3F}" destId="{8AC03383-0E1F-4AC1-82D1-0E36391DCBEF}" srcOrd="1" destOrd="0" presId="urn:microsoft.com/office/officeart/2005/8/layout/hierarchy2"/>
    <dgm:cxn modelId="{150C939B-DA37-4F0B-89A1-3A6000594C69}" type="presOf" srcId="{A6D3FFFD-BAC8-4B5A-AD24-FEE13D00844B}" destId="{CFF00F5B-C402-478A-90CA-A01EFFDC2500}" srcOrd="0" destOrd="0" presId="urn:microsoft.com/office/officeart/2005/8/layout/hierarchy2"/>
    <dgm:cxn modelId="{985D5FA0-A0C3-48BA-A7E0-26454A9E7674}" type="presOf" srcId="{BB020BF5-5247-437A-8038-74EF07DD6492}" destId="{E354EB7B-CE8A-41D6-8A88-C7C1D8CE5961}" srcOrd="1" destOrd="0" presId="urn:microsoft.com/office/officeart/2005/8/layout/hierarchy2"/>
    <dgm:cxn modelId="{939C72A7-28DE-4337-A2B5-B9ADFBA80CB0}" type="presOf" srcId="{A7012724-4F33-4C37-A648-C29908FF60E4}" destId="{746AECA2-0AB9-4D28-B2A6-790E49846DA5}" srcOrd="0" destOrd="0" presId="urn:microsoft.com/office/officeart/2005/8/layout/hierarchy2"/>
    <dgm:cxn modelId="{84F960C6-B17D-4D0A-9465-81F90BB085C6}" srcId="{4D7F80D8-2B3E-4FC3-B8B2-AE0089ADAAF9}" destId="{4B401DE0-E74B-4C95-895A-F05205E3CFBC}" srcOrd="0" destOrd="0" parTransId="{01C2343E-0400-4F2D-9B89-8C59C86EFC40}" sibTransId="{1E917FA0-7BD5-43BA-B7CC-F1AA8BAE3958}"/>
    <dgm:cxn modelId="{E2259DC9-7978-41AA-877C-63F90CBE70B8}" type="presOf" srcId="{01C2343E-0400-4F2D-9B89-8C59C86EFC40}" destId="{EF8D9928-15B5-4807-9033-9B935B1E1D74}" srcOrd="0" destOrd="0" presId="urn:microsoft.com/office/officeart/2005/8/layout/hierarchy2"/>
    <dgm:cxn modelId="{0F42AACC-0160-445D-A664-A61AFF08CDFB}" type="presOf" srcId="{7FA0301B-B751-4934-BD59-9698CB35A942}" destId="{F0022D96-07A9-437A-80E6-9491D3B5D674}" srcOrd="0" destOrd="0" presId="urn:microsoft.com/office/officeart/2005/8/layout/hierarchy2"/>
    <dgm:cxn modelId="{E8E60CD3-802F-4056-BEA2-65ABF8E2D9A2}" srcId="{E603A348-820E-4A49-AFDB-70C04C88B3AE}" destId="{8AAC4712-FEA1-41C2-A3CA-40442754DFF1}" srcOrd="1" destOrd="0" parTransId="{00155FDD-D1AD-44DF-B96E-0AC25459ED7C}" sibTransId="{37FC95F2-BF98-4871-9969-1D908EEAC877}"/>
    <dgm:cxn modelId="{080CFED6-F0A0-4D73-877A-410F6A442F6F}" type="presOf" srcId="{A6D3FFFD-BAC8-4B5A-AD24-FEE13D00844B}" destId="{53748118-3FC8-4FAF-8E53-6501EE58BC7E}" srcOrd="1" destOrd="0" presId="urn:microsoft.com/office/officeart/2005/8/layout/hierarchy2"/>
    <dgm:cxn modelId="{2949C0DC-E60C-473D-96D0-BDD428732E31}" type="presOf" srcId="{4D7F80D8-2B3E-4FC3-B8B2-AE0089ADAAF9}" destId="{A900508D-0225-4A75-BE30-10A82ADA2595}" srcOrd="0" destOrd="0" presId="urn:microsoft.com/office/officeart/2005/8/layout/hierarchy2"/>
    <dgm:cxn modelId="{4FDC5DE9-3BAD-4DA6-8789-B87C0CC50B75}" type="presOf" srcId="{DF2ACE2E-1071-47DE-B0B7-7208D4B4DEBC}" destId="{E1D71D67-9942-45C1-9FA7-F845514DA734}" srcOrd="0" destOrd="0" presId="urn:microsoft.com/office/officeart/2005/8/layout/hierarchy2"/>
    <dgm:cxn modelId="{274092E9-7B6B-4163-9ECD-18D1BBC7D6A5}" type="presOf" srcId="{BB020BF5-5247-437A-8038-74EF07DD6492}" destId="{707A8EA4-AF3E-40B6-9FC1-20283F3F0B87}" srcOrd="0" destOrd="0" presId="urn:microsoft.com/office/officeart/2005/8/layout/hierarchy2"/>
    <dgm:cxn modelId="{F9EC50EB-53BE-43B4-A82A-58353895FBE3}" type="presOf" srcId="{4B401DE0-E74B-4C95-895A-F05205E3CFBC}" destId="{E2AF5FE3-0E2E-4544-A82B-0C8716F6A833}" srcOrd="0" destOrd="0" presId="urn:microsoft.com/office/officeart/2005/8/layout/hierarchy2"/>
    <dgm:cxn modelId="{4F1DA2F8-B565-4099-AA05-9915AD911EDA}" srcId="{7FA0301B-B751-4934-BD59-9698CB35A942}" destId="{CAD453F3-6A52-44CC-887E-1DDBBF0B7D69}" srcOrd="1" destOrd="0" parTransId="{65D95407-24C8-4BFD-AE0C-F9540333B384}" sibTransId="{D65592AE-89D6-455A-A6E2-971A7FFEDD7C}"/>
    <dgm:cxn modelId="{A97A38F9-DAA1-4490-81A2-D2C4BF76EB72}" type="presOf" srcId="{8AAC4712-FEA1-41C2-A3CA-40442754DFF1}" destId="{DB001DDB-1B86-4A81-8C74-54952E8EC574}" srcOrd="0" destOrd="0" presId="urn:microsoft.com/office/officeart/2005/8/layout/hierarchy2"/>
    <dgm:cxn modelId="{B373C8FD-8977-4A32-94A1-03EE14DFCA72}" srcId="{C23FB444-D09F-419B-9A23-390A62E2DC0D}" destId="{7519ACF2-60F2-4B0A-B198-8FE4DE33A4AE}" srcOrd="0" destOrd="0" parTransId="{2BD80AC5-23C5-4771-B970-DCF5867F5401}" sibTransId="{B99FAB11-29C9-432E-895B-5912847265AF}"/>
    <dgm:cxn modelId="{28435CFF-3815-475E-826F-E8AF959466FC}" type="presOf" srcId="{49E6D6D7-7F4D-4ED4-8E9D-19A6485A821A}" destId="{F73EE117-33CF-4533-B1CA-DE4CDA6C9952}" srcOrd="0" destOrd="0" presId="urn:microsoft.com/office/officeart/2005/8/layout/hierarchy2"/>
    <dgm:cxn modelId="{2AF1BFFF-7919-4571-AB68-46EF9A4CD305}" type="presOf" srcId="{00CA389F-86E4-46A1-87F0-50D3274B03FE}" destId="{05099D3C-F65E-49D0-B737-A084D4C0B9C7}" srcOrd="0" destOrd="0" presId="urn:microsoft.com/office/officeart/2005/8/layout/hierarchy2"/>
    <dgm:cxn modelId="{615A48A1-0E8F-46BE-8E2E-8F498240CC5B}" type="presParOf" srcId="{F0022D96-07A9-437A-80E6-9491D3B5D674}" destId="{0738D7CB-E0F8-41EB-822F-D95819139359}" srcOrd="0" destOrd="0" presId="urn:microsoft.com/office/officeart/2005/8/layout/hierarchy2"/>
    <dgm:cxn modelId="{96B5922A-3736-49AC-8A0A-62FB3ED1D088}" type="presParOf" srcId="{0738D7CB-E0F8-41EB-822F-D95819139359}" destId="{E1D71D67-9942-45C1-9FA7-F845514DA734}" srcOrd="0" destOrd="0" presId="urn:microsoft.com/office/officeart/2005/8/layout/hierarchy2"/>
    <dgm:cxn modelId="{C48F0087-EB3D-4440-B7DE-2EDA605F7EB6}" type="presParOf" srcId="{0738D7CB-E0F8-41EB-822F-D95819139359}" destId="{CF79C63A-2699-43AC-BCB9-75DCFC2DD1EB}" srcOrd="1" destOrd="0" presId="urn:microsoft.com/office/officeart/2005/8/layout/hierarchy2"/>
    <dgm:cxn modelId="{BE195D99-6EA1-4A47-A2A0-07ACD96B6039}" type="presParOf" srcId="{CF79C63A-2699-43AC-BCB9-75DCFC2DD1EB}" destId="{707A8EA4-AF3E-40B6-9FC1-20283F3F0B87}" srcOrd="0" destOrd="0" presId="urn:microsoft.com/office/officeart/2005/8/layout/hierarchy2"/>
    <dgm:cxn modelId="{C990A8BB-48C7-4BAE-9D2A-3BB1A820EE03}" type="presParOf" srcId="{707A8EA4-AF3E-40B6-9FC1-20283F3F0B87}" destId="{E354EB7B-CE8A-41D6-8A88-C7C1D8CE5961}" srcOrd="0" destOrd="0" presId="urn:microsoft.com/office/officeart/2005/8/layout/hierarchy2"/>
    <dgm:cxn modelId="{36B84D1A-15D0-4F06-9E7C-F979F419D11F}" type="presParOf" srcId="{CF79C63A-2699-43AC-BCB9-75DCFC2DD1EB}" destId="{9F026DF2-6C94-437A-8E79-AC5ADF7FDB65}" srcOrd="1" destOrd="0" presId="urn:microsoft.com/office/officeart/2005/8/layout/hierarchy2"/>
    <dgm:cxn modelId="{EB801FDA-2EDA-4902-9924-E5372635F9DD}" type="presParOf" srcId="{9F026DF2-6C94-437A-8E79-AC5ADF7FDB65}" destId="{746AECA2-0AB9-4D28-B2A6-790E49846DA5}" srcOrd="0" destOrd="0" presId="urn:microsoft.com/office/officeart/2005/8/layout/hierarchy2"/>
    <dgm:cxn modelId="{74F64B23-0D43-4C74-9998-BE6706A8298D}" type="presParOf" srcId="{9F026DF2-6C94-437A-8E79-AC5ADF7FDB65}" destId="{0902E812-F923-465A-9416-3C896D241665}" srcOrd="1" destOrd="0" presId="urn:microsoft.com/office/officeart/2005/8/layout/hierarchy2"/>
    <dgm:cxn modelId="{BB284411-B006-4EC4-9F71-00CAFC13C25E}" type="presParOf" srcId="{0902E812-F923-465A-9416-3C896D241665}" destId="{F73EE117-33CF-4533-B1CA-DE4CDA6C9952}" srcOrd="0" destOrd="0" presId="urn:microsoft.com/office/officeart/2005/8/layout/hierarchy2"/>
    <dgm:cxn modelId="{9FD9953C-1622-44D2-A9AE-056441E492A9}" type="presParOf" srcId="{F73EE117-33CF-4533-B1CA-DE4CDA6C9952}" destId="{3F03ECDE-A53D-486B-A168-F8C843F10E28}" srcOrd="0" destOrd="0" presId="urn:microsoft.com/office/officeart/2005/8/layout/hierarchy2"/>
    <dgm:cxn modelId="{25941A61-2999-40F2-887E-A6655BFD4386}" type="presParOf" srcId="{0902E812-F923-465A-9416-3C896D241665}" destId="{7A69C8E6-26E4-4AED-B2D8-51EF52784EA3}" srcOrd="1" destOrd="0" presId="urn:microsoft.com/office/officeart/2005/8/layout/hierarchy2"/>
    <dgm:cxn modelId="{807A2C52-CD65-42E4-AF03-075039B2DB13}" type="presParOf" srcId="{7A69C8E6-26E4-4AED-B2D8-51EF52784EA3}" destId="{05099D3C-F65E-49D0-B737-A084D4C0B9C7}" srcOrd="0" destOrd="0" presId="urn:microsoft.com/office/officeart/2005/8/layout/hierarchy2"/>
    <dgm:cxn modelId="{F8FBCB89-0208-4B24-AE5A-63FE756B8961}" type="presParOf" srcId="{7A69C8E6-26E4-4AED-B2D8-51EF52784EA3}" destId="{C5C5B3A0-5981-4483-9028-CE4E0DC8D020}" srcOrd="1" destOrd="0" presId="urn:microsoft.com/office/officeart/2005/8/layout/hierarchy2"/>
    <dgm:cxn modelId="{1B3278A1-8B43-44D0-8A20-FB089F71F38E}" type="presParOf" srcId="{0902E812-F923-465A-9416-3C896D241665}" destId="{E3B74CB8-1BA6-48CC-81F2-AA700713B3E6}" srcOrd="2" destOrd="0" presId="urn:microsoft.com/office/officeart/2005/8/layout/hierarchy2"/>
    <dgm:cxn modelId="{319F6E38-22A0-45C4-856B-D94B1F31475C}" type="presParOf" srcId="{E3B74CB8-1BA6-48CC-81F2-AA700713B3E6}" destId="{D33A0AB0-3666-48DC-9399-16DA54AAA853}" srcOrd="0" destOrd="0" presId="urn:microsoft.com/office/officeart/2005/8/layout/hierarchy2"/>
    <dgm:cxn modelId="{737B447F-BB32-4189-B4A8-F43CE437E082}" type="presParOf" srcId="{0902E812-F923-465A-9416-3C896D241665}" destId="{51A47A97-A8E1-4EB9-B6E8-89CE69365114}" srcOrd="3" destOrd="0" presId="urn:microsoft.com/office/officeart/2005/8/layout/hierarchy2"/>
    <dgm:cxn modelId="{F1EEF005-92D4-4B14-A326-F76289339DF3}" type="presParOf" srcId="{51A47A97-A8E1-4EB9-B6E8-89CE69365114}" destId="{D3A08A7D-AC21-4BBA-AFA9-456BD606D2CE}" srcOrd="0" destOrd="0" presId="urn:microsoft.com/office/officeart/2005/8/layout/hierarchy2"/>
    <dgm:cxn modelId="{C7845368-93E2-441A-8C14-077AA9EFEFB4}" type="presParOf" srcId="{51A47A97-A8E1-4EB9-B6E8-89CE69365114}" destId="{9E4185AE-3060-4ACF-B49B-6471D0F6BFF5}" srcOrd="1" destOrd="0" presId="urn:microsoft.com/office/officeart/2005/8/layout/hierarchy2"/>
    <dgm:cxn modelId="{282EAE0D-CBBE-4738-BEB5-65D052B1E77B}" type="presParOf" srcId="{CF79C63A-2699-43AC-BCB9-75DCFC2DD1EB}" destId="{E8186BB6-3078-40E9-A9E0-6352B48F5C4F}" srcOrd="2" destOrd="0" presId="urn:microsoft.com/office/officeart/2005/8/layout/hierarchy2"/>
    <dgm:cxn modelId="{C6070C27-37E3-4E22-BEA2-CD2C7F794F02}" type="presParOf" srcId="{E8186BB6-3078-40E9-A9E0-6352B48F5C4F}" destId="{22089BD0-0CEF-401B-9F0A-C237DC6C0F2E}" srcOrd="0" destOrd="0" presId="urn:microsoft.com/office/officeart/2005/8/layout/hierarchy2"/>
    <dgm:cxn modelId="{20D90E12-0A7F-46F6-B11F-C9FE4AE8E88F}" type="presParOf" srcId="{CF79C63A-2699-43AC-BCB9-75DCFC2DD1EB}" destId="{A591802C-2089-4D92-BB66-808E77876195}" srcOrd="3" destOrd="0" presId="urn:microsoft.com/office/officeart/2005/8/layout/hierarchy2"/>
    <dgm:cxn modelId="{B923FADE-E4D7-44AA-898B-1F27CF60D745}" type="presParOf" srcId="{A591802C-2089-4D92-BB66-808E77876195}" destId="{F3D3A61A-17F3-4FDD-8CF3-7EFEBC47B93E}" srcOrd="0" destOrd="0" presId="urn:microsoft.com/office/officeart/2005/8/layout/hierarchy2"/>
    <dgm:cxn modelId="{7AF566BC-F525-47A1-BC8B-92AAF8D3FAF1}" type="presParOf" srcId="{A591802C-2089-4D92-BB66-808E77876195}" destId="{A269EDB0-2A27-44A6-86BA-B47E461C4C77}" srcOrd="1" destOrd="0" presId="urn:microsoft.com/office/officeart/2005/8/layout/hierarchy2"/>
    <dgm:cxn modelId="{EC66385C-9344-4872-9937-56C51F92B2BB}" type="presParOf" srcId="{A269EDB0-2A27-44A6-86BA-B47E461C4C77}" destId="{E4159663-5653-491B-B4A2-3A2893939BC3}" srcOrd="0" destOrd="0" presId="urn:microsoft.com/office/officeart/2005/8/layout/hierarchy2"/>
    <dgm:cxn modelId="{C97CCE2B-B094-4B53-A268-D4F6A01101AD}" type="presParOf" srcId="{E4159663-5653-491B-B4A2-3A2893939BC3}" destId="{D9268C9B-E70C-450B-B2C7-1988D81B9B77}" srcOrd="0" destOrd="0" presId="urn:microsoft.com/office/officeart/2005/8/layout/hierarchy2"/>
    <dgm:cxn modelId="{6BB8DD7C-FE87-48E5-A7EF-447D681D54F0}" type="presParOf" srcId="{A269EDB0-2A27-44A6-86BA-B47E461C4C77}" destId="{5143617C-E557-4B6D-9A57-BB274B8F5209}" srcOrd="1" destOrd="0" presId="urn:microsoft.com/office/officeart/2005/8/layout/hierarchy2"/>
    <dgm:cxn modelId="{09838FB8-DAB9-4734-A8AE-483F0B9745E7}" type="presParOf" srcId="{5143617C-E557-4B6D-9A57-BB274B8F5209}" destId="{8A51F1C5-6634-42F2-96CE-7890336FFA34}" srcOrd="0" destOrd="0" presId="urn:microsoft.com/office/officeart/2005/8/layout/hierarchy2"/>
    <dgm:cxn modelId="{61B6FF3A-91B8-4957-9B5A-0D8E3B5EA2A2}" type="presParOf" srcId="{5143617C-E557-4B6D-9A57-BB274B8F5209}" destId="{AFF19746-5483-4438-AEE5-928488C27A8E}" srcOrd="1" destOrd="0" presId="urn:microsoft.com/office/officeart/2005/8/layout/hierarchy2"/>
    <dgm:cxn modelId="{61C11C70-121C-4B8F-8DF7-33FD6F37B32E}" type="presParOf" srcId="{A269EDB0-2A27-44A6-86BA-B47E461C4C77}" destId="{DEFBBE3E-CBB2-4C37-8D6E-B958A747E74B}" srcOrd="2" destOrd="0" presId="urn:microsoft.com/office/officeart/2005/8/layout/hierarchy2"/>
    <dgm:cxn modelId="{95D31548-E712-4BF1-9734-5E2F36E6470A}" type="presParOf" srcId="{DEFBBE3E-CBB2-4C37-8D6E-B958A747E74B}" destId="{FE1EE826-20B6-4B37-B6CE-86F2DDA813A8}" srcOrd="0" destOrd="0" presId="urn:microsoft.com/office/officeart/2005/8/layout/hierarchy2"/>
    <dgm:cxn modelId="{12FC0C33-5040-4302-906D-A61EE38D2DB0}" type="presParOf" srcId="{A269EDB0-2A27-44A6-86BA-B47E461C4C77}" destId="{4E53A264-453E-4AE6-8371-8DA2D7F6787F}" srcOrd="3" destOrd="0" presId="urn:microsoft.com/office/officeart/2005/8/layout/hierarchy2"/>
    <dgm:cxn modelId="{A74C2D56-7B67-400E-9E34-0FB8986203E3}" type="presParOf" srcId="{4E53A264-453E-4AE6-8371-8DA2D7F6787F}" destId="{DB001DDB-1B86-4A81-8C74-54952E8EC574}" srcOrd="0" destOrd="0" presId="urn:microsoft.com/office/officeart/2005/8/layout/hierarchy2"/>
    <dgm:cxn modelId="{E6E25F37-A68F-417B-B60C-2B58F56EAE6A}" type="presParOf" srcId="{4E53A264-453E-4AE6-8371-8DA2D7F6787F}" destId="{C35FCB35-7C47-46D2-9C9B-E12D70BA1F85}" srcOrd="1" destOrd="0" presId="urn:microsoft.com/office/officeart/2005/8/layout/hierarchy2"/>
    <dgm:cxn modelId="{0AF320E5-13AF-4348-9C69-71CAA19604C6}" type="presParOf" srcId="{CF79C63A-2699-43AC-BCB9-75DCFC2DD1EB}" destId="{DD5BEF19-1C61-4267-AD48-974B666C010B}" srcOrd="4" destOrd="0" presId="urn:microsoft.com/office/officeart/2005/8/layout/hierarchy2"/>
    <dgm:cxn modelId="{2318C5F3-B1AC-4167-81FF-B71DDC383641}" type="presParOf" srcId="{DD5BEF19-1C61-4267-AD48-974B666C010B}" destId="{F65E8DBE-101A-422A-9A69-3C53472D9309}" srcOrd="0" destOrd="0" presId="urn:microsoft.com/office/officeart/2005/8/layout/hierarchy2"/>
    <dgm:cxn modelId="{8EE879DD-6008-4C5B-849C-18C28B2DE69C}" type="presParOf" srcId="{CF79C63A-2699-43AC-BCB9-75DCFC2DD1EB}" destId="{BF5FAEE3-7150-4838-80B5-1CEECCFCC4EA}" srcOrd="5" destOrd="0" presId="urn:microsoft.com/office/officeart/2005/8/layout/hierarchy2"/>
    <dgm:cxn modelId="{A221991A-0A25-483A-93A8-4B5FB4B7C246}" type="presParOf" srcId="{BF5FAEE3-7150-4838-80B5-1CEECCFCC4EA}" destId="{F3A6EB90-A034-4EFC-AF00-CCBC77496542}" srcOrd="0" destOrd="0" presId="urn:microsoft.com/office/officeart/2005/8/layout/hierarchy2"/>
    <dgm:cxn modelId="{5B73274A-603D-4118-9478-AC36E4743559}" type="presParOf" srcId="{BF5FAEE3-7150-4838-80B5-1CEECCFCC4EA}" destId="{35B8E200-D5EF-46B7-BC22-E2F94E17B1A8}" srcOrd="1" destOrd="0" presId="urn:microsoft.com/office/officeart/2005/8/layout/hierarchy2"/>
    <dgm:cxn modelId="{F4FBB848-D613-45B0-B58E-A5100FD97792}" type="presParOf" srcId="{F0022D96-07A9-437A-80E6-9491D3B5D674}" destId="{99C8A4D1-EFAA-4438-8C4A-E87E58E90541}" srcOrd="1" destOrd="0" presId="urn:microsoft.com/office/officeart/2005/8/layout/hierarchy2"/>
    <dgm:cxn modelId="{2B6C8233-F775-4306-B932-CDC40C65CAC6}" type="presParOf" srcId="{99C8A4D1-EFAA-4438-8C4A-E87E58E90541}" destId="{378940C8-0BA5-4926-BB33-BAD43F2B0D98}" srcOrd="0" destOrd="0" presId="urn:microsoft.com/office/officeart/2005/8/layout/hierarchy2"/>
    <dgm:cxn modelId="{1770F976-F4CD-45C7-B355-55C13D535FC7}" type="presParOf" srcId="{99C8A4D1-EFAA-4438-8C4A-E87E58E90541}" destId="{2BC94ED1-AFC5-44DB-A231-625AB0853941}" srcOrd="1" destOrd="0" presId="urn:microsoft.com/office/officeart/2005/8/layout/hierarchy2"/>
    <dgm:cxn modelId="{47192FE5-8B27-4F1D-BBC7-E50EEA1D2C3C}" type="presParOf" srcId="{2BC94ED1-AFC5-44DB-A231-625AB0853941}" destId="{CFF00F5B-C402-478A-90CA-A01EFFDC2500}" srcOrd="0" destOrd="0" presId="urn:microsoft.com/office/officeart/2005/8/layout/hierarchy2"/>
    <dgm:cxn modelId="{6E4330A5-702F-40A6-A00A-5DB5BE872CB0}" type="presParOf" srcId="{CFF00F5B-C402-478A-90CA-A01EFFDC2500}" destId="{53748118-3FC8-4FAF-8E53-6501EE58BC7E}" srcOrd="0" destOrd="0" presId="urn:microsoft.com/office/officeart/2005/8/layout/hierarchy2"/>
    <dgm:cxn modelId="{E2377BB8-8044-4681-B988-7793ADF93A8A}" type="presParOf" srcId="{2BC94ED1-AFC5-44DB-A231-625AB0853941}" destId="{A3834B6D-5F33-46A6-85D7-94E544C72B05}" srcOrd="1" destOrd="0" presId="urn:microsoft.com/office/officeart/2005/8/layout/hierarchy2"/>
    <dgm:cxn modelId="{8F3731AF-C26D-4EE0-A629-E38EB035AD9A}" type="presParOf" srcId="{A3834B6D-5F33-46A6-85D7-94E544C72B05}" destId="{A900508D-0225-4A75-BE30-10A82ADA2595}" srcOrd="0" destOrd="0" presId="urn:microsoft.com/office/officeart/2005/8/layout/hierarchy2"/>
    <dgm:cxn modelId="{1DFF1569-3E73-4632-8E82-8A30FB3C152C}" type="presParOf" srcId="{A3834B6D-5F33-46A6-85D7-94E544C72B05}" destId="{0899011A-4851-4120-B161-AB8F7A2DD4B4}" srcOrd="1" destOrd="0" presId="urn:microsoft.com/office/officeart/2005/8/layout/hierarchy2"/>
    <dgm:cxn modelId="{6E3D0C87-96E8-4F6D-8929-E17078839A67}" type="presParOf" srcId="{0899011A-4851-4120-B161-AB8F7A2DD4B4}" destId="{EF8D9928-15B5-4807-9033-9B935B1E1D74}" srcOrd="0" destOrd="0" presId="urn:microsoft.com/office/officeart/2005/8/layout/hierarchy2"/>
    <dgm:cxn modelId="{91EC5FD3-AF46-4E7A-8F43-117BAEFCAEE2}" type="presParOf" srcId="{EF8D9928-15B5-4807-9033-9B935B1E1D74}" destId="{4E14CFE5-D8AC-4DF4-BFFE-5AB00FCCF56E}" srcOrd="0" destOrd="0" presId="urn:microsoft.com/office/officeart/2005/8/layout/hierarchy2"/>
    <dgm:cxn modelId="{75DAECAB-D6A0-444A-94AE-A53E31A0ED53}" type="presParOf" srcId="{0899011A-4851-4120-B161-AB8F7A2DD4B4}" destId="{9DBF61A8-2854-40DB-ADEA-89BE5C276B37}" srcOrd="1" destOrd="0" presId="urn:microsoft.com/office/officeart/2005/8/layout/hierarchy2"/>
    <dgm:cxn modelId="{766E67F2-FC58-4E6D-BC46-B2900FDCBF61}" type="presParOf" srcId="{9DBF61A8-2854-40DB-ADEA-89BE5C276B37}" destId="{E2AF5FE3-0E2E-4544-A82B-0C8716F6A833}" srcOrd="0" destOrd="0" presId="urn:microsoft.com/office/officeart/2005/8/layout/hierarchy2"/>
    <dgm:cxn modelId="{87F4E1A0-4BB9-40E3-A893-E98AF9201C92}" type="presParOf" srcId="{9DBF61A8-2854-40DB-ADEA-89BE5C276B37}" destId="{CE643F23-E2ED-44BE-B165-9CBF510C7BAD}" srcOrd="1" destOrd="0" presId="urn:microsoft.com/office/officeart/2005/8/layout/hierarchy2"/>
    <dgm:cxn modelId="{8329E230-A6E5-447F-B41C-818F4698D1B7}" type="presParOf" srcId="{0899011A-4851-4120-B161-AB8F7A2DD4B4}" destId="{05904E33-7649-4B65-9FED-82C680A2C855}" srcOrd="2" destOrd="0" presId="urn:microsoft.com/office/officeart/2005/8/layout/hierarchy2"/>
    <dgm:cxn modelId="{3A69B70D-9624-4335-9B6E-B69ED992DD40}" type="presParOf" srcId="{05904E33-7649-4B65-9FED-82C680A2C855}" destId="{A1C591AA-1EB7-4E61-9F37-795654ED24B7}" srcOrd="0" destOrd="0" presId="urn:microsoft.com/office/officeart/2005/8/layout/hierarchy2"/>
    <dgm:cxn modelId="{28CA4821-61E8-417B-9197-9382C0DDD0C7}" type="presParOf" srcId="{0899011A-4851-4120-B161-AB8F7A2DD4B4}" destId="{F1323A36-9B3F-4608-B875-222937305551}" srcOrd="3" destOrd="0" presId="urn:microsoft.com/office/officeart/2005/8/layout/hierarchy2"/>
    <dgm:cxn modelId="{87F0F84A-EE37-4D5A-8546-31CC7740BC6B}" type="presParOf" srcId="{F1323A36-9B3F-4608-B875-222937305551}" destId="{8B53F85C-FEF6-42BD-ABBA-16FF0BCECADE}" srcOrd="0" destOrd="0" presId="urn:microsoft.com/office/officeart/2005/8/layout/hierarchy2"/>
    <dgm:cxn modelId="{A530E604-C5BC-4D2F-B59A-AF27756B699A}" type="presParOf" srcId="{F1323A36-9B3F-4608-B875-222937305551}" destId="{BF53CDC9-4BE9-4C3F-B03D-E862713169DA}" srcOrd="1" destOrd="0" presId="urn:microsoft.com/office/officeart/2005/8/layout/hierarchy2"/>
    <dgm:cxn modelId="{0E449067-14CD-4B3B-8862-C41A25EDF4E2}" type="presParOf" srcId="{2BC94ED1-AFC5-44DB-A231-625AB0853941}" destId="{8DA77EAE-F89F-4F00-8CCC-ED7DF1230A5A}" srcOrd="2" destOrd="0" presId="urn:microsoft.com/office/officeart/2005/8/layout/hierarchy2"/>
    <dgm:cxn modelId="{73532B25-1A36-4E1C-BB06-711EF12ACC91}" type="presParOf" srcId="{8DA77EAE-F89F-4F00-8CCC-ED7DF1230A5A}" destId="{F345EDE5-E78C-41E6-B1FF-C33580D3F66E}" srcOrd="0" destOrd="0" presId="urn:microsoft.com/office/officeart/2005/8/layout/hierarchy2"/>
    <dgm:cxn modelId="{002F04F0-BD90-4352-BB06-3ED7A77B4D31}" type="presParOf" srcId="{2BC94ED1-AFC5-44DB-A231-625AB0853941}" destId="{7A859A51-57E7-46D7-B23E-6D700353271F}" srcOrd="3" destOrd="0" presId="urn:microsoft.com/office/officeart/2005/8/layout/hierarchy2"/>
    <dgm:cxn modelId="{998130F1-3A7D-4101-9EC8-CC036C3B0A4A}" type="presParOf" srcId="{7A859A51-57E7-46D7-B23E-6D700353271F}" destId="{DB28EE85-28D5-4546-9F41-2AB07D6C925B}" srcOrd="0" destOrd="0" presId="urn:microsoft.com/office/officeart/2005/8/layout/hierarchy2"/>
    <dgm:cxn modelId="{520AF6E4-E286-476D-89E4-65FFDDD0CDE7}" type="presParOf" srcId="{7A859A51-57E7-46D7-B23E-6D700353271F}" destId="{3BB7DE46-B424-484E-A46C-3DB4DF488471}" srcOrd="1" destOrd="0" presId="urn:microsoft.com/office/officeart/2005/8/layout/hierarchy2"/>
    <dgm:cxn modelId="{27BA58E4-626E-453A-AB79-7EEE67CCA9E7}" type="presParOf" srcId="{3BB7DE46-B424-484E-A46C-3DB4DF488471}" destId="{0AED3B04-68EF-4E15-8C45-4DF92E7C81E7}" srcOrd="0" destOrd="0" presId="urn:microsoft.com/office/officeart/2005/8/layout/hierarchy2"/>
    <dgm:cxn modelId="{E1DF654B-136C-484D-AC08-7E9531613FE3}" type="presParOf" srcId="{0AED3B04-68EF-4E15-8C45-4DF92E7C81E7}" destId="{DFBBDB3A-4300-4FD7-8989-030E3EA66689}" srcOrd="0" destOrd="0" presId="urn:microsoft.com/office/officeart/2005/8/layout/hierarchy2"/>
    <dgm:cxn modelId="{CB8763BE-A8B0-4978-8A0F-687795BF8147}" type="presParOf" srcId="{3BB7DE46-B424-484E-A46C-3DB4DF488471}" destId="{A25CBC24-7657-4E11-B742-742569D869D8}" srcOrd="1" destOrd="0" presId="urn:microsoft.com/office/officeart/2005/8/layout/hierarchy2"/>
    <dgm:cxn modelId="{94C55BB5-FFAE-4631-8CED-C7C7D05178E4}" type="presParOf" srcId="{A25CBC24-7657-4E11-B742-742569D869D8}" destId="{A9E56932-FB44-4466-8F79-6A3E8EC3209D}" srcOrd="0" destOrd="0" presId="urn:microsoft.com/office/officeart/2005/8/layout/hierarchy2"/>
    <dgm:cxn modelId="{B4924C8E-1337-4092-A381-DB4C1AA88B88}" type="presParOf" srcId="{A25CBC24-7657-4E11-B742-742569D869D8}" destId="{856F9FA6-1105-4563-9144-6A9D4CD5BFD4}" srcOrd="1" destOrd="0" presId="urn:microsoft.com/office/officeart/2005/8/layout/hierarchy2"/>
    <dgm:cxn modelId="{F093DA1D-5D32-4413-9187-184324DE59F3}" type="presParOf" srcId="{3BB7DE46-B424-484E-A46C-3DB4DF488471}" destId="{2942D783-43CF-4853-8B7B-868533D4BECC}" srcOrd="2" destOrd="0" presId="urn:microsoft.com/office/officeart/2005/8/layout/hierarchy2"/>
    <dgm:cxn modelId="{AE480453-A41A-4828-9685-F843557682E3}" type="presParOf" srcId="{2942D783-43CF-4853-8B7B-868533D4BECC}" destId="{F72ECB59-D71C-4AC2-B6BA-D5D89932B511}" srcOrd="0" destOrd="0" presId="urn:microsoft.com/office/officeart/2005/8/layout/hierarchy2"/>
    <dgm:cxn modelId="{13B64AE8-5672-4F5F-A29F-E4E808A6AAAE}" type="presParOf" srcId="{3BB7DE46-B424-484E-A46C-3DB4DF488471}" destId="{3B27F129-DAAE-43CA-908D-EF094D2E6A89}" srcOrd="3" destOrd="0" presId="urn:microsoft.com/office/officeart/2005/8/layout/hierarchy2"/>
    <dgm:cxn modelId="{CF2AC86B-4082-4871-9CB4-CCC6D89DC366}" type="presParOf" srcId="{3B27F129-DAAE-43CA-908D-EF094D2E6A89}" destId="{154AD5A0-F143-4CC3-BF11-3AE9BEC55457}" srcOrd="0" destOrd="0" presId="urn:microsoft.com/office/officeart/2005/8/layout/hierarchy2"/>
    <dgm:cxn modelId="{66D30D59-96EB-4E24-B73F-3E7CEE0E41AE}" type="presParOf" srcId="{3B27F129-DAAE-43CA-908D-EF094D2E6A89}" destId="{C0A16432-41EB-4BF9-8B31-DFFB63F14107}" srcOrd="1" destOrd="0" presId="urn:microsoft.com/office/officeart/2005/8/layout/hierarchy2"/>
    <dgm:cxn modelId="{03294ADA-13DF-4F2A-B9D4-4C540005D6C7}" type="presParOf" srcId="{2BC94ED1-AFC5-44DB-A231-625AB0853941}" destId="{840887AC-6E1D-4878-ABEB-29639F6EF280}" srcOrd="4" destOrd="0" presId="urn:microsoft.com/office/officeart/2005/8/layout/hierarchy2"/>
    <dgm:cxn modelId="{FC1FACDF-66EF-4FBB-878C-2ACD9C0AB447}" type="presParOf" srcId="{840887AC-6E1D-4878-ABEB-29639F6EF280}" destId="{8AC03383-0E1F-4AC1-82D1-0E36391DCBEF}" srcOrd="0" destOrd="0" presId="urn:microsoft.com/office/officeart/2005/8/layout/hierarchy2"/>
    <dgm:cxn modelId="{97A308E9-77C0-4AC3-AFA0-FD9292C4A76D}" type="presParOf" srcId="{2BC94ED1-AFC5-44DB-A231-625AB0853941}" destId="{A3985E19-75EE-43DE-8037-BC5DE94E6BD3}" srcOrd="5" destOrd="0" presId="urn:microsoft.com/office/officeart/2005/8/layout/hierarchy2"/>
    <dgm:cxn modelId="{47B8842C-D412-417E-B04B-4F58E5E9466B}" type="presParOf" srcId="{A3985E19-75EE-43DE-8037-BC5DE94E6BD3}" destId="{2EB87C68-5E3F-4D72-8814-8EDCC96AF49F}" srcOrd="0" destOrd="0" presId="urn:microsoft.com/office/officeart/2005/8/layout/hierarchy2"/>
    <dgm:cxn modelId="{8CE6CC62-D456-46CE-A86B-B17FE7996676}" type="presParOf" srcId="{A3985E19-75EE-43DE-8037-BC5DE94E6BD3}" destId="{558B8F33-086E-4548-9E66-6E3C5501A9F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A0301B-B751-4934-BD59-9698CB35A942}"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fr-FR"/>
        </a:p>
      </dgm:t>
    </dgm:pt>
    <dgm:pt modelId="{E4DBBA71-4E19-44AD-9A1A-907640722F36}">
      <dgm:prSet custT="1"/>
      <dgm:spPr/>
      <dgm:t>
        <a:bodyPr/>
        <a:lstStyle/>
        <a:p>
          <a:r>
            <a:rPr lang="fr-FR" sz="1800" b="1">
              <a:solidFill>
                <a:schemeClr val="bg1"/>
              </a:solidFill>
              <a:latin typeface="Arial Narrow" panose="020B0606020202030204" pitchFamily="34" charset="0"/>
              <a:cs typeface="Arial" panose="020B0604020202020204" pitchFamily="34" charset="0"/>
            </a:rPr>
            <a:t>Gerard</a:t>
          </a:r>
        </a:p>
      </dgm:t>
    </dgm:pt>
    <dgm:pt modelId="{D7694EA4-9AB1-4ADC-8C84-D1EF8C90BD5A}" type="parTrans" cxnId="{F4872235-ECAA-4868-9B77-B02CBF2EB10E}">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DFB76EFE-A9D6-4F46-A986-C2217B2C8A5C}" type="sibTrans" cxnId="{F4872235-ECAA-4868-9B77-B02CBF2EB10E}">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E83407AA-DFC1-43E5-9813-AAFED14098A9}">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Formations</a:t>
          </a:r>
        </a:p>
      </dgm:t>
    </dgm:pt>
    <dgm:pt modelId="{5ED79116-0FA7-40C6-843D-603580ABA5EC}" type="parTrans" cxnId="{9F953115-D761-41DE-A721-9FB0AFE22E07}">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DB11613F-8B77-46F8-AA8E-CC159D468C55}" type="sibTrans" cxnId="{9F953115-D761-41DE-A721-9FB0AFE22E07}">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03D628EF-4045-4F10-996C-AA4D3FCD390A}">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Salaires</a:t>
          </a:r>
        </a:p>
      </dgm:t>
    </dgm:pt>
    <dgm:pt modelId="{31F3EAC5-5BAC-45AB-B966-1342FE1FACF6}" type="parTrans" cxnId="{5906972A-679F-4592-8D73-275D2036A4C0}">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A030FF93-253A-4E14-AA76-AEA787E3318B}" type="sibTrans" cxnId="{5906972A-679F-4592-8D73-275D2036A4C0}">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CAA5FC6B-23EC-4872-BB1B-5E056B81102F}">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Arrêts de travail</a:t>
          </a:r>
        </a:p>
      </dgm:t>
    </dgm:pt>
    <dgm:pt modelId="{A55A1C1B-A660-4321-A9C5-D0BDD91C4AD4}" type="parTrans" cxnId="{766A2268-1A88-478A-8A0A-5AD311C5BE8E}">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2B89DB86-F37D-4148-A215-280258AD0819}" type="sibTrans" cxnId="{766A2268-1A88-478A-8A0A-5AD311C5BE8E}">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C78DCAF4-52CB-4717-8C93-F4CE1511253B}">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Dupont</a:t>
          </a:r>
        </a:p>
      </dgm:t>
    </dgm:pt>
    <dgm:pt modelId="{83EB273A-B89A-485B-8FE6-23102FADD5AE}" type="parTrans" cxnId="{62EA1CC5-F636-4777-AB19-16E237FD277C}">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3C988E46-2AD8-469E-8DAE-3F18FE42F373}" type="sibTrans" cxnId="{62EA1CC5-F636-4777-AB19-16E237FD277C}">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98F491E5-5C68-42FE-9A2C-ED27BF46EEF0}">
      <dgm:prSet phldrT="[Texte]" custT="1"/>
      <dgm:spPr/>
      <dgm:t>
        <a:bodyPr/>
        <a:lstStyle/>
        <a:p>
          <a:r>
            <a:rPr lang="fr-FR" sz="1800" b="1" dirty="0">
              <a:solidFill>
                <a:schemeClr val="bg1"/>
              </a:solidFill>
              <a:latin typeface="Arial Narrow" panose="020B0606020202030204" pitchFamily="34" charset="0"/>
              <a:cs typeface="Arial" panose="020B0604020202020204" pitchFamily="34" charset="0"/>
            </a:rPr>
            <a:t>Diplômes</a:t>
          </a:r>
        </a:p>
      </dgm:t>
    </dgm:pt>
    <dgm:pt modelId="{8FC0BBE5-A47F-42FA-8031-07B3D75E825B}" type="parTrans" cxnId="{9F642A54-11E1-4161-B243-D0C243328F82}">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3796A455-5A7F-4BC0-BB9E-80DBC4ACF760}" type="sibTrans" cxnId="{9F642A54-11E1-4161-B243-D0C243328F82}">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248E49E4-9E7F-45A3-92AF-F74DA540E3ED}">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Gerard</a:t>
          </a:r>
        </a:p>
      </dgm:t>
    </dgm:pt>
    <dgm:pt modelId="{917591A6-4A9E-4DCE-832A-C6820C593734}" type="parTrans" cxnId="{8151ABC7-3DDE-4400-A539-F271E43F86EA}">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4D2CE3DB-D3CB-4535-BECD-AB82ECA7D8B4}" type="sibTrans" cxnId="{8151ABC7-3DDE-4400-A539-F271E43F86EA}">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8AF1BA83-0E24-42E8-91F9-786850FA0B78}">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Gerard</a:t>
          </a:r>
        </a:p>
      </dgm:t>
    </dgm:pt>
    <dgm:pt modelId="{2E58A9D5-EED0-46A4-8EA9-D361F5E0B6B1}" type="parTrans" cxnId="{A8DE1F43-E148-4DCA-9D53-4D44FB863A66}">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5D20433F-8E5B-494D-836E-3388B40D3B37}" type="sibTrans" cxnId="{A8DE1F43-E148-4DCA-9D53-4D44FB863A66}">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9D0CD829-B1E7-4800-B655-1D595CAD3D40}">
      <dgm:prSet phldrT="[Texte]" custT="1"/>
      <dgm:spPr/>
      <dgm:t>
        <a:bodyPr/>
        <a:lstStyle/>
        <a:p>
          <a:r>
            <a:rPr lang="fr-FR" sz="1800" b="1" dirty="0">
              <a:solidFill>
                <a:schemeClr val="bg1"/>
              </a:solidFill>
              <a:latin typeface="Arial Narrow" panose="020B0606020202030204" pitchFamily="34" charset="0"/>
              <a:cs typeface="Arial" panose="020B0604020202020204" pitchFamily="34" charset="0"/>
            </a:rPr>
            <a:t>2019</a:t>
          </a:r>
        </a:p>
      </dgm:t>
    </dgm:pt>
    <dgm:pt modelId="{24283197-3AA0-40E2-9841-60A9C1C2C404}" type="parTrans" cxnId="{9EE7D3C4-4AA9-4CFB-A99E-ED136A42788F}">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D3E48CB7-6CBE-47F7-B062-3F36AB29E0D9}" type="sibTrans" cxnId="{9EE7D3C4-4AA9-4CFB-A99E-ED136A42788F}">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C0566288-2701-4BA6-AC9F-49E5D492DC50}">
      <dgm:prSet phldrT="[Texte]" custT="1"/>
      <dgm:spPr/>
      <dgm:t>
        <a:bodyPr/>
        <a:lstStyle/>
        <a:p>
          <a:r>
            <a:rPr lang="fr-FR" sz="1800" b="1" dirty="0">
              <a:solidFill>
                <a:schemeClr val="bg1"/>
              </a:solidFill>
              <a:latin typeface="Arial Narrow" panose="020B0606020202030204" pitchFamily="34" charset="0"/>
              <a:cs typeface="Arial" panose="020B0604020202020204" pitchFamily="34" charset="0"/>
            </a:rPr>
            <a:t>2020</a:t>
          </a:r>
        </a:p>
      </dgm:t>
    </dgm:pt>
    <dgm:pt modelId="{9900C25B-99B2-4C03-8204-3A8D38A54B0E}" type="parTrans" cxnId="{5CF03020-6180-42A4-9B03-8CD3E8AB534A}">
      <dgm:prSet custT="1"/>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9A2F5E73-424C-465E-819F-26034F52AACA}" type="sibTrans" cxnId="{5CF03020-6180-42A4-9B03-8CD3E8AB534A}">
      <dgm:prSet/>
      <dgm:spPr/>
      <dgm:t>
        <a:bodyPr/>
        <a:lstStyle/>
        <a:p>
          <a:endParaRPr lang="fr-FR" sz="1800" b="1">
            <a:solidFill>
              <a:schemeClr val="bg1"/>
            </a:solidFill>
            <a:latin typeface="Arial Narrow" panose="020B0606020202030204" pitchFamily="34" charset="0"/>
            <a:cs typeface="Arial" panose="020B0604020202020204" pitchFamily="34" charset="0"/>
          </a:endParaRPr>
        </a:p>
      </dgm:t>
    </dgm:pt>
    <dgm:pt modelId="{8389710D-0A6E-4A59-B8D6-743653BC083B}">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Formation continue</a:t>
          </a:r>
        </a:p>
      </dgm:t>
    </dgm:pt>
    <dgm:pt modelId="{2578D7FB-5A99-4710-BB89-E0305ED39E67}" type="parTrans" cxnId="{CB481788-4727-476A-9D0E-F04F5F303BBE}">
      <dgm:prSet custT="1"/>
      <dgm:spPr/>
      <dgm:t>
        <a:bodyPr/>
        <a:lstStyle/>
        <a:p>
          <a:endParaRPr lang="fr-FR" sz="1800" b="1">
            <a:solidFill>
              <a:schemeClr val="bg1"/>
            </a:solidFill>
            <a:latin typeface="Arial Narrow" panose="020B0606020202030204" pitchFamily="34" charset="0"/>
          </a:endParaRPr>
        </a:p>
      </dgm:t>
    </dgm:pt>
    <dgm:pt modelId="{66102776-8265-4E44-A371-8170828477C0}" type="sibTrans" cxnId="{CB481788-4727-476A-9D0E-F04F5F303BBE}">
      <dgm:prSet/>
      <dgm:spPr/>
      <dgm:t>
        <a:bodyPr/>
        <a:lstStyle/>
        <a:p>
          <a:endParaRPr lang="fr-FR" sz="1800" b="1">
            <a:solidFill>
              <a:schemeClr val="bg1"/>
            </a:solidFill>
            <a:latin typeface="Arial Narrow" panose="020B0606020202030204" pitchFamily="34" charset="0"/>
          </a:endParaRPr>
        </a:p>
      </dgm:t>
    </dgm:pt>
    <dgm:pt modelId="{30B2589E-93A9-4D8C-8C52-A93072B71358}">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Dupont</a:t>
          </a:r>
        </a:p>
      </dgm:t>
    </dgm:pt>
    <dgm:pt modelId="{62851B29-D80E-43CB-9519-625F266C5B73}" type="parTrans" cxnId="{98B89F40-B078-47A2-B534-51E9E54AEA6E}">
      <dgm:prSet custT="1"/>
      <dgm:spPr/>
      <dgm:t>
        <a:bodyPr/>
        <a:lstStyle/>
        <a:p>
          <a:endParaRPr lang="fr-FR" sz="1800" b="1">
            <a:solidFill>
              <a:schemeClr val="bg1"/>
            </a:solidFill>
            <a:latin typeface="Arial Narrow" panose="020B0606020202030204" pitchFamily="34" charset="0"/>
          </a:endParaRPr>
        </a:p>
      </dgm:t>
    </dgm:pt>
    <dgm:pt modelId="{3D11B6D4-E146-4542-8CB7-A8E32489E892}" type="sibTrans" cxnId="{98B89F40-B078-47A2-B534-51E9E54AEA6E}">
      <dgm:prSet/>
      <dgm:spPr/>
      <dgm:t>
        <a:bodyPr/>
        <a:lstStyle/>
        <a:p>
          <a:endParaRPr lang="fr-FR" sz="1800" b="1">
            <a:solidFill>
              <a:schemeClr val="bg1"/>
            </a:solidFill>
            <a:latin typeface="Arial Narrow" panose="020B0606020202030204" pitchFamily="34" charset="0"/>
          </a:endParaRPr>
        </a:p>
      </dgm:t>
    </dgm:pt>
    <dgm:pt modelId="{B6FED6F6-21DF-4982-9AD3-737E39377D04}">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Dupont</a:t>
          </a:r>
        </a:p>
      </dgm:t>
    </dgm:pt>
    <dgm:pt modelId="{D5B115FF-FF10-4E09-B6BF-0D4E6415D6CC}" type="parTrans" cxnId="{4A81E515-F052-4FB6-81BC-1990482FAAAE}">
      <dgm:prSet custT="1"/>
      <dgm:spPr/>
      <dgm:t>
        <a:bodyPr/>
        <a:lstStyle/>
        <a:p>
          <a:endParaRPr lang="fr-FR" sz="1800" b="1">
            <a:solidFill>
              <a:schemeClr val="bg1"/>
            </a:solidFill>
            <a:latin typeface="Arial Narrow" panose="020B0606020202030204" pitchFamily="34" charset="0"/>
          </a:endParaRPr>
        </a:p>
      </dgm:t>
    </dgm:pt>
    <dgm:pt modelId="{68144254-EE94-406B-8D3D-D9FE89D86357}" type="sibTrans" cxnId="{4A81E515-F052-4FB6-81BC-1990482FAAAE}">
      <dgm:prSet/>
      <dgm:spPr/>
      <dgm:t>
        <a:bodyPr/>
        <a:lstStyle/>
        <a:p>
          <a:endParaRPr lang="fr-FR" sz="1800" b="1">
            <a:solidFill>
              <a:schemeClr val="bg1"/>
            </a:solidFill>
            <a:latin typeface="Arial Narrow" panose="020B0606020202030204" pitchFamily="34" charset="0"/>
          </a:endParaRPr>
        </a:p>
      </dgm:t>
    </dgm:pt>
    <dgm:pt modelId="{6CA3B441-5E6D-450F-916D-949A85E32AB4}">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Gerard</a:t>
          </a:r>
        </a:p>
      </dgm:t>
    </dgm:pt>
    <dgm:pt modelId="{C9EC9152-654B-48B8-BB84-21DC44DC5061}" type="parTrans" cxnId="{75ACEA08-BBC8-4E82-886F-791E072DF41D}">
      <dgm:prSet custT="1"/>
      <dgm:spPr/>
      <dgm:t>
        <a:bodyPr/>
        <a:lstStyle/>
        <a:p>
          <a:endParaRPr lang="fr-FR" sz="1800" b="1">
            <a:solidFill>
              <a:schemeClr val="bg1"/>
            </a:solidFill>
            <a:latin typeface="Arial Narrow" panose="020B0606020202030204" pitchFamily="34" charset="0"/>
          </a:endParaRPr>
        </a:p>
      </dgm:t>
    </dgm:pt>
    <dgm:pt modelId="{DB81727A-3DAA-4981-A7BE-D6119C35D629}" type="sibTrans" cxnId="{75ACEA08-BBC8-4E82-886F-791E072DF41D}">
      <dgm:prSet/>
      <dgm:spPr/>
      <dgm:t>
        <a:bodyPr/>
        <a:lstStyle/>
        <a:p>
          <a:endParaRPr lang="fr-FR" sz="1800" b="1">
            <a:solidFill>
              <a:schemeClr val="bg1"/>
            </a:solidFill>
            <a:latin typeface="Arial Narrow" panose="020B0606020202030204" pitchFamily="34" charset="0"/>
          </a:endParaRPr>
        </a:p>
      </dgm:t>
    </dgm:pt>
    <dgm:pt modelId="{18524D38-6C03-48AA-9FB8-B996189B03AA}">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Dupont</a:t>
          </a:r>
        </a:p>
      </dgm:t>
    </dgm:pt>
    <dgm:pt modelId="{50A7C94D-406D-4A8E-8380-01B56E587510}" type="parTrans" cxnId="{4FF6AD16-6B74-431C-A8F4-00391DBBD54F}">
      <dgm:prSet custT="1"/>
      <dgm:spPr/>
      <dgm:t>
        <a:bodyPr/>
        <a:lstStyle/>
        <a:p>
          <a:endParaRPr lang="fr-FR" sz="1800" b="1">
            <a:solidFill>
              <a:schemeClr val="bg1"/>
            </a:solidFill>
            <a:latin typeface="Arial Narrow" panose="020B0606020202030204" pitchFamily="34" charset="0"/>
          </a:endParaRPr>
        </a:p>
      </dgm:t>
    </dgm:pt>
    <dgm:pt modelId="{437B38D6-69BF-41D0-9B48-82B27186CE59}" type="sibTrans" cxnId="{4FF6AD16-6B74-431C-A8F4-00391DBBD54F}">
      <dgm:prSet/>
      <dgm:spPr/>
      <dgm:t>
        <a:bodyPr/>
        <a:lstStyle/>
        <a:p>
          <a:endParaRPr lang="fr-FR" sz="1800" b="1">
            <a:solidFill>
              <a:schemeClr val="bg1"/>
            </a:solidFill>
            <a:latin typeface="Arial Narrow" panose="020B0606020202030204" pitchFamily="34" charset="0"/>
          </a:endParaRPr>
        </a:p>
      </dgm:t>
    </dgm:pt>
    <dgm:pt modelId="{A19D5B7B-59F8-4A81-B8F3-86D2057B31C5}">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Gerard</a:t>
          </a:r>
        </a:p>
      </dgm:t>
    </dgm:pt>
    <dgm:pt modelId="{647DC805-6C65-4D68-AEE5-9FEF72CAED35}" type="parTrans" cxnId="{36A51DBE-8C2F-4F80-8CEE-6573F1AD1AC1}">
      <dgm:prSet custT="1"/>
      <dgm:spPr/>
      <dgm:t>
        <a:bodyPr/>
        <a:lstStyle/>
        <a:p>
          <a:endParaRPr lang="fr-FR" sz="1800" b="1">
            <a:solidFill>
              <a:schemeClr val="bg1"/>
            </a:solidFill>
            <a:latin typeface="Arial Narrow" panose="020B0606020202030204" pitchFamily="34" charset="0"/>
          </a:endParaRPr>
        </a:p>
      </dgm:t>
    </dgm:pt>
    <dgm:pt modelId="{C0C1A953-28F7-47FA-B775-F35F5A7DD94F}" type="sibTrans" cxnId="{36A51DBE-8C2F-4F80-8CEE-6573F1AD1AC1}">
      <dgm:prSet/>
      <dgm:spPr/>
      <dgm:t>
        <a:bodyPr/>
        <a:lstStyle/>
        <a:p>
          <a:endParaRPr lang="fr-FR" sz="1800" b="1">
            <a:solidFill>
              <a:schemeClr val="bg1"/>
            </a:solidFill>
            <a:latin typeface="Arial Narrow" panose="020B0606020202030204" pitchFamily="34" charset="0"/>
          </a:endParaRPr>
        </a:p>
      </dgm:t>
    </dgm:pt>
    <dgm:pt modelId="{804C2230-033D-41A9-B4F5-4F60053B8511}">
      <dgm:prSet phldrT="[Texte]" custT="1"/>
      <dgm:spPr/>
      <dgm:t>
        <a:bodyPr/>
        <a:lstStyle/>
        <a:p>
          <a:r>
            <a:rPr lang="fr-FR" sz="1800" b="1">
              <a:solidFill>
                <a:schemeClr val="bg1"/>
              </a:solidFill>
              <a:latin typeface="Arial Narrow" panose="020B0606020202030204" pitchFamily="34" charset="0"/>
              <a:cs typeface="Arial" panose="020B0604020202020204" pitchFamily="34" charset="0"/>
            </a:rPr>
            <a:t>Dupont</a:t>
          </a:r>
        </a:p>
      </dgm:t>
    </dgm:pt>
    <dgm:pt modelId="{5F3DB5B5-56E6-4D77-935F-E385AA67FA9A}" type="parTrans" cxnId="{58944CAE-CD50-4E80-B6B6-64CC59A724A4}">
      <dgm:prSet custT="1"/>
      <dgm:spPr/>
      <dgm:t>
        <a:bodyPr/>
        <a:lstStyle/>
        <a:p>
          <a:endParaRPr lang="fr-FR" sz="1800" b="1">
            <a:solidFill>
              <a:schemeClr val="bg1"/>
            </a:solidFill>
            <a:latin typeface="Arial Narrow" panose="020B0606020202030204" pitchFamily="34" charset="0"/>
          </a:endParaRPr>
        </a:p>
      </dgm:t>
    </dgm:pt>
    <dgm:pt modelId="{AF3FC14A-B0B7-4DB1-A168-A1A5A6DE593B}" type="sibTrans" cxnId="{58944CAE-CD50-4E80-B6B6-64CC59A724A4}">
      <dgm:prSet/>
      <dgm:spPr/>
      <dgm:t>
        <a:bodyPr/>
        <a:lstStyle/>
        <a:p>
          <a:endParaRPr lang="fr-FR" sz="1800" b="1">
            <a:solidFill>
              <a:schemeClr val="bg1"/>
            </a:solidFill>
            <a:latin typeface="Arial Narrow" panose="020B0606020202030204" pitchFamily="34" charset="0"/>
          </a:endParaRPr>
        </a:p>
      </dgm:t>
    </dgm:pt>
    <dgm:pt modelId="{F0022D96-07A9-437A-80E6-9491D3B5D674}" type="pres">
      <dgm:prSet presAssocID="{7FA0301B-B751-4934-BD59-9698CB35A942}" presName="diagram" presStyleCnt="0">
        <dgm:presLayoutVars>
          <dgm:chPref val="1"/>
          <dgm:dir/>
          <dgm:animOne val="branch"/>
          <dgm:animLvl val="lvl"/>
          <dgm:resizeHandles val="exact"/>
        </dgm:presLayoutVars>
      </dgm:prSet>
      <dgm:spPr/>
    </dgm:pt>
    <dgm:pt modelId="{C892DC77-F602-4BAD-9BD5-F479B7F7A90F}" type="pres">
      <dgm:prSet presAssocID="{E83407AA-DFC1-43E5-9813-AAFED14098A9}" presName="root1" presStyleCnt="0"/>
      <dgm:spPr/>
    </dgm:pt>
    <dgm:pt modelId="{5ABB1B8A-363F-443A-A9A4-BD6790FDC2CD}" type="pres">
      <dgm:prSet presAssocID="{E83407AA-DFC1-43E5-9813-AAFED14098A9}" presName="LevelOneTextNode" presStyleLbl="node0" presStyleIdx="0" presStyleCnt="3">
        <dgm:presLayoutVars>
          <dgm:chPref val="3"/>
        </dgm:presLayoutVars>
      </dgm:prSet>
      <dgm:spPr/>
    </dgm:pt>
    <dgm:pt modelId="{1EB0E91B-E72E-48DB-88AF-2D70E746537B}" type="pres">
      <dgm:prSet presAssocID="{E83407AA-DFC1-43E5-9813-AAFED14098A9}" presName="level2hierChild" presStyleCnt="0"/>
      <dgm:spPr/>
    </dgm:pt>
    <dgm:pt modelId="{F9BA0088-AA26-477F-B341-10C0A8BDD2DD}" type="pres">
      <dgm:prSet presAssocID="{8FC0BBE5-A47F-42FA-8031-07B3D75E825B}" presName="conn2-1" presStyleLbl="parChTrans1D2" presStyleIdx="0" presStyleCnt="6"/>
      <dgm:spPr/>
    </dgm:pt>
    <dgm:pt modelId="{DECB744C-2938-4A34-9CFC-C279C495086F}" type="pres">
      <dgm:prSet presAssocID="{8FC0BBE5-A47F-42FA-8031-07B3D75E825B}" presName="connTx" presStyleLbl="parChTrans1D2" presStyleIdx="0" presStyleCnt="6"/>
      <dgm:spPr/>
    </dgm:pt>
    <dgm:pt modelId="{A5FA9B4B-7CBC-4B88-BA56-1D0639710E14}" type="pres">
      <dgm:prSet presAssocID="{98F491E5-5C68-42FE-9A2C-ED27BF46EEF0}" presName="root2" presStyleCnt="0"/>
      <dgm:spPr/>
    </dgm:pt>
    <dgm:pt modelId="{C65D4A03-FECE-469C-AAD0-9C1C0B08575E}" type="pres">
      <dgm:prSet presAssocID="{98F491E5-5C68-42FE-9A2C-ED27BF46EEF0}" presName="LevelTwoTextNode" presStyleLbl="node2" presStyleIdx="0" presStyleCnt="6" custScaleX="137018" custScaleY="52027">
        <dgm:presLayoutVars>
          <dgm:chPref val="3"/>
        </dgm:presLayoutVars>
      </dgm:prSet>
      <dgm:spPr/>
    </dgm:pt>
    <dgm:pt modelId="{C9B8DB76-8907-412B-9462-AF681E174AEA}" type="pres">
      <dgm:prSet presAssocID="{98F491E5-5C68-42FE-9A2C-ED27BF46EEF0}" presName="level3hierChild" presStyleCnt="0"/>
      <dgm:spPr/>
    </dgm:pt>
    <dgm:pt modelId="{D9D210F1-456B-4DA3-AF22-6AADE84FF630}" type="pres">
      <dgm:prSet presAssocID="{D5B115FF-FF10-4E09-B6BF-0D4E6415D6CC}" presName="conn2-1" presStyleLbl="parChTrans1D3" presStyleIdx="0" presStyleCnt="8"/>
      <dgm:spPr/>
    </dgm:pt>
    <dgm:pt modelId="{0BC2E896-E84C-4A3D-AC76-0FEE92AC79D2}" type="pres">
      <dgm:prSet presAssocID="{D5B115FF-FF10-4E09-B6BF-0D4E6415D6CC}" presName="connTx" presStyleLbl="parChTrans1D3" presStyleIdx="0" presStyleCnt="8"/>
      <dgm:spPr/>
    </dgm:pt>
    <dgm:pt modelId="{5B962071-B46D-4D7D-997E-2D104887746F}" type="pres">
      <dgm:prSet presAssocID="{B6FED6F6-21DF-4982-9AD3-737E39377D04}" presName="root2" presStyleCnt="0"/>
      <dgm:spPr/>
    </dgm:pt>
    <dgm:pt modelId="{939E97AE-4BAA-4B8E-BFFD-186C888F44C6}" type="pres">
      <dgm:prSet presAssocID="{B6FED6F6-21DF-4982-9AD3-737E39377D04}" presName="LevelTwoTextNode" presStyleLbl="node3" presStyleIdx="0" presStyleCnt="8" custScaleY="45177">
        <dgm:presLayoutVars>
          <dgm:chPref val="3"/>
        </dgm:presLayoutVars>
      </dgm:prSet>
      <dgm:spPr/>
    </dgm:pt>
    <dgm:pt modelId="{845D6269-51FB-44F6-924A-5D817A8C8943}" type="pres">
      <dgm:prSet presAssocID="{B6FED6F6-21DF-4982-9AD3-737E39377D04}" presName="level3hierChild" presStyleCnt="0"/>
      <dgm:spPr/>
    </dgm:pt>
    <dgm:pt modelId="{0B2ACC0B-32E3-4798-89E4-F03F56BDCF2D}" type="pres">
      <dgm:prSet presAssocID="{C9EC9152-654B-48B8-BB84-21DC44DC5061}" presName="conn2-1" presStyleLbl="parChTrans1D3" presStyleIdx="1" presStyleCnt="8"/>
      <dgm:spPr/>
    </dgm:pt>
    <dgm:pt modelId="{B5A07FB6-BD7F-498D-B8EE-FCC5ED2F68F0}" type="pres">
      <dgm:prSet presAssocID="{C9EC9152-654B-48B8-BB84-21DC44DC5061}" presName="connTx" presStyleLbl="parChTrans1D3" presStyleIdx="1" presStyleCnt="8"/>
      <dgm:spPr/>
    </dgm:pt>
    <dgm:pt modelId="{47962A65-B7D6-4FB0-BD0B-5BDECB48AF87}" type="pres">
      <dgm:prSet presAssocID="{6CA3B441-5E6D-450F-916D-949A85E32AB4}" presName="root2" presStyleCnt="0"/>
      <dgm:spPr/>
    </dgm:pt>
    <dgm:pt modelId="{9BEE4B18-0FC1-4943-80D2-DC910A1EC885}" type="pres">
      <dgm:prSet presAssocID="{6CA3B441-5E6D-450F-916D-949A85E32AB4}" presName="LevelTwoTextNode" presStyleLbl="node3" presStyleIdx="1" presStyleCnt="8" custScaleY="45177">
        <dgm:presLayoutVars>
          <dgm:chPref val="3"/>
        </dgm:presLayoutVars>
      </dgm:prSet>
      <dgm:spPr/>
    </dgm:pt>
    <dgm:pt modelId="{89D09EE4-E10D-478F-AE7F-91D94AA3729F}" type="pres">
      <dgm:prSet presAssocID="{6CA3B441-5E6D-450F-916D-949A85E32AB4}" presName="level3hierChild" presStyleCnt="0"/>
      <dgm:spPr/>
    </dgm:pt>
    <dgm:pt modelId="{31DF583E-7526-4313-852D-1FBF1851777B}" type="pres">
      <dgm:prSet presAssocID="{2578D7FB-5A99-4710-BB89-E0305ED39E67}" presName="conn2-1" presStyleLbl="parChTrans1D2" presStyleIdx="1" presStyleCnt="6"/>
      <dgm:spPr/>
    </dgm:pt>
    <dgm:pt modelId="{63F2C90F-311C-48C1-A518-3F9DDD9E26FE}" type="pres">
      <dgm:prSet presAssocID="{2578D7FB-5A99-4710-BB89-E0305ED39E67}" presName="connTx" presStyleLbl="parChTrans1D2" presStyleIdx="1" presStyleCnt="6"/>
      <dgm:spPr/>
    </dgm:pt>
    <dgm:pt modelId="{69D67978-B385-463F-9EC9-437AD0FC61F6}" type="pres">
      <dgm:prSet presAssocID="{8389710D-0A6E-4A59-B8D6-743653BC083B}" presName="root2" presStyleCnt="0"/>
      <dgm:spPr/>
    </dgm:pt>
    <dgm:pt modelId="{BE1B84F3-D19C-4D66-B78C-3185F7817964}" type="pres">
      <dgm:prSet presAssocID="{8389710D-0A6E-4A59-B8D6-743653BC083B}" presName="LevelTwoTextNode" presStyleLbl="node2" presStyleIdx="1" presStyleCnt="6" custScaleX="137018" custScaleY="77322">
        <dgm:presLayoutVars>
          <dgm:chPref val="3"/>
        </dgm:presLayoutVars>
      </dgm:prSet>
      <dgm:spPr/>
    </dgm:pt>
    <dgm:pt modelId="{A711F107-BB6B-48C2-81EF-8761D9B5B9BD}" type="pres">
      <dgm:prSet presAssocID="{8389710D-0A6E-4A59-B8D6-743653BC083B}" presName="level3hierChild" presStyleCnt="0"/>
      <dgm:spPr/>
    </dgm:pt>
    <dgm:pt modelId="{29691629-E166-43FF-8535-EFE6F1B58F84}" type="pres">
      <dgm:prSet presAssocID="{62851B29-D80E-43CB-9519-625F266C5B73}" presName="conn2-1" presStyleLbl="parChTrans1D3" presStyleIdx="2" presStyleCnt="8"/>
      <dgm:spPr/>
    </dgm:pt>
    <dgm:pt modelId="{54459BBA-AB62-4F49-868C-A945B2B03BA5}" type="pres">
      <dgm:prSet presAssocID="{62851B29-D80E-43CB-9519-625F266C5B73}" presName="connTx" presStyleLbl="parChTrans1D3" presStyleIdx="2" presStyleCnt="8"/>
      <dgm:spPr/>
    </dgm:pt>
    <dgm:pt modelId="{47223B3A-A606-4400-90B5-5DA5A0EB1226}" type="pres">
      <dgm:prSet presAssocID="{30B2589E-93A9-4D8C-8C52-A93072B71358}" presName="root2" presStyleCnt="0"/>
      <dgm:spPr/>
    </dgm:pt>
    <dgm:pt modelId="{3C38016D-276D-401A-B510-806287F43AD4}" type="pres">
      <dgm:prSet presAssocID="{30B2589E-93A9-4D8C-8C52-A93072B71358}" presName="LevelTwoTextNode" presStyleLbl="node3" presStyleIdx="2" presStyleCnt="8" custScaleY="45177">
        <dgm:presLayoutVars>
          <dgm:chPref val="3"/>
        </dgm:presLayoutVars>
      </dgm:prSet>
      <dgm:spPr/>
    </dgm:pt>
    <dgm:pt modelId="{269B0456-64A0-4D69-B872-17D47174C684}" type="pres">
      <dgm:prSet presAssocID="{30B2589E-93A9-4D8C-8C52-A93072B71358}" presName="level3hierChild" presStyleCnt="0"/>
      <dgm:spPr/>
    </dgm:pt>
    <dgm:pt modelId="{4B0F8EBF-1141-4D33-9335-FBC2CBA8B83A}" type="pres">
      <dgm:prSet presAssocID="{917591A6-4A9E-4DCE-832A-C6820C593734}" presName="conn2-1" presStyleLbl="parChTrans1D3" presStyleIdx="3" presStyleCnt="8"/>
      <dgm:spPr/>
    </dgm:pt>
    <dgm:pt modelId="{AC7AFCFD-A58D-4132-90B0-7FBD16D68CA8}" type="pres">
      <dgm:prSet presAssocID="{917591A6-4A9E-4DCE-832A-C6820C593734}" presName="connTx" presStyleLbl="parChTrans1D3" presStyleIdx="3" presStyleCnt="8"/>
      <dgm:spPr/>
    </dgm:pt>
    <dgm:pt modelId="{3598E121-5078-4996-8A85-DB0F10B422F9}" type="pres">
      <dgm:prSet presAssocID="{248E49E4-9E7F-45A3-92AF-F74DA540E3ED}" presName="root2" presStyleCnt="0"/>
      <dgm:spPr/>
    </dgm:pt>
    <dgm:pt modelId="{8B926C41-6486-4056-9E83-F7AE0306624E}" type="pres">
      <dgm:prSet presAssocID="{248E49E4-9E7F-45A3-92AF-F74DA540E3ED}" presName="LevelTwoTextNode" presStyleLbl="node3" presStyleIdx="3" presStyleCnt="8" custScaleY="45177">
        <dgm:presLayoutVars>
          <dgm:chPref val="3"/>
        </dgm:presLayoutVars>
      </dgm:prSet>
      <dgm:spPr/>
    </dgm:pt>
    <dgm:pt modelId="{400CFBEB-D6F5-45DD-A97C-487773F72E8C}" type="pres">
      <dgm:prSet presAssocID="{248E49E4-9E7F-45A3-92AF-F74DA540E3ED}" presName="level3hierChild" presStyleCnt="0"/>
      <dgm:spPr/>
    </dgm:pt>
    <dgm:pt modelId="{5A9FA8F9-3270-413B-9987-088B45CA1F61}" type="pres">
      <dgm:prSet presAssocID="{03D628EF-4045-4F10-996C-AA4D3FCD390A}" presName="root1" presStyleCnt="0"/>
      <dgm:spPr/>
    </dgm:pt>
    <dgm:pt modelId="{15858CE9-C86E-4E4B-94A2-1EBCA8FD9F65}" type="pres">
      <dgm:prSet presAssocID="{03D628EF-4045-4F10-996C-AA4D3FCD390A}" presName="LevelOneTextNode" presStyleLbl="node0" presStyleIdx="1" presStyleCnt="3">
        <dgm:presLayoutVars>
          <dgm:chPref val="3"/>
        </dgm:presLayoutVars>
      </dgm:prSet>
      <dgm:spPr/>
    </dgm:pt>
    <dgm:pt modelId="{2ADCA3A8-2296-40CC-9CF7-5DED011A1FE5}" type="pres">
      <dgm:prSet presAssocID="{03D628EF-4045-4F10-996C-AA4D3FCD390A}" presName="level2hierChild" presStyleCnt="0"/>
      <dgm:spPr/>
    </dgm:pt>
    <dgm:pt modelId="{1C9AFB67-90D0-4B45-A7D0-16902DB88C74}" type="pres">
      <dgm:prSet presAssocID="{24283197-3AA0-40E2-9841-60A9C1C2C404}" presName="conn2-1" presStyleLbl="parChTrans1D2" presStyleIdx="2" presStyleCnt="6"/>
      <dgm:spPr/>
    </dgm:pt>
    <dgm:pt modelId="{CB21726F-5E8F-40C0-997D-7C36611CB9F5}" type="pres">
      <dgm:prSet presAssocID="{24283197-3AA0-40E2-9841-60A9C1C2C404}" presName="connTx" presStyleLbl="parChTrans1D2" presStyleIdx="2" presStyleCnt="6"/>
      <dgm:spPr/>
    </dgm:pt>
    <dgm:pt modelId="{7EC460B3-F26F-4A4C-8E76-26712AA96ECD}" type="pres">
      <dgm:prSet presAssocID="{9D0CD829-B1E7-4800-B655-1D595CAD3D40}" presName="root2" presStyleCnt="0"/>
      <dgm:spPr/>
    </dgm:pt>
    <dgm:pt modelId="{463F0741-4A17-40F0-9927-DD6624C11660}" type="pres">
      <dgm:prSet presAssocID="{9D0CD829-B1E7-4800-B655-1D595CAD3D40}" presName="LevelTwoTextNode" presStyleLbl="node2" presStyleIdx="2" presStyleCnt="6" custScaleX="137018" custScaleY="52027" custLinFactNeighborX="1310" custLinFactNeighborY="10481">
        <dgm:presLayoutVars>
          <dgm:chPref val="3"/>
        </dgm:presLayoutVars>
      </dgm:prSet>
      <dgm:spPr/>
    </dgm:pt>
    <dgm:pt modelId="{1344D3B6-9E93-4E28-AE89-7933C0B5E8F2}" type="pres">
      <dgm:prSet presAssocID="{9D0CD829-B1E7-4800-B655-1D595CAD3D40}" presName="level3hierChild" presStyleCnt="0"/>
      <dgm:spPr/>
    </dgm:pt>
    <dgm:pt modelId="{821C3092-68A9-46BB-A8EF-A79EED8B6236}" type="pres">
      <dgm:prSet presAssocID="{50A7C94D-406D-4A8E-8380-01B56E587510}" presName="conn2-1" presStyleLbl="parChTrans1D3" presStyleIdx="4" presStyleCnt="8"/>
      <dgm:spPr/>
    </dgm:pt>
    <dgm:pt modelId="{CDE44F76-0FA8-4A90-B215-04983E05599D}" type="pres">
      <dgm:prSet presAssocID="{50A7C94D-406D-4A8E-8380-01B56E587510}" presName="connTx" presStyleLbl="parChTrans1D3" presStyleIdx="4" presStyleCnt="8"/>
      <dgm:spPr/>
    </dgm:pt>
    <dgm:pt modelId="{ADD642B0-32A7-4260-9765-F832E89ABEA7}" type="pres">
      <dgm:prSet presAssocID="{18524D38-6C03-48AA-9FB8-B996189B03AA}" presName="root2" presStyleCnt="0"/>
      <dgm:spPr/>
    </dgm:pt>
    <dgm:pt modelId="{E0A88A76-94CF-4858-9D41-0750014AF588}" type="pres">
      <dgm:prSet presAssocID="{18524D38-6C03-48AA-9FB8-B996189B03AA}" presName="LevelTwoTextNode" presStyleLbl="node3" presStyleIdx="4" presStyleCnt="8" custScaleY="45177">
        <dgm:presLayoutVars>
          <dgm:chPref val="3"/>
        </dgm:presLayoutVars>
      </dgm:prSet>
      <dgm:spPr/>
    </dgm:pt>
    <dgm:pt modelId="{BFCEC083-8AB7-4FE4-8DBE-E7B5D78DAE2B}" type="pres">
      <dgm:prSet presAssocID="{18524D38-6C03-48AA-9FB8-B996189B03AA}" presName="level3hierChild" presStyleCnt="0"/>
      <dgm:spPr/>
    </dgm:pt>
    <dgm:pt modelId="{4A870848-109A-43B6-B368-6E2885D29055}" type="pres">
      <dgm:prSet presAssocID="{647DC805-6C65-4D68-AEE5-9FEF72CAED35}" presName="conn2-1" presStyleLbl="parChTrans1D3" presStyleIdx="5" presStyleCnt="8"/>
      <dgm:spPr/>
    </dgm:pt>
    <dgm:pt modelId="{7DE61205-A90C-4787-A5F0-9D8B725C54EE}" type="pres">
      <dgm:prSet presAssocID="{647DC805-6C65-4D68-AEE5-9FEF72CAED35}" presName="connTx" presStyleLbl="parChTrans1D3" presStyleIdx="5" presStyleCnt="8"/>
      <dgm:spPr/>
    </dgm:pt>
    <dgm:pt modelId="{663B982C-3D2B-4CA5-86CC-7577C8CBB6D8}" type="pres">
      <dgm:prSet presAssocID="{A19D5B7B-59F8-4A81-B8F3-86D2057B31C5}" presName="root2" presStyleCnt="0"/>
      <dgm:spPr/>
    </dgm:pt>
    <dgm:pt modelId="{87004883-487A-4A2D-9342-D1D59EFA48EB}" type="pres">
      <dgm:prSet presAssocID="{A19D5B7B-59F8-4A81-B8F3-86D2057B31C5}" presName="LevelTwoTextNode" presStyleLbl="node3" presStyleIdx="5" presStyleCnt="8" custScaleY="45177">
        <dgm:presLayoutVars>
          <dgm:chPref val="3"/>
        </dgm:presLayoutVars>
      </dgm:prSet>
      <dgm:spPr/>
    </dgm:pt>
    <dgm:pt modelId="{5886530A-6391-4643-8958-AE86D6B31E6E}" type="pres">
      <dgm:prSet presAssocID="{A19D5B7B-59F8-4A81-B8F3-86D2057B31C5}" presName="level3hierChild" presStyleCnt="0"/>
      <dgm:spPr/>
    </dgm:pt>
    <dgm:pt modelId="{377FB033-59E5-4FFD-BD06-C5AEBC544C2B}" type="pres">
      <dgm:prSet presAssocID="{9900C25B-99B2-4C03-8204-3A8D38A54B0E}" presName="conn2-1" presStyleLbl="parChTrans1D2" presStyleIdx="3" presStyleCnt="6"/>
      <dgm:spPr/>
    </dgm:pt>
    <dgm:pt modelId="{23DC5B10-90A1-4A13-95DF-76EB61B2D1CE}" type="pres">
      <dgm:prSet presAssocID="{9900C25B-99B2-4C03-8204-3A8D38A54B0E}" presName="connTx" presStyleLbl="parChTrans1D2" presStyleIdx="3" presStyleCnt="6"/>
      <dgm:spPr/>
    </dgm:pt>
    <dgm:pt modelId="{6D56DB6C-DFAD-46D8-AD18-8DB28966C7BF}" type="pres">
      <dgm:prSet presAssocID="{C0566288-2701-4BA6-AC9F-49E5D492DC50}" presName="root2" presStyleCnt="0"/>
      <dgm:spPr/>
    </dgm:pt>
    <dgm:pt modelId="{838C21CE-9919-45CA-9A1E-DB1E629B54F8}" type="pres">
      <dgm:prSet presAssocID="{C0566288-2701-4BA6-AC9F-49E5D492DC50}" presName="LevelTwoTextNode" presStyleLbl="node2" presStyleIdx="3" presStyleCnt="6" custScaleX="137018" custScaleY="52027" custLinFactNeighborX="0" custLinFactNeighborY="-31443">
        <dgm:presLayoutVars>
          <dgm:chPref val="3"/>
        </dgm:presLayoutVars>
      </dgm:prSet>
      <dgm:spPr/>
    </dgm:pt>
    <dgm:pt modelId="{786BF202-4153-4958-9085-99C6A3470A4C}" type="pres">
      <dgm:prSet presAssocID="{C0566288-2701-4BA6-AC9F-49E5D492DC50}" presName="level3hierChild" presStyleCnt="0"/>
      <dgm:spPr/>
    </dgm:pt>
    <dgm:pt modelId="{7781B1A2-38F3-4030-AF26-9D6157BF1186}" type="pres">
      <dgm:prSet presAssocID="{5F3DB5B5-56E6-4D77-935F-E385AA67FA9A}" presName="conn2-1" presStyleLbl="parChTrans1D3" presStyleIdx="6" presStyleCnt="8"/>
      <dgm:spPr/>
    </dgm:pt>
    <dgm:pt modelId="{654098DD-4AC2-4E69-9B1B-3E3350F46E6A}" type="pres">
      <dgm:prSet presAssocID="{5F3DB5B5-56E6-4D77-935F-E385AA67FA9A}" presName="connTx" presStyleLbl="parChTrans1D3" presStyleIdx="6" presStyleCnt="8"/>
      <dgm:spPr/>
    </dgm:pt>
    <dgm:pt modelId="{0CE6686B-ADCD-4EC0-892B-00646DA79A85}" type="pres">
      <dgm:prSet presAssocID="{804C2230-033D-41A9-B4F5-4F60053B8511}" presName="root2" presStyleCnt="0"/>
      <dgm:spPr/>
    </dgm:pt>
    <dgm:pt modelId="{AC2238B1-E880-489F-9D65-B67BBF0AA707}" type="pres">
      <dgm:prSet presAssocID="{804C2230-033D-41A9-B4F5-4F60053B8511}" presName="LevelTwoTextNode" presStyleLbl="node3" presStyleIdx="6" presStyleCnt="8" custScaleY="45177">
        <dgm:presLayoutVars>
          <dgm:chPref val="3"/>
        </dgm:presLayoutVars>
      </dgm:prSet>
      <dgm:spPr/>
    </dgm:pt>
    <dgm:pt modelId="{DA2CFC96-CCB1-4EBC-9B81-2105F15BC3D3}" type="pres">
      <dgm:prSet presAssocID="{804C2230-033D-41A9-B4F5-4F60053B8511}" presName="level3hierChild" presStyleCnt="0"/>
      <dgm:spPr/>
    </dgm:pt>
    <dgm:pt modelId="{AECF88F0-262D-4849-BC06-75ADF3638B4A}" type="pres">
      <dgm:prSet presAssocID="{2E58A9D5-EED0-46A4-8EA9-D361F5E0B6B1}" presName="conn2-1" presStyleLbl="parChTrans1D3" presStyleIdx="7" presStyleCnt="8"/>
      <dgm:spPr/>
    </dgm:pt>
    <dgm:pt modelId="{AD9678A8-6687-4A8B-B627-AA9A5A4D5362}" type="pres">
      <dgm:prSet presAssocID="{2E58A9D5-EED0-46A4-8EA9-D361F5E0B6B1}" presName="connTx" presStyleLbl="parChTrans1D3" presStyleIdx="7" presStyleCnt="8"/>
      <dgm:spPr/>
    </dgm:pt>
    <dgm:pt modelId="{F9E0C8C4-F81D-450A-992E-070427D7B3C4}" type="pres">
      <dgm:prSet presAssocID="{8AF1BA83-0E24-42E8-91F9-786850FA0B78}" presName="root2" presStyleCnt="0"/>
      <dgm:spPr/>
    </dgm:pt>
    <dgm:pt modelId="{DB3B59A4-CED4-45F3-B250-A79634F8D40F}" type="pres">
      <dgm:prSet presAssocID="{8AF1BA83-0E24-42E8-91F9-786850FA0B78}" presName="LevelTwoTextNode" presStyleLbl="node3" presStyleIdx="7" presStyleCnt="8" custScaleY="45177">
        <dgm:presLayoutVars>
          <dgm:chPref val="3"/>
        </dgm:presLayoutVars>
      </dgm:prSet>
      <dgm:spPr/>
    </dgm:pt>
    <dgm:pt modelId="{1B20FCC3-FDF3-403B-99BD-507FE22EF878}" type="pres">
      <dgm:prSet presAssocID="{8AF1BA83-0E24-42E8-91F9-786850FA0B78}" presName="level3hierChild" presStyleCnt="0"/>
      <dgm:spPr/>
    </dgm:pt>
    <dgm:pt modelId="{00B1D1E5-9F4C-4CAE-98AD-8F5785745ED4}" type="pres">
      <dgm:prSet presAssocID="{CAA5FC6B-23EC-4872-BB1B-5E056B81102F}" presName="root1" presStyleCnt="0"/>
      <dgm:spPr/>
    </dgm:pt>
    <dgm:pt modelId="{3850F097-B5B9-4850-8CAD-9BBAC01DF4C7}" type="pres">
      <dgm:prSet presAssocID="{CAA5FC6B-23EC-4872-BB1B-5E056B81102F}" presName="LevelOneTextNode" presStyleLbl="node0" presStyleIdx="2" presStyleCnt="3">
        <dgm:presLayoutVars>
          <dgm:chPref val="3"/>
        </dgm:presLayoutVars>
      </dgm:prSet>
      <dgm:spPr/>
    </dgm:pt>
    <dgm:pt modelId="{8214021A-35ED-4D6B-B96A-08CDD97D5455}" type="pres">
      <dgm:prSet presAssocID="{CAA5FC6B-23EC-4872-BB1B-5E056B81102F}" presName="level2hierChild" presStyleCnt="0"/>
      <dgm:spPr/>
    </dgm:pt>
    <dgm:pt modelId="{4E6168FA-364F-4B0D-91DB-998C12DA966E}" type="pres">
      <dgm:prSet presAssocID="{83EB273A-B89A-485B-8FE6-23102FADD5AE}" presName="conn2-1" presStyleLbl="parChTrans1D2" presStyleIdx="4" presStyleCnt="6"/>
      <dgm:spPr/>
    </dgm:pt>
    <dgm:pt modelId="{91D35C8E-B05F-42AB-BEA9-7E6285668641}" type="pres">
      <dgm:prSet presAssocID="{83EB273A-B89A-485B-8FE6-23102FADD5AE}" presName="connTx" presStyleLbl="parChTrans1D2" presStyleIdx="4" presStyleCnt="6"/>
      <dgm:spPr/>
    </dgm:pt>
    <dgm:pt modelId="{A0682670-DF1A-4758-AD4B-2DA8B0D6B733}" type="pres">
      <dgm:prSet presAssocID="{C78DCAF4-52CB-4717-8C93-F4CE1511253B}" presName="root2" presStyleCnt="0"/>
      <dgm:spPr/>
    </dgm:pt>
    <dgm:pt modelId="{069B6FAD-0B8E-4290-BA35-473ECB7993EC}" type="pres">
      <dgm:prSet presAssocID="{C78DCAF4-52CB-4717-8C93-F4CE1511253B}" presName="LevelTwoTextNode" presStyleLbl="node2" presStyleIdx="4" presStyleCnt="6" custScaleX="137018" custScaleY="52027">
        <dgm:presLayoutVars>
          <dgm:chPref val="3"/>
        </dgm:presLayoutVars>
      </dgm:prSet>
      <dgm:spPr/>
    </dgm:pt>
    <dgm:pt modelId="{BFA72627-26BF-499B-9684-8BA5A4545D96}" type="pres">
      <dgm:prSet presAssocID="{C78DCAF4-52CB-4717-8C93-F4CE1511253B}" presName="level3hierChild" presStyleCnt="0"/>
      <dgm:spPr/>
    </dgm:pt>
    <dgm:pt modelId="{DD5BEF19-1C61-4267-AD48-974B666C010B}" type="pres">
      <dgm:prSet presAssocID="{D7694EA4-9AB1-4ADC-8C84-D1EF8C90BD5A}" presName="conn2-1" presStyleLbl="parChTrans1D2" presStyleIdx="5" presStyleCnt="6"/>
      <dgm:spPr/>
    </dgm:pt>
    <dgm:pt modelId="{F65E8DBE-101A-422A-9A69-3C53472D9309}" type="pres">
      <dgm:prSet presAssocID="{D7694EA4-9AB1-4ADC-8C84-D1EF8C90BD5A}" presName="connTx" presStyleLbl="parChTrans1D2" presStyleIdx="5" presStyleCnt="6"/>
      <dgm:spPr/>
    </dgm:pt>
    <dgm:pt modelId="{BF5FAEE3-7150-4838-80B5-1CEECCFCC4EA}" type="pres">
      <dgm:prSet presAssocID="{E4DBBA71-4E19-44AD-9A1A-907640722F36}" presName="root2" presStyleCnt="0"/>
      <dgm:spPr/>
    </dgm:pt>
    <dgm:pt modelId="{F3A6EB90-A034-4EFC-AF00-CCBC77496542}" type="pres">
      <dgm:prSet presAssocID="{E4DBBA71-4E19-44AD-9A1A-907640722F36}" presName="LevelTwoTextNode" presStyleLbl="node2" presStyleIdx="5" presStyleCnt="6" custScaleX="137018" custScaleY="52027">
        <dgm:presLayoutVars>
          <dgm:chPref val="3"/>
        </dgm:presLayoutVars>
      </dgm:prSet>
      <dgm:spPr/>
    </dgm:pt>
    <dgm:pt modelId="{35B8E200-D5EF-46B7-BC22-E2F94E17B1A8}" type="pres">
      <dgm:prSet presAssocID="{E4DBBA71-4E19-44AD-9A1A-907640722F36}" presName="level3hierChild" presStyleCnt="0"/>
      <dgm:spPr/>
    </dgm:pt>
  </dgm:ptLst>
  <dgm:cxnLst>
    <dgm:cxn modelId="{03E20A00-BF21-4744-B532-269C3A5A241B}" type="presOf" srcId="{917591A6-4A9E-4DCE-832A-C6820C593734}" destId="{4B0F8EBF-1141-4D33-9335-FBC2CBA8B83A}" srcOrd="0" destOrd="0" presId="urn:microsoft.com/office/officeart/2005/8/layout/hierarchy2"/>
    <dgm:cxn modelId="{8A3B4906-8FD9-4BEA-A001-FD1B28E412BC}" type="presOf" srcId="{C0566288-2701-4BA6-AC9F-49E5D492DC50}" destId="{838C21CE-9919-45CA-9A1E-DB1E629B54F8}" srcOrd="0" destOrd="0" presId="urn:microsoft.com/office/officeart/2005/8/layout/hierarchy2"/>
    <dgm:cxn modelId="{75ACEA08-BBC8-4E82-886F-791E072DF41D}" srcId="{98F491E5-5C68-42FE-9A2C-ED27BF46EEF0}" destId="{6CA3B441-5E6D-450F-916D-949A85E32AB4}" srcOrd="1" destOrd="0" parTransId="{C9EC9152-654B-48B8-BB84-21DC44DC5061}" sibTransId="{DB81727A-3DAA-4981-A7BE-D6119C35D629}"/>
    <dgm:cxn modelId="{B30C3A0C-71AA-45BA-8BE0-0FB90F35AA8A}" type="presOf" srcId="{C9EC9152-654B-48B8-BB84-21DC44DC5061}" destId="{B5A07FB6-BD7F-498D-B8EE-FCC5ED2F68F0}" srcOrd="1" destOrd="0" presId="urn:microsoft.com/office/officeart/2005/8/layout/hierarchy2"/>
    <dgm:cxn modelId="{69C6840C-87E7-4C67-8C58-221B1DEC62C5}" type="presOf" srcId="{2E58A9D5-EED0-46A4-8EA9-D361F5E0B6B1}" destId="{AECF88F0-262D-4849-BC06-75ADF3638B4A}" srcOrd="0" destOrd="0" presId="urn:microsoft.com/office/officeart/2005/8/layout/hierarchy2"/>
    <dgm:cxn modelId="{9F953115-D761-41DE-A721-9FB0AFE22E07}" srcId="{7FA0301B-B751-4934-BD59-9698CB35A942}" destId="{E83407AA-DFC1-43E5-9813-AAFED14098A9}" srcOrd="0" destOrd="0" parTransId="{5ED79116-0FA7-40C6-843D-603580ABA5EC}" sibTransId="{DB11613F-8B77-46F8-AA8E-CC159D468C55}"/>
    <dgm:cxn modelId="{71408E15-ABB8-4F7C-BA4B-46C76D44DF4A}" type="presOf" srcId="{917591A6-4A9E-4DCE-832A-C6820C593734}" destId="{AC7AFCFD-A58D-4132-90B0-7FBD16D68CA8}" srcOrd="1" destOrd="0" presId="urn:microsoft.com/office/officeart/2005/8/layout/hierarchy2"/>
    <dgm:cxn modelId="{4A81E515-F052-4FB6-81BC-1990482FAAAE}" srcId="{98F491E5-5C68-42FE-9A2C-ED27BF46EEF0}" destId="{B6FED6F6-21DF-4982-9AD3-737E39377D04}" srcOrd="0" destOrd="0" parTransId="{D5B115FF-FF10-4E09-B6BF-0D4E6415D6CC}" sibTransId="{68144254-EE94-406B-8D3D-D9FE89D86357}"/>
    <dgm:cxn modelId="{4FF6AD16-6B74-431C-A8F4-00391DBBD54F}" srcId="{9D0CD829-B1E7-4800-B655-1D595CAD3D40}" destId="{18524D38-6C03-48AA-9FB8-B996189B03AA}" srcOrd="0" destOrd="0" parTransId="{50A7C94D-406D-4A8E-8380-01B56E587510}" sibTransId="{437B38D6-69BF-41D0-9B48-82B27186CE59}"/>
    <dgm:cxn modelId="{DB5F0E1F-0A06-4839-9A66-08BE913C0388}" type="presOf" srcId="{18524D38-6C03-48AA-9FB8-B996189B03AA}" destId="{E0A88A76-94CF-4858-9D41-0750014AF588}" srcOrd="0" destOrd="0" presId="urn:microsoft.com/office/officeart/2005/8/layout/hierarchy2"/>
    <dgm:cxn modelId="{5CF03020-6180-42A4-9B03-8CD3E8AB534A}" srcId="{03D628EF-4045-4F10-996C-AA4D3FCD390A}" destId="{C0566288-2701-4BA6-AC9F-49E5D492DC50}" srcOrd="1" destOrd="0" parTransId="{9900C25B-99B2-4C03-8204-3A8D38A54B0E}" sibTransId="{9A2F5E73-424C-465E-819F-26034F52AACA}"/>
    <dgm:cxn modelId="{54E7CF21-1953-4169-9F34-ED41EE076A82}" type="presOf" srcId="{5F3DB5B5-56E6-4D77-935F-E385AA67FA9A}" destId="{654098DD-4AC2-4E69-9B1B-3E3350F46E6A}" srcOrd="1" destOrd="0" presId="urn:microsoft.com/office/officeart/2005/8/layout/hierarchy2"/>
    <dgm:cxn modelId="{B8D3EC29-A14A-48FF-B978-3A5CB28F8393}" type="presOf" srcId="{B6FED6F6-21DF-4982-9AD3-737E39377D04}" destId="{939E97AE-4BAA-4B8E-BFFD-186C888F44C6}" srcOrd="0" destOrd="0" presId="urn:microsoft.com/office/officeart/2005/8/layout/hierarchy2"/>
    <dgm:cxn modelId="{5906972A-679F-4592-8D73-275D2036A4C0}" srcId="{7FA0301B-B751-4934-BD59-9698CB35A942}" destId="{03D628EF-4045-4F10-996C-AA4D3FCD390A}" srcOrd="1" destOrd="0" parTransId="{31F3EAC5-5BAC-45AB-B966-1342FE1FACF6}" sibTransId="{A030FF93-253A-4E14-AA76-AEA787E3318B}"/>
    <dgm:cxn modelId="{94E9A42C-7CE4-499E-8FE8-6DF62019308E}" type="presOf" srcId="{9900C25B-99B2-4C03-8204-3A8D38A54B0E}" destId="{23DC5B10-90A1-4A13-95DF-76EB61B2D1CE}" srcOrd="1" destOrd="0" presId="urn:microsoft.com/office/officeart/2005/8/layout/hierarchy2"/>
    <dgm:cxn modelId="{1E077630-495B-43B9-B7BE-F6681EF81E82}" type="presOf" srcId="{2578D7FB-5A99-4710-BB89-E0305ED39E67}" destId="{63F2C90F-311C-48C1-A518-3F9DDD9E26FE}" srcOrd="1" destOrd="0" presId="urn:microsoft.com/office/officeart/2005/8/layout/hierarchy2"/>
    <dgm:cxn modelId="{F4872235-ECAA-4868-9B77-B02CBF2EB10E}" srcId="{CAA5FC6B-23EC-4872-BB1B-5E056B81102F}" destId="{E4DBBA71-4E19-44AD-9A1A-907640722F36}" srcOrd="1" destOrd="0" parTransId="{D7694EA4-9AB1-4ADC-8C84-D1EF8C90BD5A}" sibTransId="{DFB76EFE-A9D6-4F46-A986-C2217B2C8A5C}"/>
    <dgm:cxn modelId="{98B89F40-B078-47A2-B534-51E9E54AEA6E}" srcId="{8389710D-0A6E-4A59-B8D6-743653BC083B}" destId="{30B2589E-93A9-4D8C-8C52-A93072B71358}" srcOrd="0" destOrd="0" parTransId="{62851B29-D80E-43CB-9519-625F266C5B73}" sibTransId="{3D11B6D4-E146-4542-8CB7-A8E32489E892}"/>
    <dgm:cxn modelId="{0A760C5B-8F11-461F-8C86-583D6F228DB2}" type="presOf" srcId="{804C2230-033D-41A9-B4F5-4F60053B8511}" destId="{AC2238B1-E880-489F-9D65-B67BBF0AA707}" srcOrd="0" destOrd="0" presId="urn:microsoft.com/office/officeart/2005/8/layout/hierarchy2"/>
    <dgm:cxn modelId="{8AC14E62-C179-4720-BB37-61B2DE3C7287}" type="presOf" srcId="{647DC805-6C65-4D68-AEE5-9FEF72CAED35}" destId="{4A870848-109A-43B6-B368-6E2885D29055}" srcOrd="0" destOrd="0" presId="urn:microsoft.com/office/officeart/2005/8/layout/hierarchy2"/>
    <dgm:cxn modelId="{1490A562-EDB8-4F71-990F-8124DF62E2E8}" type="presOf" srcId="{647DC805-6C65-4D68-AEE5-9FEF72CAED35}" destId="{7DE61205-A90C-4787-A5F0-9D8B725C54EE}" srcOrd="1" destOrd="0" presId="urn:microsoft.com/office/officeart/2005/8/layout/hierarchy2"/>
    <dgm:cxn modelId="{A8DE1F43-E148-4DCA-9D53-4D44FB863A66}" srcId="{C0566288-2701-4BA6-AC9F-49E5D492DC50}" destId="{8AF1BA83-0E24-42E8-91F9-786850FA0B78}" srcOrd="1" destOrd="0" parTransId="{2E58A9D5-EED0-46A4-8EA9-D361F5E0B6B1}" sibTransId="{5D20433F-8E5B-494D-836E-3388B40D3B37}"/>
    <dgm:cxn modelId="{12D72746-7810-4189-8610-1F0C53C6625A}" type="presOf" srcId="{83EB273A-B89A-485B-8FE6-23102FADD5AE}" destId="{4E6168FA-364F-4B0D-91DB-998C12DA966E}" srcOrd="0" destOrd="0" presId="urn:microsoft.com/office/officeart/2005/8/layout/hierarchy2"/>
    <dgm:cxn modelId="{1022B666-66DD-446C-BD51-3D85496ABC6A}" type="presOf" srcId="{9D0CD829-B1E7-4800-B655-1D595CAD3D40}" destId="{463F0741-4A17-40F0-9927-DD6624C11660}" srcOrd="0" destOrd="0" presId="urn:microsoft.com/office/officeart/2005/8/layout/hierarchy2"/>
    <dgm:cxn modelId="{E73B4F67-1ED2-41A6-9315-F41653FA0DC1}" type="presOf" srcId="{C9EC9152-654B-48B8-BB84-21DC44DC5061}" destId="{0B2ACC0B-32E3-4798-89E4-F03F56BDCF2D}" srcOrd="0" destOrd="0" presId="urn:microsoft.com/office/officeart/2005/8/layout/hierarchy2"/>
    <dgm:cxn modelId="{766A2268-1A88-478A-8A0A-5AD311C5BE8E}" srcId="{7FA0301B-B751-4934-BD59-9698CB35A942}" destId="{CAA5FC6B-23EC-4872-BB1B-5E056B81102F}" srcOrd="2" destOrd="0" parTransId="{A55A1C1B-A660-4321-A9C5-D0BDD91C4AD4}" sibTransId="{2B89DB86-F37D-4148-A215-280258AD0819}"/>
    <dgm:cxn modelId="{3F282A6B-6BA8-4705-BD14-F5C9C0B387FE}" type="presOf" srcId="{50A7C94D-406D-4A8E-8380-01B56E587510}" destId="{CDE44F76-0FA8-4A90-B215-04983E05599D}" srcOrd="1" destOrd="0" presId="urn:microsoft.com/office/officeart/2005/8/layout/hierarchy2"/>
    <dgm:cxn modelId="{BBD27E70-4419-4199-B5D3-5B9F45E79A3F}" type="presOf" srcId="{98F491E5-5C68-42FE-9A2C-ED27BF46EEF0}" destId="{C65D4A03-FECE-469C-AAD0-9C1C0B08575E}" srcOrd="0" destOrd="0" presId="urn:microsoft.com/office/officeart/2005/8/layout/hierarchy2"/>
    <dgm:cxn modelId="{2A52D770-3A34-477C-AAA9-42D86390B4E6}" type="presOf" srcId="{24283197-3AA0-40E2-9841-60A9C1C2C404}" destId="{1C9AFB67-90D0-4B45-A7D0-16902DB88C74}" srcOrd="0" destOrd="0" presId="urn:microsoft.com/office/officeart/2005/8/layout/hierarchy2"/>
    <dgm:cxn modelId="{482CF652-D1D3-484B-BDBD-A64131B917A9}" type="presOf" srcId="{6CA3B441-5E6D-450F-916D-949A85E32AB4}" destId="{9BEE4B18-0FC1-4943-80D2-DC910A1EC885}" srcOrd="0" destOrd="0" presId="urn:microsoft.com/office/officeart/2005/8/layout/hierarchy2"/>
    <dgm:cxn modelId="{9F642A54-11E1-4161-B243-D0C243328F82}" srcId="{E83407AA-DFC1-43E5-9813-AAFED14098A9}" destId="{98F491E5-5C68-42FE-9A2C-ED27BF46EEF0}" srcOrd="0" destOrd="0" parTransId="{8FC0BBE5-A47F-42FA-8031-07B3D75E825B}" sibTransId="{3796A455-5A7F-4BC0-BB9E-80DBC4ACF760}"/>
    <dgm:cxn modelId="{156B4577-7106-4CC9-A7B2-C055DC244161}" type="presOf" srcId="{D7694EA4-9AB1-4ADC-8C84-D1EF8C90BD5A}" destId="{F65E8DBE-101A-422A-9A69-3C53472D9309}" srcOrd="1" destOrd="0" presId="urn:microsoft.com/office/officeart/2005/8/layout/hierarchy2"/>
    <dgm:cxn modelId="{7B60FF58-1B4A-4977-A13E-20549A7A20B6}" type="presOf" srcId="{03D628EF-4045-4F10-996C-AA4D3FCD390A}" destId="{15858CE9-C86E-4E4B-94A2-1EBCA8FD9F65}" srcOrd="0" destOrd="0" presId="urn:microsoft.com/office/officeart/2005/8/layout/hierarchy2"/>
    <dgm:cxn modelId="{438C9059-3D7F-45E2-BC58-61BD8A676B8B}" type="presOf" srcId="{E4DBBA71-4E19-44AD-9A1A-907640722F36}" destId="{F3A6EB90-A034-4EFC-AF00-CCBC77496542}" srcOrd="0" destOrd="0" presId="urn:microsoft.com/office/officeart/2005/8/layout/hierarchy2"/>
    <dgm:cxn modelId="{17CB4C7E-28AC-487A-B706-7FDB35EF86D5}" type="presOf" srcId="{83EB273A-B89A-485B-8FE6-23102FADD5AE}" destId="{91D35C8E-B05F-42AB-BEA9-7E6285668641}" srcOrd="1" destOrd="0" presId="urn:microsoft.com/office/officeart/2005/8/layout/hierarchy2"/>
    <dgm:cxn modelId="{96F40B83-CFB4-4F6F-8986-F315F220178C}" type="presOf" srcId="{2E58A9D5-EED0-46A4-8EA9-D361F5E0B6B1}" destId="{AD9678A8-6687-4A8B-B627-AA9A5A4D5362}" srcOrd="1" destOrd="0" presId="urn:microsoft.com/office/officeart/2005/8/layout/hierarchy2"/>
    <dgm:cxn modelId="{C035F683-6E09-4419-8860-5EFA41BAD715}" type="presOf" srcId="{8389710D-0A6E-4A59-B8D6-743653BC083B}" destId="{BE1B84F3-D19C-4D66-B78C-3185F7817964}" srcOrd="0" destOrd="0" presId="urn:microsoft.com/office/officeart/2005/8/layout/hierarchy2"/>
    <dgm:cxn modelId="{438F4F84-9327-47B5-AB37-AEEA19DB2AB0}" type="presOf" srcId="{D7694EA4-9AB1-4ADC-8C84-D1EF8C90BD5A}" destId="{DD5BEF19-1C61-4267-AD48-974B666C010B}" srcOrd="0" destOrd="0" presId="urn:microsoft.com/office/officeart/2005/8/layout/hierarchy2"/>
    <dgm:cxn modelId="{4D38A284-C478-4750-ADA3-BE6CC363087A}" type="presOf" srcId="{D5B115FF-FF10-4E09-B6BF-0D4E6415D6CC}" destId="{D9D210F1-456B-4DA3-AF22-6AADE84FF630}" srcOrd="0" destOrd="0" presId="urn:microsoft.com/office/officeart/2005/8/layout/hierarchy2"/>
    <dgm:cxn modelId="{496BA584-1360-4F21-BE4C-DAC6F9F810F8}" type="presOf" srcId="{5F3DB5B5-56E6-4D77-935F-E385AA67FA9A}" destId="{7781B1A2-38F3-4030-AF26-9D6157BF1186}" srcOrd="0" destOrd="0" presId="urn:microsoft.com/office/officeart/2005/8/layout/hierarchy2"/>
    <dgm:cxn modelId="{E91B0D87-765F-4960-9D54-891CD870C164}" type="presOf" srcId="{7FA0301B-B751-4934-BD59-9698CB35A942}" destId="{F0022D96-07A9-437A-80E6-9491D3B5D674}" srcOrd="0" destOrd="0" presId="urn:microsoft.com/office/officeart/2005/8/layout/hierarchy2"/>
    <dgm:cxn modelId="{47F0C287-42E7-40F3-87DD-B8DD5099E8A2}" type="presOf" srcId="{248E49E4-9E7F-45A3-92AF-F74DA540E3ED}" destId="{8B926C41-6486-4056-9E83-F7AE0306624E}" srcOrd="0" destOrd="0" presId="urn:microsoft.com/office/officeart/2005/8/layout/hierarchy2"/>
    <dgm:cxn modelId="{CB481788-4727-476A-9D0E-F04F5F303BBE}" srcId="{E83407AA-DFC1-43E5-9813-AAFED14098A9}" destId="{8389710D-0A6E-4A59-B8D6-743653BC083B}" srcOrd="1" destOrd="0" parTransId="{2578D7FB-5A99-4710-BB89-E0305ED39E67}" sibTransId="{66102776-8265-4E44-A371-8170828477C0}"/>
    <dgm:cxn modelId="{A642E98C-9D90-490A-B3B8-54A210BC1CD9}" type="presOf" srcId="{2578D7FB-5A99-4710-BB89-E0305ED39E67}" destId="{31DF583E-7526-4313-852D-1FBF1851777B}" srcOrd="0" destOrd="0" presId="urn:microsoft.com/office/officeart/2005/8/layout/hierarchy2"/>
    <dgm:cxn modelId="{34054A96-BDA7-4738-8C41-56B615444E1F}" type="presOf" srcId="{62851B29-D80E-43CB-9519-625F266C5B73}" destId="{29691629-E166-43FF-8535-EFE6F1B58F84}" srcOrd="0" destOrd="0" presId="urn:microsoft.com/office/officeart/2005/8/layout/hierarchy2"/>
    <dgm:cxn modelId="{DA81AA96-DAC0-4440-9BD2-53EC503EBE28}" type="presOf" srcId="{D5B115FF-FF10-4E09-B6BF-0D4E6415D6CC}" destId="{0BC2E896-E84C-4A3D-AC76-0FEE92AC79D2}" srcOrd="1" destOrd="0" presId="urn:microsoft.com/office/officeart/2005/8/layout/hierarchy2"/>
    <dgm:cxn modelId="{A114AC97-8FC1-46BE-9C8B-00A9F36147D3}" type="presOf" srcId="{C78DCAF4-52CB-4717-8C93-F4CE1511253B}" destId="{069B6FAD-0B8E-4290-BA35-473ECB7993EC}" srcOrd="0" destOrd="0" presId="urn:microsoft.com/office/officeart/2005/8/layout/hierarchy2"/>
    <dgm:cxn modelId="{2461C497-303F-41F9-8A6C-9F87B1249DC4}" type="presOf" srcId="{CAA5FC6B-23EC-4872-BB1B-5E056B81102F}" destId="{3850F097-B5B9-4850-8CAD-9BBAC01DF4C7}" srcOrd="0" destOrd="0" presId="urn:microsoft.com/office/officeart/2005/8/layout/hierarchy2"/>
    <dgm:cxn modelId="{B5A2A2A5-2876-483E-A97E-A7BD597C6A8E}" type="presOf" srcId="{8AF1BA83-0E24-42E8-91F9-786850FA0B78}" destId="{DB3B59A4-CED4-45F3-B250-A79634F8D40F}" srcOrd="0" destOrd="0" presId="urn:microsoft.com/office/officeart/2005/8/layout/hierarchy2"/>
    <dgm:cxn modelId="{F29CDCAA-D163-4248-B8E4-0ADF5BE72C6E}" type="presOf" srcId="{8FC0BBE5-A47F-42FA-8031-07B3D75E825B}" destId="{F9BA0088-AA26-477F-B341-10C0A8BDD2DD}" srcOrd="0" destOrd="0" presId="urn:microsoft.com/office/officeart/2005/8/layout/hierarchy2"/>
    <dgm:cxn modelId="{58944CAE-CD50-4E80-B6B6-64CC59A724A4}" srcId="{C0566288-2701-4BA6-AC9F-49E5D492DC50}" destId="{804C2230-033D-41A9-B4F5-4F60053B8511}" srcOrd="0" destOrd="0" parTransId="{5F3DB5B5-56E6-4D77-935F-E385AA67FA9A}" sibTransId="{AF3FC14A-B0B7-4DB1-A168-A1A5A6DE593B}"/>
    <dgm:cxn modelId="{8428A8B2-5F70-4D94-9F9E-DC45D938A5BB}" type="presOf" srcId="{24283197-3AA0-40E2-9841-60A9C1C2C404}" destId="{CB21726F-5E8F-40C0-997D-7C36611CB9F5}" srcOrd="1" destOrd="0" presId="urn:microsoft.com/office/officeart/2005/8/layout/hierarchy2"/>
    <dgm:cxn modelId="{AEC048B5-907A-45ED-86B7-E8AAFE66A8FD}" type="presOf" srcId="{62851B29-D80E-43CB-9519-625F266C5B73}" destId="{54459BBA-AB62-4F49-868C-A945B2B03BA5}" srcOrd="1" destOrd="0" presId="urn:microsoft.com/office/officeart/2005/8/layout/hierarchy2"/>
    <dgm:cxn modelId="{CF4582BC-7C8D-4D62-8C66-21D245C9F4B7}" type="presOf" srcId="{30B2589E-93A9-4D8C-8C52-A93072B71358}" destId="{3C38016D-276D-401A-B510-806287F43AD4}" srcOrd="0" destOrd="0" presId="urn:microsoft.com/office/officeart/2005/8/layout/hierarchy2"/>
    <dgm:cxn modelId="{36A51DBE-8C2F-4F80-8CEE-6573F1AD1AC1}" srcId="{9D0CD829-B1E7-4800-B655-1D595CAD3D40}" destId="{A19D5B7B-59F8-4A81-B8F3-86D2057B31C5}" srcOrd="1" destOrd="0" parTransId="{647DC805-6C65-4D68-AEE5-9FEF72CAED35}" sibTransId="{C0C1A953-28F7-47FA-B775-F35F5A7DD94F}"/>
    <dgm:cxn modelId="{576106C4-89D3-46DE-83AE-80EDA6AE51DB}" type="presOf" srcId="{A19D5B7B-59F8-4A81-B8F3-86D2057B31C5}" destId="{87004883-487A-4A2D-9342-D1D59EFA48EB}" srcOrd="0" destOrd="0" presId="urn:microsoft.com/office/officeart/2005/8/layout/hierarchy2"/>
    <dgm:cxn modelId="{9EE7D3C4-4AA9-4CFB-A99E-ED136A42788F}" srcId="{03D628EF-4045-4F10-996C-AA4D3FCD390A}" destId="{9D0CD829-B1E7-4800-B655-1D595CAD3D40}" srcOrd="0" destOrd="0" parTransId="{24283197-3AA0-40E2-9841-60A9C1C2C404}" sibTransId="{D3E48CB7-6CBE-47F7-B062-3F36AB29E0D9}"/>
    <dgm:cxn modelId="{62EA1CC5-F636-4777-AB19-16E237FD277C}" srcId="{CAA5FC6B-23EC-4872-BB1B-5E056B81102F}" destId="{C78DCAF4-52CB-4717-8C93-F4CE1511253B}" srcOrd="0" destOrd="0" parTransId="{83EB273A-B89A-485B-8FE6-23102FADD5AE}" sibTransId="{3C988E46-2AD8-469E-8DAE-3F18FE42F373}"/>
    <dgm:cxn modelId="{8151ABC7-3DDE-4400-A539-F271E43F86EA}" srcId="{8389710D-0A6E-4A59-B8D6-743653BC083B}" destId="{248E49E4-9E7F-45A3-92AF-F74DA540E3ED}" srcOrd="1" destOrd="0" parTransId="{917591A6-4A9E-4DCE-832A-C6820C593734}" sibTransId="{4D2CE3DB-D3CB-4535-BECD-AB82ECA7D8B4}"/>
    <dgm:cxn modelId="{E4B328CE-7C2B-4570-8067-C85577412D8D}" type="presOf" srcId="{8FC0BBE5-A47F-42FA-8031-07B3D75E825B}" destId="{DECB744C-2938-4A34-9CFC-C279C495086F}" srcOrd="1" destOrd="0" presId="urn:microsoft.com/office/officeart/2005/8/layout/hierarchy2"/>
    <dgm:cxn modelId="{5D4231E3-26B5-4E1D-9616-110EFE00AB13}" type="presOf" srcId="{9900C25B-99B2-4C03-8204-3A8D38A54B0E}" destId="{377FB033-59E5-4FFD-BD06-C5AEBC544C2B}" srcOrd="0" destOrd="0" presId="urn:microsoft.com/office/officeart/2005/8/layout/hierarchy2"/>
    <dgm:cxn modelId="{5D0ABEE3-7B3F-474D-8F20-6849E1950331}" type="presOf" srcId="{E83407AA-DFC1-43E5-9813-AAFED14098A9}" destId="{5ABB1B8A-363F-443A-A9A4-BD6790FDC2CD}" srcOrd="0" destOrd="0" presId="urn:microsoft.com/office/officeart/2005/8/layout/hierarchy2"/>
    <dgm:cxn modelId="{495A6FF8-4613-42FF-80FE-8EE2E1451B20}" type="presOf" srcId="{50A7C94D-406D-4A8E-8380-01B56E587510}" destId="{821C3092-68A9-46BB-A8EF-A79EED8B6236}" srcOrd="0" destOrd="0" presId="urn:microsoft.com/office/officeart/2005/8/layout/hierarchy2"/>
    <dgm:cxn modelId="{DB022C1B-D007-4614-A7EA-CA04FD0C227F}" type="presParOf" srcId="{F0022D96-07A9-437A-80E6-9491D3B5D674}" destId="{C892DC77-F602-4BAD-9BD5-F479B7F7A90F}" srcOrd="0" destOrd="0" presId="urn:microsoft.com/office/officeart/2005/8/layout/hierarchy2"/>
    <dgm:cxn modelId="{E596EFA4-21E3-4AC9-B7D9-570A8E4793CC}" type="presParOf" srcId="{C892DC77-F602-4BAD-9BD5-F479B7F7A90F}" destId="{5ABB1B8A-363F-443A-A9A4-BD6790FDC2CD}" srcOrd="0" destOrd="0" presId="urn:microsoft.com/office/officeart/2005/8/layout/hierarchy2"/>
    <dgm:cxn modelId="{7BE1056B-34D6-48CA-A1E2-A6CA81F60A7A}" type="presParOf" srcId="{C892DC77-F602-4BAD-9BD5-F479B7F7A90F}" destId="{1EB0E91B-E72E-48DB-88AF-2D70E746537B}" srcOrd="1" destOrd="0" presId="urn:microsoft.com/office/officeart/2005/8/layout/hierarchy2"/>
    <dgm:cxn modelId="{E44B5A37-2479-4311-A5B3-256126C5BF9A}" type="presParOf" srcId="{1EB0E91B-E72E-48DB-88AF-2D70E746537B}" destId="{F9BA0088-AA26-477F-B341-10C0A8BDD2DD}" srcOrd="0" destOrd="0" presId="urn:microsoft.com/office/officeart/2005/8/layout/hierarchy2"/>
    <dgm:cxn modelId="{5E49DE71-01D0-4DE9-822A-C4058D26E6C8}" type="presParOf" srcId="{F9BA0088-AA26-477F-B341-10C0A8BDD2DD}" destId="{DECB744C-2938-4A34-9CFC-C279C495086F}" srcOrd="0" destOrd="0" presId="urn:microsoft.com/office/officeart/2005/8/layout/hierarchy2"/>
    <dgm:cxn modelId="{ACAB27D5-0D13-41FE-9549-366C5DC58984}" type="presParOf" srcId="{1EB0E91B-E72E-48DB-88AF-2D70E746537B}" destId="{A5FA9B4B-7CBC-4B88-BA56-1D0639710E14}" srcOrd="1" destOrd="0" presId="urn:microsoft.com/office/officeart/2005/8/layout/hierarchy2"/>
    <dgm:cxn modelId="{46802AD7-2576-4B28-B041-F2247875D492}" type="presParOf" srcId="{A5FA9B4B-7CBC-4B88-BA56-1D0639710E14}" destId="{C65D4A03-FECE-469C-AAD0-9C1C0B08575E}" srcOrd="0" destOrd="0" presId="urn:microsoft.com/office/officeart/2005/8/layout/hierarchy2"/>
    <dgm:cxn modelId="{44731EF1-AC4A-4E2E-A068-E77D47B4415F}" type="presParOf" srcId="{A5FA9B4B-7CBC-4B88-BA56-1D0639710E14}" destId="{C9B8DB76-8907-412B-9462-AF681E174AEA}" srcOrd="1" destOrd="0" presId="urn:microsoft.com/office/officeart/2005/8/layout/hierarchy2"/>
    <dgm:cxn modelId="{2832C65C-A1D6-4835-9669-EE64B353A53D}" type="presParOf" srcId="{C9B8DB76-8907-412B-9462-AF681E174AEA}" destId="{D9D210F1-456B-4DA3-AF22-6AADE84FF630}" srcOrd="0" destOrd="0" presId="urn:microsoft.com/office/officeart/2005/8/layout/hierarchy2"/>
    <dgm:cxn modelId="{4E8EA327-4296-413C-AB3F-EFDFF3181F4F}" type="presParOf" srcId="{D9D210F1-456B-4DA3-AF22-6AADE84FF630}" destId="{0BC2E896-E84C-4A3D-AC76-0FEE92AC79D2}" srcOrd="0" destOrd="0" presId="urn:microsoft.com/office/officeart/2005/8/layout/hierarchy2"/>
    <dgm:cxn modelId="{D228E6C6-CA2D-490A-9C1B-6EA108ADEE5B}" type="presParOf" srcId="{C9B8DB76-8907-412B-9462-AF681E174AEA}" destId="{5B962071-B46D-4D7D-997E-2D104887746F}" srcOrd="1" destOrd="0" presId="urn:microsoft.com/office/officeart/2005/8/layout/hierarchy2"/>
    <dgm:cxn modelId="{B334BB31-4E23-4B88-9B60-3042BAAC67C4}" type="presParOf" srcId="{5B962071-B46D-4D7D-997E-2D104887746F}" destId="{939E97AE-4BAA-4B8E-BFFD-186C888F44C6}" srcOrd="0" destOrd="0" presId="urn:microsoft.com/office/officeart/2005/8/layout/hierarchy2"/>
    <dgm:cxn modelId="{EA3757F8-7ECB-4B28-81BC-38A311F8A166}" type="presParOf" srcId="{5B962071-B46D-4D7D-997E-2D104887746F}" destId="{845D6269-51FB-44F6-924A-5D817A8C8943}" srcOrd="1" destOrd="0" presId="urn:microsoft.com/office/officeart/2005/8/layout/hierarchy2"/>
    <dgm:cxn modelId="{DE0BDD98-E730-40B6-9874-E7288659FBAF}" type="presParOf" srcId="{C9B8DB76-8907-412B-9462-AF681E174AEA}" destId="{0B2ACC0B-32E3-4798-89E4-F03F56BDCF2D}" srcOrd="2" destOrd="0" presId="urn:microsoft.com/office/officeart/2005/8/layout/hierarchy2"/>
    <dgm:cxn modelId="{DB41D347-6712-4C55-BA3F-A6BA13F250B4}" type="presParOf" srcId="{0B2ACC0B-32E3-4798-89E4-F03F56BDCF2D}" destId="{B5A07FB6-BD7F-498D-B8EE-FCC5ED2F68F0}" srcOrd="0" destOrd="0" presId="urn:microsoft.com/office/officeart/2005/8/layout/hierarchy2"/>
    <dgm:cxn modelId="{9139305E-861F-4E24-AB0A-0A5D9BA5C30A}" type="presParOf" srcId="{C9B8DB76-8907-412B-9462-AF681E174AEA}" destId="{47962A65-B7D6-4FB0-BD0B-5BDECB48AF87}" srcOrd="3" destOrd="0" presId="urn:microsoft.com/office/officeart/2005/8/layout/hierarchy2"/>
    <dgm:cxn modelId="{362A51EC-38EF-448E-B0E5-C6081649C3D7}" type="presParOf" srcId="{47962A65-B7D6-4FB0-BD0B-5BDECB48AF87}" destId="{9BEE4B18-0FC1-4943-80D2-DC910A1EC885}" srcOrd="0" destOrd="0" presId="urn:microsoft.com/office/officeart/2005/8/layout/hierarchy2"/>
    <dgm:cxn modelId="{4189A8A8-B646-4BA3-8C20-26B9E19D23AD}" type="presParOf" srcId="{47962A65-B7D6-4FB0-BD0B-5BDECB48AF87}" destId="{89D09EE4-E10D-478F-AE7F-91D94AA3729F}" srcOrd="1" destOrd="0" presId="urn:microsoft.com/office/officeart/2005/8/layout/hierarchy2"/>
    <dgm:cxn modelId="{05133BC0-03C0-4F61-98AE-86C0473579F0}" type="presParOf" srcId="{1EB0E91B-E72E-48DB-88AF-2D70E746537B}" destId="{31DF583E-7526-4313-852D-1FBF1851777B}" srcOrd="2" destOrd="0" presId="urn:microsoft.com/office/officeart/2005/8/layout/hierarchy2"/>
    <dgm:cxn modelId="{A732CE51-EFEA-4D46-BD22-051012B6B194}" type="presParOf" srcId="{31DF583E-7526-4313-852D-1FBF1851777B}" destId="{63F2C90F-311C-48C1-A518-3F9DDD9E26FE}" srcOrd="0" destOrd="0" presId="urn:microsoft.com/office/officeart/2005/8/layout/hierarchy2"/>
    <dgm:cxn modelId="{EF6487F9-CDC0-499C-AE0F-824C2A2B8354}" type="presParOf" srcId="{1EB0E91B-E72E-48DB-88AF-2D70E746537B}" destId="{69D67978-B385-463F-9EC9-437AD0FC61F6}" srcOrd="3" destOrd="0" presId="urn:microsoft.com/office/officeart/2005/8/layout/hierarchy2"/>
    <dgm:cxn modelId="{613DED4E-E86A-4B8B-B59D-8CBE83899149}" type="presParOf" srcId="{69D67978-B385-463F-9EC9-437AD0FC61F6}" destId="{BE1B84F3-D19C-4D66-B78C-3185F7817964}" srcOrd="0" destOrd="0" presId="urn:microsoft.com/office/officeart/2005/8/layout/hierarchy2"/>
    <dgm:cxn modelId="{3DEF9B34-D11F-4396-BA00-551F4CAB6E4C}" type="presParOf" srcId="{69D67978-B385-463F-9EC9-437AD0FC61F6}" destId="{A711F107-BB6B-48C2-81EF-8761D9B5B9BD}" srcOrd="1" destOrd="0" presId="urn:microsoft.com/office/officeart/2005/8/layout/hierarchy2"/>
    <dgm:cxn modelId="{975DED8F-0432-479E-B947-768F35B246EE}" type="presParOf" srcId="{A711F107-BB6B-48C2-81EF-8761D9B5B9BD}" destId="{29691629-E166-43FF-8535-EFE6F1B58F84}" srcOrd="0" destOrd="0" presId="urn:microsoft.com/office/officeart/2005/8/layout/hierarchy2"/>
    <dgm:cxn modelId="{6470BC7B-9923-4916-83E5-1F9B51410431}" type="presParOf" srcId="{29691629-E166-43FF-8535-EFE6F1B58F84}" destId="{54459BBA-AB62-4F49-868C-A945B2B03BA5}" srcOrd="0" destOrd="0" presId="urn:microsoft.com/office/officeart/2005/8/layout/hierarchy2"/>
    <dgm:cxn modelId="{EAFFDFF4-D9F9-4A98-8990-9F1F99528D52}" type="presParOf" srcId="{A711F107-BB6B-48C2-81EF-8761D9B5B9BD}" destId="{47223B3A-A606-4400-90B5-5DA5A0EB1226}" srcOrd="1" destOrd="0" presId="urn:microsoft.com/office/officeart/2005/8/layout/hierarchy2"/>
    <dgm:cxn modelId="{234DFB61-44F3-408E-B8F2-46702519C500}" type="presParOf" srcId="{47223B3A-A606-4400-90B5-5DA5A0EB1226}" destId="{3C38016D-276D-401A-B510-806287F43AD4}" srcOrd="0" destOrd="0" presId="urn:microsoft.com/office/officeart/2005/8/layout/hierarchy2"/>
    <dgm:cxn modelId="{A61DA89F-9F3E-4B0E-830D-D72F6B9FC65A}" type="presParOf" srcId="{47223B3A-A606-4400-90B5-5DA5A0EB1226}" destId="{269B0456-64A0-4D69-B872-17D47174C684}" srcOrd="1" destOrd="0" presId="urn:microsoft.com/office/officeart/2005/8/layout/hierarchy2"/>
    <dgm:cxn modelId="{4C4FAD88-B697-49DA-973C-E592B126DA9F}" type="presParOf" srcId="{A711F107-BB6B-48C2-81EF-8761D9B5B9BD}" destId="{4B0F8EBF-1141-4D33-9335-FBC2CBA8B83A}" srcOrd="2" destOrd="0" presId="urn:microsoft.com/office/officeart/2005/8/layout/hierarchy2"/>
    <dgm:cxn modelId="{F7112845-17FB-4DB3-8F32-88AEF106A0F6}" type="presParOf" srcId="{4B0F8EBF-1141-4D33-9335-FBC2CBA8B83A}" destId="{AC7AFCFD-A58D-4132-90B0-7FBD16D68CA8}" srcOrd="0" destOrd="0" presId="urn:microsoft.com/office/officeart/2005/8/layout/hierarchy2"/>
    <dgm:cxn modelId="{4F9A09BD-E6FE-430C-854D-F8F8263CC391}" type="presParOf" srcId="{A711F107-BB6B-48C2-81EF-8761D9B5B9BD}" destId="{3598E121-5078-4996-8A85-DB0F10B422F9}" srcOrd="3" destOrd="0" presId="urn:microsoft.com/office/officeart/2005/8/layout/hierarchy2"/>
    <dgm:cxn modelId="{2A1CA4FA-3BF1-435E-B844-E8A92FA49911}" type="presParOf" srcId="{3598E121-5078-4996-8A85-DB0F10B422F9}" destId="{8B926C41-6486-4056-9E83-F7AE0306624E}" srcOrd="0" destOrd="0" presId="urn:microsoft.com/office/officeart/2005/8/layout/hierarchy2"/>
    <dgm:cxn modelId="{688F0706-89E5-467C-BA7B-A736A144AB88}" type="presParOf" srcId="{3598E121-5078-4996-8A85-DB0F10B422F9}" destId="{400CFBEB-D6F5-45DD-A97C-487773F72E8C}" srcOrd="1" destOrd="0" presId="urn:microsoft.com/office/officeart/2005/8/layout/hierarchy2"/>
    <dgm:cxn modelId="{2E3F9D46-19A8-4E5B-A0B6-EEFEA8573D6B}" type="presParOf" srcId="{F0022D96-07A9-437A-80E6-9491D3B5D674}" destId="{5A9FA8F9-3270-413B-9987-088B45CA1F61}" srcOrd="1" destOrd="0" presId="urn:microsoft.com/office/officeart/2005/8/layout/hierarchy2"/>
    <dgm:cxn modelId="{0A598CAD-003D-489C-B9C9-91E7E192FC58}" type="presParOf" srcId="{5A9FA8F9-3270-413B-9987-088B45CA1F61}" destId="{15858CE9-C86E-4E4B-94A2-1EBCA8FD9F65}" srcOrd="0" destOrd="0" presId="urn:microsoft.com/office/officeart/2005/8/layout/hierarchy2"/>
    <dgm:cxn modelId="{4F268F45-2923-4D4E-BA2F-C906B3427F70}" type="presParOf" srcId="{5A9FA8F9-3270-413B-9987-088B45CA1F61}" destId="{2ADCA3A8-2296-40CC-9CF7-5DED011A1FE5}" srcOrd="1" destOrd="0" presId="urn:microsoft.com/office/officeart/2005/8/layout/hierarchy2"/>
    <dgm:cxn modelId="{86367607-1CF5-460E-A6A6-51E226F7E478}" type="presParOf" srcId="{2ADCA3A8-2296-40CC-9CF7-5DED011A1FE5}" destId="{1C9AFB67-90D0-4B45-A7D0-16902DB88C74}" srcOrd="0" destOrd="0" presId="urn:microsoft.com/office/officeart/2005/8/layout/hierarchy2"/>
    <dgm:cxn modelId="{7AEC49CD-15C4-4962-9D08-1AB43088361E}" type="presParOf" srcId="{1C9AFB67-90D0-4B45-A7D0-16902DB88C74}" destId="{CB21726F-5E8F-40C0-997D-7C36611CB9F5}" srcOrd="0" destOrd="0" presId="urn:microsoft.com/office/officeart/2005/8/layout/hierarchy2"/>
    <dgm:cxn modelId="{081259A2-7261-4753-B60A-911AE1694677}" type="presParOf" srcId="{2ADCA3A8-2296-40CC-9CF7-5DED011A1FE5}" destId="{7EC460B3-F26F-4A4C-8E76-26712AA96ECD}" srcOrd="1" destOrd="0" presId="urn:microsoft.com/office/officeart/2005/8/layout/hierarchy2"/>
    <dgm:cxn modelId="{87830441-2DC6-4609-8FBC-8BCF9CDED4DD}" type="presParOf" srcId="{7EC460B3-F26F-4A4C-8E76-26712AA96ECD}" destId="{463F0741-4A17-40F0-9927-DD6624C11660}" srcOrd="0" destOrd="0" presId="urn:microsoft.com/office/officeart/2005/8/layout/hierarchy2"/>
    <dgm:cxn modelId="{CA6147AD-7D14-4D52-8E12-6D5B7A9E3847}" type="presParOf" srcId="{7EC460B3-F26F-4A4C-8E76-26712AA96ECD}" destId="{1344D3B6-9E93-4E28-AE89-7933C0B5E8F2}" srcOrd="1" destOrd="0" presId="urn:microsoft.com/office/officeart/2005/8/layout/hierarchy2"/>
    <dgm:cxn modelId="{548150B3-C5D4-4021-995A-EEC9946ADA06}" type="presParOf" srcId="{1344D3B6-9E93-4E28-AE89-7933C0B5E8F2}" destId="{821C3092-68A9-46BB-A8EF-A79EED8B6236}" srcOrd="0" destOrd="0" presId="urn:microsoft.com/office/officeart/2005/8/layout/hierarchy2"/>
    <dgm:cxn modelId="{EB61B24F-E940-4AEE-92FB-C552CBAF3E23}" type="presParOf" srcId="{821C3092-68A9-46BB-A8EF-A79EED8B6236}" destId="{CDE44F76-0FA8-4A90-B215-04983E05599D}" srcOrd="0" destOrd="0" presId="urn:microsoft.com/office/officeart/2005/8/layout/hierarchy2"/>
    <dgm:cxn modelId="{FE19D9FA-E2C9-4ACF-ABA8-93E35A39A9B8}" type="presParOf" srcId="{1344D3B6-9E93-4E28-AE89-7933C0B5E8F2}" destId="{ADD642B0-32A7-4260-9765-F832E89ABEA7}" srcOrd="1" destOrd="0" presId="urn:microsoft.com/office/officeart/2005/8/layout/hierarchy2"/>
    <dgm:cxn modelId="{908CD49A-BB8A-426A-9EED-A0E479FE47BB}" type="presParOf" srcId="{ADD642B0-32A7-4260-9765-F832E89ABEA7}" destId="{E0A88A76-94CF-4858-9D41-0750014AF588}" srcOrd="0" destOrd="0" presId="urn:microsoft.com/office/officeart/2005/8/layout/hierarchy2"/>
    <dgm:cxn modelId="{7C6D7458-E72B-4D6E-BD34-7F611EDFE212}" type="presParOf" srcId="{ADD642B0-32A7-4260-9765-F832E89ABEA7}" destId="{BFCEC083-8AB7-4FE4-8DBE-E7B5D78DAE2B}" srcOrd="1" destOrd="0" presId="urn:microsoft.com/office/officeart/2005/8/layout/hierarchy2"/>
    <dgm:cxn modelId="{A9C6A671-9976-47BA-82B0-E3F5CED9DC5A}" type="presParOf" srcId="{1344D3B6-9E93-4E28-AE89-7933C0B5E8F2}" destId="{4A870848-109A-43B6-B368-6E2885D29055}" srcOrd="2" destOrd="0" presId="urn:microsoft.com/office/officeart/2005/8/layout/hierarchy2"/>
    <dgm:cxn modelId="{8A084688-B77F-4B97-BBF9-5F56E6FC3119}" type="presParOf" srcId="{4A870848-109A-43B6-B368-6E2885D29055}" destId="{7DE61205-A90C-4787-A5F0-9D8B725C54EE}" srcOrd="0" destOrd="0" presId="urn:microsoft.com/office/officeart/2005/8/layout/hierarchy2"/>
    <dgm:cxn modelId="{B1507940-9C4C-489F-87C6-843F977DFC00}" type="presParOf" srcId="{1344D3B6-9E93-4E28-AE89-7933C0B5E8F2}" destId="{663B982C-3D2B-4CA5-86CC-7577C8CBB6D8}" srcOrd="3" destOrd="0" presId="urn:microsoft.com/office/officeart/2005/8/layout/hierarchy2"/>
    <dgm:cxn modelId="{0BCE87FF-0259-4A4E-A315-6AB795C98C00}" type="presParOf" srcId="{663B982C-3D2B-4CA5-86CC-7577C8CBB6D8}" destId="{87004883-487A-4A2D-9342-D1D59EFA48EB}" srcOrd="0" destOrd="0" presId="urn:microsoft.com/office/officeart/2005/8/layout/hierarchy2"/>
    <dgm:cxn modelId="{3483AEC0-AC47-4022-A899-CA0DAFEA9406}" type="presParOf" srcId="{663B982C-3D2B-4CA5-86CC-7577C8CBB6D8}" destId="{5886530A-6391-4643-8958-AE86D6B31E6E}" srcOrd="1" destOrd="0" presId="urn:microsoft.com/office/officeart/2005/8/layout/hierarchy2"/>
    <dgm:cxn modelId="{D03A73C1-D3BC-4FF5-84C9-4ECC613E123C}" type="presParOf" srcId="{2ADCA3A8-2296-40CC-9CF7-5DED011A1FE5}" destId="{377FB033-59E5-4FFD-BD06-C5AEBC544C2B}" srcOrd="2" destOrd="0" presId="urn:microsoft.com/office/officeart/2005/8/layout/hierarchy2"/>
    <dgm:cxn modelId="{DE0DE9E9-2F4D-4233-975F-F4CCD896B5E6}" type="presParOf" srcId="{377FB033-59E5-4FFD-BD06-C5AEBC544C2B}" destId="{23DC5B10-90A1-4A13-95DF-76EB61B2D1CE}" srcOrd="0" destOrd="0" presId="urn:microsoft.com/office/officeart/2005/8/layout/hierarchy2"/>
    <dgm:cxn modelId="{D6BF7692-3467-44A5-A40C-18BB7A9BDCF0}" type="presParOf" srcId="{2ADCA3A8-2296-40CC-9CF7-5DED011A1FE5}" destId="{6D56DB6C-DFAD-46D8-AD18-8DB28966C7BF}" srcOrd="3" destOrd="0" presId="urn:microsoft.com/office/officeart/2005/8/layout/hierarchy2"/>
    <dgm:cxn modelId="{72EBAB3F-E8BE-4B1A-AF13-BC61095DE6FF}" type="presParOf" srcId="{6D56DB6C-DFAD-46D8-AD18-8DB28966C7BF}" destId="{838C21CE-9919-45CA-9A1E-DB1E629B54F8}" srcOrd="0" destOrd="0" presId="urn:microsoft.com/office/officeart/2005/8/layout/hierarchy2"/>
    <dgm:cxn modelId="{D5DE1E79-BFD6-478D-9299-FA990F29914F}" type="presParOf" srcId="{6D56DB6C-DFAD-46D8-AD18-8DB28966C7BF}" destId="{786BF202-4153-4958-9085-99C6A3470A4C}" srcOrd="1" destOrd="0" presId="urn:microsoft.com/office/officeart/2005/8/layout/hierarchy2"/>
    <dgm:cxn modelId="{DBC23D05-7F98-41C1-AF91-254BE4BE2E3D}" type="presParOf" srcId="{786BF202-4153-4958-9085-99C6A3470A4C}" destId="{7781B1A2-38F3-4030-AF26-9D6157BF1186}" srcOrd="0" destOrd="0" presId="urn:microsoft.com/office/officeart/2005/8/layout/hierarchy2"/>
    <dgm:cxn modelId="{43D3DEBD-6FC6-4316-BA78-0248D556FD37}" type="presParOf" srcId="{7781B1A2-38F3-4030-AF26-9D6157BF1186}" destId="{654098DD-4AC2-4E69-9B1B-3E3350F46E6A}" srcOrd="0" destOrd="0" presId="urn:microsoft.com/office/officeart/2005/8/layout/hierarchy2"/>
    <dgm:cxn modelId="{DF844DDC-C198-4964-A2A9-E4265949D5E3}" type="presParOf" srcId="{786BF202-4153-4958-9085-99C6A3470A4C}" destId="{0CE6686B-ADCD-4EC0-892B-00646DA79A85}" srcOrd="1" destOrd="0" presId="urn:microsoft.com/office/officeart/2005/8/layout/hierarchy2"/>
    <dgm:cxn modelId="{8F7794CF-103F-48DF-851E-D45D564314D7}" type="presParOf" srcId="{0CE6686B-ADCD-4EC0-892B-00646DA79A85}" destId="{AC2238B1-E880-489F-9D65-B67BBF0AA707}" srcOrd="0" destOrd="0" presId="urn:microsoft.com/office/officeart/2005/8/layout/hierarchy2"/>
    <dgm:cxn modelId="{A4E476F0-3AD4-48C1-9ED4-82ACFE0D3805}" type="presParOf" srcId="{0CE6686B-ADCD-4EC0-892B-00646DA79A85}" destId="{DA2CFC96-CCB1-4EBC-9B81-2105F15BC3D3}" srcOrd="1" destOrd="0" presId="urn:microsoft.com/office/officeart/2005/8/layout/hierarchy2"/>
    <dgm:cxn modelId="{C5B9FF6D-FC55-4405-8C9F-B39F5AAC2545}" type="presParOf" srcId="{786BF202-4153-4958-9085-99C6A3470A4C}" destId="{AECF88F0-262D-4849-BC06-75ADF3638B4A}" srcOrd="2" destOrd="0" presId="urn:microsoft.com/office/officeart/2005/8/layout/hierarchy2"/>
    <dgm:cxn modelId="{708EEEF9-CEFB-4D95-9904-590734586724}" type="presParOf" srcId="{AECF88F0-262D-4849-BC06-75ADF3638B4A}" destId="{AD9678A8-6687-4A8B-B627-AA9A5A4D5362}" srcOrd="0" destOrd="0" presId="urn:microsoft.com/office/officeart/2005/8/layout/hierarchy2"/>
    <dgm:cxn modelId="{E6E547EC-2FB4-4F6C-AD3F-82A124262F51}" type="presParOf" srcId="{786BF202-4153-4958-9085-99C6A3470A4C}" destId="{F9E0C8C4-F81D-450A-992E-070427D7B3C4}" srcOrd="3" destOrd="0" presId="urn:microsoft.com/office/officeart/2005/8/layout/hierarchy2"/>
    <dgm:cxn modelId="{346BD9DC-A5DF-4F50-BB36-54692B0A0D95}" type="presParOf" srcId="{F9E0C8C4-F81D-450A-992E-070427D7B3C4}" destId="{DB3B59A4-CED4-45F3-B250-A79634F8D40F}" srcOrd="0" destOrd="0" presId="urn:microsoft.com/office/officeart/2005/8/layout/hierarchy2"/>
    <dgm:cxn modelId="{FFF4FE08-3BA5-4436-A2CE-E498AAB3415E}" type="presParOf" srcId="{F9E0C8C4-F81D-450A-992E-070427D7B3C4}" destId="{1B20FCC3-FDF3-403B-99BD-507FE22EF878}" srcOrd="1" destOrd="0" presId="urn:microsoft.com/office/officeart/2005/8/layout/hierarchy2"/>
    <dgm:cxn modelId="{4D6BE03A-8E3F-424B-A84C-78A0A65009F4}" type="presParOf" srcId="{F0022D96-07A9-437A-80E6-9491D3B5D674}" destId="{00B1D1E5-9F4C-4CAE-98AD-8F5785745ED4}" srcOrd="2" destOrd="0" presId="urn:microsoft.com/office/officeart/2005/8/layout/hierarchy2"/>
    <dgm:cxn modelId="{D1072DEC-26F0-4CBC-B388-5A4A9EE306BC}" type="presParOf" srcId="{00B1D1E5-9F4C-4CAE-98AD-8F5785745ED4}" destId="{3850F097-B5B9-4850-8CAD-9BBAC01DF4C7}" srcOrd="0" destOrd="0" presId="urn:microsoft.com/office/officeart/2005/8/layout/hierarchy2"/>
    <dgm:cxn modelId="{B3A2CD38-319C-4C49-B574-EAA1ED92A32C}" type="presParOf" srcId="{00B1D1E5-9F4C-4CAE-98AD-8F5785745ED4}" destId="{8214021A-35ED-4D6B-B96A-08CDD97D5455}" srcOrd="1" destOrd="0" presId="urn:microsoft.com/office/officeart/2005/8/layout/hierarchy2"/>
    <dgm:cxn modelId="{7538503A-DFA1-4360-961D-03916AE19F97}" type="presParOf" srcId="{8214021A-35ED-4D6B-B96A-08CDD97D5455}" destId="{4E6168FA-364F-4B0D-91DB-998C12DA966E}" srcOrd="0" destOrd="0" presId="urn:microsoft.com/office/officeart/2005/8/layout/hierarchy2"/>
    <dgm:cxn modelId="{5BDEC93F-F4C8-40ED-861A-B7CDB49048AC}" type="presParOf" srcId="{4E6168FA-364F-4B0D-91DB-998C12DA966E}" destId="{91D35C8E-B05F-42AB-BEA9-7E6285668641}" srcOrd="0" destOrd="0" presId="urn:microsoft.com/office/officeart/2005/8/layout/hierarchy2"/>
    <dgm:cxn modelId="{0815A543-5510-49A4-A3E7-81DA8E498169}" type="presParOf" srcId="{8214021A-35ED-4D6B-B96A-08CDD97D5455}" destId="{A0682670-DF1A-4758-AD4B-2DA8B0D6B733}" srcOrd="1" destOrd="0" presId="urn:microsoft.com/office/officeart/2005/8/layout/hierarchy2"/>
    <dgm:cxn modelId="{FE91D235-E353-4473-BB67-84D834CA93B9}" type="presParOf" srcId="{A0682670-DF1A-4758-AD4B-2DA8B0D6B733}" destId="{069B6FAD-0B8E-4290-BA35-473ECB7993EC}" srcOrd="0" destOrd="0" presId="urn:microsoft.com/office/officeart/2005/8/layout/hierarchy2"/>
    <dgm:cxn modelId="{9817AB16-9562-4E64-91EE-53FB9B69F0BA}" type="presParOf" srcId="{A0682670-DF1A-4758-AD4B-2DA8B0D6B733}" destId="{BFA72627-26BF-499B-9684-8BA5A4545D96}" srcOrd="1" destOrd="0" presId="urn:microsoft.com/office/officeart/2005/8/layout/hierarchy2"/>
    <dgm:cxn modelId="{175DBFA4-E08D-4612-9446-0D89E18B2E43}" type="presParOf" srcId="{8214021A-35ED-4D6B-B96A-08CDD97D5455}" destId="{DD5BEF19-1C61-4267-AD48-974B666C010B}" srcOrd="2" destOrd="0" presId="urn:microsoft.com/office/officeart/2005/8/layout/hierarchy2"/>
    <dgm:cxn modelId="{5C4AEFD8-6D98-4910-9B1D-DA856F24435C}" type="presParOf" srcId="{DD5BEF19-1C61-4267-AD48-974B666C010B}" destId="{F65E8DBE-101A-422A-9A69-3C53472D9309}" srcOrd="0" destOrd="0" presId="urn:microsoft.com/office/officeart/2005/8/layout/hierarchy2"/>
    <dgm:cxn modelId="{5DD6D6FF-1A18-4157-A606-5D3C5E096C87}" type="presParOf" srcId="{8214021A-35ED-4D6B-B96A-08CDD97D5455}" destId="{BF5FAEE3-7150-4838-80B5-1CEECCFCC4EA}" srcOrd="3" destOrd="0" presId="urn:microsoft.com/office/officeart/2005/8/layout/hierarchy2"/>
    <dgm:cxn modelId="{52DBEADA-91B4-41EC-A339-AA021ADF9FFA}" type="presParOf" srcId="{BF5FAEE3-7150-4838-80B5-1CEECCFCC4EA}" destId="{F3A6EB90-A034-4EFC-AF00-CCBC77496542}" srcOrd="0" destOrd="0" presId="urn:microsoft.com/office/officeart/2005/8/layout/hierarchy2"/>
    <dgm:cxn modelId="{91289167-2601-462F-BE53-49652C3FA4E3}" type="presParOf" srcId="{BF5FAEE3-7150-4838-80B5-1CEECCFCC4EA}" destId="{35B8E200-D5EF-46B7-BC22-E2F94E17B1A8}"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69670-1292-46AE-A261-4E7A43717945}">
      <dsp:nvSpPr>
        <dsp:cNvPr id="0" name=""/>
        <dsp:cNvSpPr/>
      </dsp:nvSpPr>
      <dsp:spPr>
        <a:xfrm>
          <a:off x="870667" y="2458245"/>
          <a:ext cx="551347" cy="1864529"/>
        </a:xfrm>
        <a:custGeom>
          <a:avLst/>
          <a:gdLst/>
          <a:ahLst/>
          <a:cxnLst/>
          <a:rect l="0" t="0" r="0" b="0"/>
          <a:pathLst>
            <a:path>
              <a:moveTo>
                <a:pt x="0" y="0"/>
              </a:moveTo>
              <a:lnTo>
                <a:pt x="275673" y="0"/>
              </a:lnTo>
              <a:lnTo>
                <a:pt x="275673" y="1864529"/>
              </a:lnTo>
              <a:lnTo>
                <a:pt x="551347" y="186452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b="1" kern="1200">
            <a:solidFill>
              <a:schemeClr val="bg1"/>
            </a:solidFill>
            <a:latin typeface="Arial" panose="020B0604020202020204" pitchFamily="34" charset="0"/>
            <a:cs typeface="Arial" panose="020B0604020202020204" pitchFamily="34" charset="0"/>
          </a:endParaRPr>
        </a:p>
      </dsp:txBody>
      <dsp:txXfrm>
        <a:off x="1097732" y="3341901"/>
        <a:ext cx="97216" cy="97216"/>
      </dsp:txXfrm>
    </dsp:sp>
    <dsp:sp modelId="{C6ADB0EA-AC49-4CB7-B338-E859D0209C95}">
      <dsp:nvSpPr>
        <dsp:cNvPr id="0" name=""/>
        <dsp:cNvSpPr/>
      </dsp:nvSpPr>
      <dsp:spPr>
        <a:xfrm>
          <a:off x="870667" y="2458245"/>
          <a:ext cx="551347" cy="674528"/>
        </a:xfrm>
        <a:custGeom>
          <a:avLst/>
          <a:gdLst/>
          <a:ahLst/>
          <a:cxnLst/>
          <a:rect l="0" t="0" r="0" b="0"/>
          <a:pathLst>
            <a:path>
              <a:moveTo>
                <a:pt x="0" y="0"/>
              </a:moveTo>
              <a:lnTo>
                <a:pt x="275673" y="0"/>
              </a:lnTo>
              <a:lnTo>
                <a:pt x="275673" y="674528"/>
              </a:lnTo>
              <a:lnTo>
                <a:pt x="551347" y="67452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b="1" kern="1200">
            <a:solidFill>
              <a:schemeClr val="bg1"/>
            </a:solidFill>
            <a:latin typeface="Arial" panose="020B0604020202020204" pitchFamily="34" charset="0"/>
            <a:cs typeface="Arial" panose="020B0604020202020204" pitchFamily="34" charset="0"/>
          </a:endParaRPr>
        </a:p>
      </dsp:txBody>
      <dsp:txXfrm>
        <a:off x="1124561" y="2773729"/>
        <a:ext cx="43559" cy="43559"/>
      </dsp:txXfrm>
    </dsp:sp>
    <dsp:sp modelId="{893CD5E7-AE29-4567-B36A-0BDC1C93778A}">
      <dsp:nvSpPr>
        <dsp:cNvPr id="0" name=""/>
        <dsp:cNvSpPr/>
      </dsp:nvSpPr>
      <dsp:spPr>
        <a:xfrm>
          <a:off x="870667" y="2187691"/>
          <a:ext cx="551347" cy="270553"/>
        </a:xfrm>
        <a:custGeom>
          <a:avLst/>
          <a:gdLst/>
          <a:ahLst/>
          <a:cxnLst/>
          <a:rect l="0" t="0" r="0" b="0"/>
          <a:pathLst>
            <a:path>
              <a:moveTo>
                <a:pt x="0" y="270553"/>
              </a:moveTo>
              <a:lnTo>
                <a:pt x="275673" y="270553"/>
              </a:lnTo>
              <a:lnTo>
                <a:pt x="275673" y="0"/>
              </a:lnTo>
              <a:lnTo>
                <a:pt x="551347"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b="1" kern="1200">
            <a:solidFill>
              <a:schemeClr val="bg1"/>
            </a:solidFill>
            <a:latin typeface="Arial" panose="020B0604020202020204" pitchFamily="34" charset="0"/>
            <a:cs typeface="Arial" panose="020B0604020202020204" pitchFamily="34" charset="0"/>
          </a:endParaRPr>
        </a:p>
      </dsp:txBody>
      <dsp:txXfrm>
        <a:off x="1130987" y="2307614"/>
        <a:ext cx="30707" cy="30707"/>
      </dsp:txXfrm>
    </dsp:sp>
    <dsp:sp modelId="{AF84439B-9E91-4006-AA02-1211707F66F8}">
      <dsp:nvSpPr>
        <dsp:cNvPr id="0" name=""/>
        <dsp:cNvSpPr/>
      </dsp:nvSpPr>
      <dsp:spPr>
        <a:xfrm>
          <a:off x="870667" y="1242609"/>
          <a:ext cx="551347" cy="1215635"/>
        </a:xfrm>
        <a:custGeom>
          <a:avLst/>
          <a:gdLst/>
          <a:ahLst/>
          <a:cxnLst/>
          <a:rect l="0" t="0" r="0" b="0"/>
          <a:pathLst>
            <a:path>
              <a:moveTo>
                <a:pt x="0" y="1215635"/>
              </a:moveTo>
              <a:lnTo>
                <a:pt x="275673" y="1215635"/>
              </a:lnTo>
              <a:lnTo>
                <a:pt x="275673" y="0"/>
              </a:lnTo>
              <a:lnTo>
                <a:pt x="551347"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b="1" kern="1200">
            <a:solidFill>
              <a:schemeClr val="bg1"/>
            </a:solidFill>
            <a:latin typeface="Arial" panose="020B0604020202020204" pitchFamily="34" charset="0"/>
            <a:cs typeface="Arial" panose="020B0604020202020204" pitchFamily="34" charset="0"/>
          </a:endParaRPr>
        </a:p>
      </dsp:txBody>
      <dsp:txXfrm>
        <a:off x="1112970" y="1817057"/>
        <a:ext cx="66741" cy="66741"/>
      </dsp:txXfrm>
    </dsp:sp>
    <dsp:sp modelId="{1EDAEAE2-C84A-44C3-AA4A-A3DBE62CB19B}">
      <dsp:nvSpPr>
        <dsp:cNvPr id="0" name=""/>
        <dsp:cNvSpPr/>
      </dsp:nvSpPr>
      <dsp:spPr>
        <a:xfrm>
          <a:off x="870667" y="353236"/>
          <a:ext cx="566375" cy="2105009"/>
        </a:xfrm>
        <a:custGeom>
          <a:avLst/>
          <a:gdLst/>
          <a:ahLst/>
          <a:cxnLst/>
          <a:rect l="0" t="0" r="0" b="0"/>
          <a:pathLst>
            <a:path>
              <a:moveTo>
                <a:pt x="0" y="2105009"/>
              </a:moveTo>
              <a:lnTo>
                <a:pt x="283187" y="2105009"/>
              </a:lnTo>
              <a:lnTo>
                <a:pt x="283187" y="0"/>
              </a:lnTo>
              <a:lnTo>
                <a:pt x="566375"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b="1" kern="1200">
            <a:solidFill>
              <a:schemeClr val="bg1"/>
            </a:solidFill>
            <a:latin typeface="Arial" panose="020B0604020202020204" pitchFamily="34" charset="0"/>
            <a:cs typeface="Arial" panose="020B0604020202020204" pitchFamily="34" charset="0"/>
          </a:endParaRPr>
        </a:p>
      </dsp:txBody>
      <dsp:txXfrm>
        <a:off x="1099358" y="1351244"/>
        <a:ext cx="108993" cy="108993"/>
      </dsp:txXfrm>
    </dsp:sp>
    <dsp:sp modelId="{535C4322-49B5-446E-8D58-B13BBC6B75FF}">
      <dsp:nvSpPr>
        <dsp:cNvPr id="0" name=""/>
        <dsp:cNvSpPr/>
      </dsp:nvSpPr>
      <dsp:spPr>
        <a:xfrm rot="16200000">
          <a:off x="-1826325" y="2027633"/>
          <a:ext cx="4532760" cy="8612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solidFill>
                <a:schemeClr val="bg1"/>
              </a:solidFill>
              <a:latin typeface="Arial" panose="020B0604020202020204" pitchFamily="34" charset="0"/>
              <a:ea typeface="Calibri" panose="020F0502020204030204" pitchFamily="34" charset="0"/>
              <a:cs typeface="Arial" panose="020B0604020202020204" pitchFamily="34" charset="0"/>
            </a:rPr>
            <a:t>Quelques règles à respecter</a:t>
          </a:r>
          <a:endParaRPr lang="fr-FR" sz="2800" b="1" kern="1200" dirty="0">
            <a:solidFill>
              <a:schemeClr val="bg1"/>
            </a:solidFill>
            <a:latin typeface="Arial" panose="020B0604020202020204" pitchFamily="34" charset="0"/>
            <a:cs typeface="Arial" panose="020B0604020202020204" pitchFamily="34" charset="0"/>
          </a:endParaRPr>
        </a:p>
      </dsp:txBody>
      <dsp:txXfrm>
        <a:off x="-1826325" y="2027633"/>
        <a:ext cx="4532760" cy="861224"/>
      </dsp:txXfrm>
    </dsp:sp>
    <dsp:sp modelId="{1771D49F-D9F1-4B6D-B6E0-4AB15CB5820B}">
      <dsp:nvSpPr>
        <dsp:cNvPr id="0" name=""/>
        <dsp:cNvSpPr/>
      </dsp:nvSpPr>
      <dsp:spPr>
        <a:xfrm>
          <a:off x="1437042" y="79707"/>
          <a:ext cx="9738865" cy="54705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Arial" panose="020B0604020202020204" pitchFamily="34" charset="0"/>
            </a:rPr>
            <a:t>L’architecture des dossiers et sous-dossiers doit être partagé et contrôlé,</a:t>
          </a:r>
        </a:p>
      </dsp:txBody>
      <dsp:txXfrm>
        <a:off x="1437042" y="79707"/>
        <a:ext cx="9738865" cy="547058"/>
      </dsp:txXfrm>
    </dsp:sp>
    <dsp:sp modelId="{66843082-49BD-4335-B70A-96E2D1DFEA95}">
      <dsp:nvSpPr>
        <dsp:cNvPr id="0" name=""/>
        <dsp:cNvSpPr/>
      </dsp:nvSpPr>
      <dsp:spPr>
        <a:xfrm>
          <a:off x="1422014" y="811997"/>
          <a:ext cx="9738865" cy="8612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Arial" panose="020B0604020202020204" pitchFamily="34" charset="0"/>
            </a:rPr>
            <a:t>Au-delà de trois niveaux une arborescence devient difficile à comprendre et à mémoriser, </a:t>
          </a:r>
        </a:p>
      </dsp:txBody>
      <dsp:txXfrm>
        <a:off x="1422014" y="811997"/>
        <a:ext cx="9738865" cy="861224"/>
      </dsp:txXfrm>
    </dsp:sp>
    <dsp:sp modelId="{F3EF99FD-07DF-47D0-A02D-FFBF52675231}">
      <dsp:nvSpPr>
        <dsp:cNvPr id="0" name=""/>
        <dsp:cNvSpPr/>
      </dsp:nvSpPr>
      <dsp:spPr>
        <a:xfrm>
          <a:off x="1422014" y="1888528"/>
          <a:ext cx="9738865" cy="59832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Arial" panose="020B0604020202020204" pitchFamily="34" charset="0"/>
            </a:rPr>
            <a:t>Les noms des dossiers doivent être logiques et codifiés comme les noms de fichiers, </a:t>
          </a:r>
        </a:p>
      </dsp:txBody>
      <dsp:txXfrm>
        <a:off x="1422014" y="1888528"/>
        <a:ext cx="9738865" cy="598327"/>
      </dsp:txXfrm>
    </dsp:sp>
    <dsp:sp modelId="{2EC2F529-0109-4672-91CF-26FC4A14F84A}">
      <dsp:nvSpPr>
        <dsp:cNvPr id="0" name=""/>
        <dsp:cNvSpPr/>
      </dsp:nvSpPr>
      <dsp:spPr>
        <a:xfrm>
          <a:off x="1422014" y="2702161"/>
          <a:ext cx="9738865" cy="86122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Arial" panose="020B0604020202020204" pitchFamily="34" charset="0"/>
            </a:rPr>
            <a:t>La création de nouveaux dossiers et sous-dossiers ne doit pas être libre et doit respecter une procédure,</a:t>
          </a:r>
        </a:p>
      </dsp:txBody>
      <dsp:txXfrm>
        <a:off x="1422014" y="2702161"/>
        <a:ext cx="9738865" cy="861224"/>
      </dsp:txXfrm>
    </dsp:sp>
    <dsp:sp modelId="{A0E99081-EEAA-4632-9A56-FB85EC5868AB}">
      <dsp:nvSpPr>
        <dsp:cNvPr id="0" name=""/>
        <dsp:cNvSpPr/>
      </dsp:nvSpPr>
      <dsp:spPr>
        <a:xfrm>
          <a:off x="1422014" y="3778692"/>
          <a:ext cx="9738865" cy="108816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Arial" panose="020B0604020202020204" pitchFamily="34" charset="0"/>
            </a:rPr>
            <a:t>Les fichiers élémentaires ou brouillons doivent être purgés lorsqu’ils sont devenus inutiles ou archivés dans des sous-dossiers spéciaux afin de ne pas encombrer les dossiers et le système informatique. </a:t>
          </a:r>
        </a:p>
      </dsp:txBody>
      <dsp:txXfrm>
        <a:off x="1422014" y="3778692"/>
        <a:ext cx="9738865" cy="10881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71D67-9942-45C1-9FA7-F845514DA734}">
      <dsp:nvSpPr>
        <dsp:cNvPr id="0" name=""/>
        <dsp:cNvSpPr/>
      </dsp:nvSpPr>
      <dsp:spPr>
        <a:xfrm>
          <a:off x="232214" y="805346"/>
          <a:ext cx="1211706" cy="6058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Dupont</a:t>
          </a:r>
        </a:p>
      </dsp:txBody>
      <dsp:txXfrm>
        <a:off x="249959" y="823091"/>
        <a:ext cx="1176216" cy="570363"/>
      </dsp:txXfrm>
    </dsp:sp>
    <dsp:sp modelId="{707A8EA4-AF3E-40B6-9FC1-20283F3F0B87}">
      <dsp:nvSpPr>
        <dsp:cNvPr id="0" name=""/>
        <dsp:cNvSpPr/>
      </dsp:nvSpPr>
      <dsp:spPr>
        <a:xfrm rot="18303300">
          <a:off x="1264331" y="749709"/>
          <a:ext cx="843861" cy="26341"/>
        </a:xfrm>
        <a:custGeom>
          <a:avLst/>
          <a:gdLst/>
          <a:ahLst/>
          <a:cxnLst/>
          <a:rect l="0" t="0" r="0" b="0"/>
          <a:pathLst>
            <a:path>
              <a:moveTo>
                <a:pt x="0" y="13170"/>
              </a:moveTo>
              <a:lnTo>
                <a:pt x="843861" y="1317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665165" y="741783"/>
        <a:ext cx="42193" cy="42193"/>
      </dsp:txXfrm>
    </dsp:sp>
    <dsp:sp modelId="{746AECA2-0AB9-4D28-B2A6-790E49846DA5}">
      <dsp:nvSpPr>
        <dsp:cNvPr id="0" name=""/>
        <dsp:cNvSpPr/>
      </dsp:nvSpPr>
      <dsp:spPr>
        <a:xfrm>
          <a:off x="1928603" y="239905"/>
          <a:ext cx="1211706" cy="35516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Formations</a:t>
          </a:r>
        </a:p>
      </dsp:txBody>
      <dsp:txXfrm>
        <a:off x="1939005" y="250307"/>
        <a:ext cx="1190902" cy="334359"/>
      </dsp:txXfrm>
    </dsp:sp>
    <dsp:sp modelId="{F73EE117-33CF-4533-B1CA-DE4CDA6C9952}">
      <dsp:nvSpPr>
        <dsp:cNvPr id="0" name=""/>
        <dsp:cNvSpPr/>
      </dsp:nvSpPr>
      <dsp:spPr>
        <a:xfrm rot="19775735">
          <a:off x="3101667" y="262110"/>
          <a:ext cx="561967" cy="26341"/>
        </a:xfrm>
        <a:custGeom>
          <a:avLst/>
          <a:gdLst/>
          <a:ahLst/>
          <a:cxnLst/>
          <a:rect l="0" t="0" r="0" b="0"/>
          <a:pathLst>
            <a:path>
              <a:moveTo>
                <a:pt x="0" y="13170"/>
              </a:moveTo>
              <a:lnTo>
                <a:pt x="561967"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8601" y="261232"/>
        <a:ext cx="28098" cy="28098"/>
      </dsp:txXfrm>
    </dsp:sp>
    <dsp:sp modelId="{05099D3C-F65E-49D0-B737-A084D4C0B9C7}">
      <dsp:nvSpPr>
        <dsp:cNvPr id="0" name=""/>
        <dsp:cNvSpPr/>
      </dsp:nvSpPr>
      <dsp:spPr>
        <a:xfrm>
          <a:off x="3624992" y="2632"/>
          <a:ext cx="1542792" cy="26088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Diplômes</a:t>
          </a:r>
        </a:p>
      </dsp:txBody>
      <dsp:txXfrm>
        <a:off x="3632633" y="10273"/>
        <a:ext cx="1527510" cy="245604"/>
      </dsp:txXfrm>
    </dsp:sp>
    <dsp:sp modelId="{E3B74CB8-1BA6-48CC-81F2-AA700713B3E6}">
      <dsp:nvSpPr>
        <dsp:cNvPr id="0" name=""/>
        <dsp:cNvSpPr/>
      </dsp:nvSpPr>
      <dsp:spPr>
        <a:xfrm rot="1196693">
          <a:off x="3124847" y="492257"/>
          <a:ext cx="515608" cy="26341"/>
        </a:xfrm>
        <a:custGeom>
          <a:avLst/>
          <a:gdLst/>
          <a:ahLst/>
          <a:cxnLst/>
          <a:rect l="0" t="0" r="0" b="0"/>
          <a:pathLst>
            <a:path>
              <a:moveTo>
                <a:pt x="0" y="13170"/>
              </a:moveTo>
              <a:lnTo>
                <a:pt x="515608"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9760" y="492538"/>
        <a:ext cx="25780" cy="25780"/>
      </dsp:txXfrm>
    </dsp:sp>
    <dsp:sp modelId="{D3A08A7D-AC21-4BBA-AFA9-456BD606D2CE}">
      <dsp:nvSpPr>
        <dsp:cNvPr id="0" name=""/>
        <dsp:cNvSpPr/>
      </dsp:nvSpPr>
      <dsp:spPr>
        <a:xfrm>
          <a:off x="3624992" y="354396"/>
          <a:ext cx="1542792" cy="477945"/>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Formation continue</a:t>
          </a:r>
        </a:p>
      </dsp:txBody>
      <dsp:txXfrm>
        <a:off x="3638991" y="368395"/>
        <a:ext cx="1514794" cy="449947"/>
      </dsp:txXfrm>
    </dsp:sp>
    <dsp:sp modelId="{E8186BB6-3078-40E9-A9E0-6352B48F5C4F}">
      <dsp:nvSpPr>
        <dsp:cNvPr id="0" name=""/>
        <dsp:cNvSpPr/>
      </dsp:nvSpPr>
      <dsp:spPr>
        <a:xfrm rot="842852">
          <a:off x="1436450" y="1155738"/>
          <a:ext cx="499623" cy="26341"/>
        </a:xfrm>
        <a:custGeom>
          <a:avLst/>
          <a:gdLst/>
          <a:ahLst/>
          <a:cxnLst/>
          <a:rect l="0" t="0" r="0" b="0"/>
          <a:pathLst>
            <a:path>
              <a:moveTo>
                <a:pt x="0" y="13170"/>
              </a:moveTo>
              <a:lnTo>
                <a:pt x="499623" y="1317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673771" y="1156418"/>
        <a:ext cx="24981" cy="24981"/>
      </dsp:txXfrm>
    </dsp:sp>
    <dsp:sp modelId="{F3D3A61A-17F3-4FDD-8CF3-7EFEBC47B93E}">
      <dsp:nvSpPr>
        <dsp:cNvPr id="0" name=""/>
        <dsp:cNvSpPr/>
      </dsp:nvSpPr>
      <dsp:spPr>
        <a:xfrm>
          <a:off x="1928603" y="1051963"/>
          <a:ext cx="1211706" cy="35516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Salaires</a:t>
          </a:r>
        </a:p>
      </dsp:txBody>
      <dsp:txXfrm>
        <a:off x="1939005" y="1062365"/>
        <a:ext cx="1190902" cy="334359"/>
      </dsp:txXfrm>
    </dsp:sp>
    <dsp:sp modelId="{E4159663-5653-491B-B4A2-3A2893939BC3}">
      <dsp:nvSpPr>
        <dsp:cNvPr id="0" name=""/>
        <dsp:cNvSpPr/>
      </dsp:nvSpPr>
      <dsp:spPr>
        <a:xfrm rot="20403307">
          <a:off x="3124847" y="1128433"/>
          <a:ext cx="515608" cy="26341"/>
        </a:xfrm>
        <a:custGeom>
          <a:avLst/>
          <a:gdLst/>
          <a:ahLst/>
          <a:cxnLst/>
          <a:rect l="0" t="0" r="0" b="0"/>
          <a:pathLst>
            <a:path>
              <a:moveTo>
                <a:pt x="0" y="13170"/>
              </a:moveTo>
              <a:lnTo>
                <a:pt x="515608"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9760" y="1128714"/>
        <a:ext cx="25780" cy="25780"/>
      </dsp:txXfrm>
    </dsp:sp>
    <dsp:sp modelId="{8A51F1C5-6634-42F2-96CE-7890336FFA34}">
      <dsp:nvSpPr>
        <dsp:cNvPr id="0" name=""/>
        <dsp:cNvSpPr/>
      </dsp:nvSpPr>
      <dsp:spPr>
        <a:xfrm>
          <a:off x="3624992" y="923220"/>
          <a:ext cx="1542792" cy="26088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2019</a:t>
          </a:r>
        </a:p>
      </dsp:txBody>
      <dsp:txXfrm>
        <a:off x="3632633" y="930861"/>
        <a:ext cx="1527510" cy="245604"/>
      </dsp:txXfrm>
    </dsp:sp>
    <dsp:sp modelId="{DEFBBE3E-CBB2-4C37-8D6E-B958A747E74B}">
      <dsp:nvSpPr>
        <dsp:cNvPr id="0" name=""/>
        <dsp:cNvSpPr/>
      </dsp:nvSpPr>
      <dsp:spPr>
        <a:xfrm rot="1196693">
          <a:off x="3124847" y="1304315"/>
          <a:ext cx="515608" cy="26341"/>
        </a:xfrm>
        <a:custGeom>
          <a:avLst/>
          <a:gdLst/>
          <a:ahLst/>
          <a:cxnLst/>
          <a:rect l="0" t="0" r="0" b="0"/>
          <a:pathLst>
            <a:path>
              <a:moveTo>
                <a:pt x="0" y="13170"/>
              </a:moveTo>
              <a:lnTo>
                <a:pt x="515608"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9760" y="1304596"/>
        <a:ext cx="25780" cy="25780"/>
      </dsp:txXfrm>
    </dsp:sp>
    <dsp:sp modelId="{DB001DDB-1B86-4A81-8C74-54952E8EC574}">
      <dsp:nvSpPr>
        <dsp:cNvPr id="0" name=""/>
        <dsp:cNvSpPr/>
      </dsp:nvSpPr>
      <dsp:spPr>
        <a:xfrm>
          <a:off x="3624992" y="1274984"/>
          <a:ext cx="1542792" cy="26088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2020</a:t>
          </a:r>
        </a:p>
      </dsp:txBody>
      <dsp:txXfrm>
        <a:off x="3632633" y="1282625"/>
        <a:ext cx="1527510" cy="245604"/>
      </dsp:txXfrm>
    </dsp:sp>
    <dsp:sp modelId="{DD5BEF19-1C61-4267-AD48-974B666C010B}">
      <dsp:nvSpPr>
        <dsp:cNvPr id="0" name=""/>
        <dsp:cNvSpPr/>
      </dsp:nvSpPr>
      <dsp:spPr>
        <a:xfrm rot="3331728">
          <a:off x="1251596" y="1460428"/>
          <a:ext cx="886270" cy="26341"/>
        </a:xfrm>
        <a:custGeom>
          <a:avLst/>
          <a:gdLst/>
          <a:ahLst/>
          <a:cxnLst/>
          <a:rect l="0" t="0" r="0" b="0"/>
          <a:pathLst>
            <a:path>
              <a:moveTo>
                <a:pt x="0" y="13170"/>
              </a:moveTo>
              <a:lnTo>
                <a:pt x="886270" y="1317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672575" y="1451442"/>
        <a:ext cx="44313" cy="44313"/>
      </dsp:txXfrm>
    </dsp:sp>
    <dsp:sp modelId="{F3A6EB90-A034-4EFC-AF00-CCBC77496542}">
      <dsp:nvSpPr>
        <dsp:cNvPr id="0" name=""/>
        <dsp:cNvSpPr/>
      </dsp:nvSpPr>
      <dsp:spPr>
        <a:xfrm>
          <a:off x="1945543" y="1599606"/>
          <a:ext cx="1211706" cy="47863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Arrêts de travail</a:t>
          </a:r>
        </a:p>
      </dsp:txBody>
      <dsp:txXfrm>
        <a:off x="1959562" y="1613625"/>
        <a:ext cx="1183668" cy="450598"/>
      </dsp:txXfrm>
    </dsp:sp>
    <dsp:sp modelId="{378940C8-0BA5-4926-BB33-BAD43F2B0D98}">
      <dsp:nvSpPr>
        <dsp:cNvPr id="0" name=""/>
        <dsp:cNvSpPr/>
      </dsp:nvSpPr>
      <dsp:spPr>
        <a:xfrm>
          <a:off x="232214" y="2932398"/>
          <a:ext cx="1211706" cy="6058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Gerard</a:t>
          </a:r>
        </a:p>
      </dsp:txBody>
      <dsp:txXfrm>
        <a:off x="249959" y="2950143"/>
        <a:ext cx="1176216" cy="570363"/>
      </dsp:txXfrm>
    </dsp:sp>
    <dsp:sp modelId="{CFF00F5B-C402-478A-90CA-A01EFFDC2500}">
      <dsp:nvSpPr>
        <dsp:cNvPr id="0" name=""/>
        <dsp:cNvSpPr/>
      </dsp:nvSpPr>
      <dsp:spPr>
        <a:xfrm rot="18227011">
          <a:off x="1250441" y="2859923"/>
          <a:ext cx="871642" cy="26341"/>
        </a:xfrm>
        <a:custGeom>
          <a:avLst/>
          <a:gdLst/>
          <a:ahLst/>
          <a:cxnLst/>
          <a:rect l="0" t="0" r="0" b="0"/>
          <a:pathLst>
            <a:path>
              <a:moveTo>
                <a:pt x="0" y="13170"/>
              </a:moveTo>
              <a:lnTo>
                <a:pt x="871642" y="1317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664471" y="2851303"/>
        <a:ext cx="43582" cy="43582"/>
      </dsp:txXfrm>
    </dsp:sp>
    <dsp:sp modelId="{A900508D-0225-4A75-BE30-10A82ADA2595}">
      <dsp:nvSpPr>
        <dsp:cNvPr id="0" name=""/>
        <dsp:cNvSpPr/>
      </dsp:nvSpPr>
      <dsp:spPr>
        <a:xfrm>
          <a:off x="1928603" y="2333282"/>
          <a:ext cx="1211706" cy="35516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Formations</a:t>
          </a:r>
        </a:p>
      </dsp:txBody>
      <dsp:txXfrm>
        <a:off x="1939005" y="2343684"/>
        <a:ext cx="1190902" cy="334359"/>
      </dsp:txXfrm>
    </dsp:sp>
    <dsp:sp modelId="{EF8D9928-15B5-4807-9033-9B935B1E1D74}">
      <dsp:nvSpPr>
        <dsp:cNvPr id="0" name=""/>
        <dsp:cNvSpPr/>
      </dsp:nvSpPr>
      <dsp:spPr>
        <a:xfrm rot="19629268">
          <a:off x="3094196" y="2341242"/>
          <a:ext cx="576909" cy="26341"/>
        </a:xfrm>
        <a:custGeom>
          <a:avLst/>
          <a:gdLst/>
          <a:ahLst/>
          <a:cxnLst/>
          <a:rect l="0" t="0" r="0" b="0"/>
          <a:pathLst>
            <a:path>
              <a:moveTo>
                <a:pt x="0" y="13170"/>
              </a:moveTo>
              <a:lnTo>
                <a:pt x="576909"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8228" y="2339990"/>
        <a:ext cx="28845" cy="28845"/>
      </dsp:txXfrm>
    </dsp:sp>
    <dsp:sp modelId="{E2AF5FE3-0E2E-4544-A82B-0C8716F6A833}">
      <dsp:nvSpPr>
        <dsp:cNvPr id="0" name=""/>
        <dsp:cNvSpPr/>
      </dsp:nvSpPr>
      <dsp:spPr>
        <a:xfrm>
          <a:off x="3624992" y="2067519"/>
          <a:ext cx="1542792" cy="26088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Diplomes</a:t>
          </a:r>
        </a:p>
      </dsp:txBody>
      <dsp:txXfrm>
        <a:off x="3632633" y="2075160"/>
        <a:ext cx="1527510" cy="245604"/>
      </dsp:txXfrm>
    </dsp:sp>
    <dsp:sp modelId="{05904E33-7649-4B65-9FED-82C680A2C855}">
      <dsp:nvSpPr>
        <dsp:cNvPr id="0" name=""/>
        <dsp:cNvSpPr/>
      </dsp:nvSpPr>
      <dsp:spPr>
        <a:xfrm rot="1196693">
          <a:off x="3124847" y="2585634"/>
          <a:ext cx="515608" cy="26341"/>
        </a:xfrm>
        <a:custGeom>
          <a:avLst/>
          <a:gdLst/>
          <a:ahLst/>
          <a:cxnLst/>
          <a:rect l="0" t="0" r="0" b="0"/>
          <a:pathLst>
            <a:path>
              <a:moveTo>
                <a:pt x="0" y="13170"/>
              </a:moveTo>
              <a:lnTo>
                <a:pt x="515608"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9760" y="2585915"/>
        <a:ext cx="25780" cy="25780"/>
      </dsp:txXfrm>
    </dsp:sp>
    <dsp:sp modelId="{8B53F85C-FEF6-42BD-ABBA-16FF0BCECADE}">
      <dsp:nvSpPr>
        <dsp:cNvPr id="0" name=""/>
        <dsp:cNvSpPr/>
      </dsp:nvSpPr>
      <dsp:spPr>
        <a:xfrm>
          <a:off x="3624992" y="2419283"/>
          <a:ext cx="1542792" cy="534925"/>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Formation continue</a:t>
          </a:r>
        </a:p>
      </dsp:txBody>
      <dsp:txXfrm>
        <a:off x="3640659" y="2434950"/>
        <a:ext cx="1511458" cy="503591"/>
      </dsp:txXfrm>
    </dsp:sp>
    <dsp:sp modelId="{8DA77EAE-F89F-4F00-8CCC-ED7DF1230A5A}">
      <dsp:nvSpPr>
        <dsp:cNvPr id="0" name=""/>
        <dsp:cNvSpPr/>
      </dsp:nvSpPr>
      <dsp:spPr>
        <a:xfrm rot="20443248">
          <a:off x="1429775" y="3138867"/>
          <a:ext cx="504504" cy="26341"/>
        </a:xfrm>
        <a:custGeom>
          <a:avLst/>
          <a:gdLst/>
          <a:ahLst/>
          <a:cxnLst/>
          <a:rect l="0" t="0" r="0" b="0"/>
          <a:pathLst>
            <a:path>
              <a:moveTo>
                <a:pt x="0" y="13170"/>
              </a:moveTo>
              <a:lnTo>
                <a:pt x="504504" y="1317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669414" y="3139425"/>
        <a:ext cx="25225" cy="25225"/>
      </dsp:txXfrm>
    </dsp:sp>
    <dsp:sp modelId="{DB28EE85-28D5-4546-9F41-2AB07D6C925B}">
      <dsp:nvSpPr>
        <dsp:cNvPr id="0" name=""/>
        <dsp:cNvSpPr/>
      </dsp:nvSpPr>
      <dsp:spPr>
        <a:xfrm>
          <a:off x="1920133" y="2891170"/>
          <a:ext cx="1211706" cy="35516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rPr>
            <a:t>Salaires</a:t>
          </a:r>
        </a:p>
      </dsp:txBody>
      <dsp:txXfrm>
        <a:off x="1930535" y="2901572"/>
        <a:ext cx="1190902" cy="334359"/>
      </dsp:txXfrm>
    </dsp:sp>
    <dsp:sp modelId="{0AED3B04-68EF-4E15-8C45-4DF92E7C81E7}">
      <dsp:nvSpPr>
        <dsp:cNvPr id="0" name=""/>
        <dsp:cNvSpPr/>
      </dsp:nvSpPr>
      <dsp:spPr>
        <a:xfrm rot="733034">
          <a:off x="3126126" y="3108970"/>
          <a:ext cx="504579" cy="26341"/>
        </a:xfrm>
        <a:custGeom>
          <a:avLst/>
          <a:gdLst/>
          <a:ahLst/>
          <a:cxnLst/>
          <a:rect l="0" t="0" r="0" b="0"/>
          <a:pathLst>
            <a:path>
              <a:moveTo>
                <a:pt x="0" y="13170"/>
              </a:moveTo>
              <a:lnTo>
                <a:pt x="504579"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5801" y="3109526"/>
        <a:ext cx="25228" cy="25228"/>
      </dsp:txXfrm>
    </dsp:sp>
    <dsp:sp modelId="{A9E56932-FB44-4466-8F79-6A3E8EC3209D}">
      <dsp:nvSpPr>
        <dsp:cNvPr id="0" name=""/>
        <dsp:cNvSpPr/>
      </dsp:nvSpPr>
      <dsp:spPr>
        <a:xfrm>
          <a:off x="3624992" y="3045087"/>
          <a:ext cx="1542792" cy="26088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2019</a:t>
          </a:r>
        </a:p>
      </dsp:txBody>
      <dsp:txXfrm>
        <a:off x="3632633" y="3052728"/>
        <a:ext cx="1527510" cy="245604"/>
      </dsp:txXfrm>
    </dsp:sp>
    <dsp:sp modelId="{2942D783-43CF-4853-8B7B-868533D4BECC}">
      <dsp:nvSpPr>
        <dsp:cNvPr id="0" name=""/>
        <dsp:cNvSpPr/>
      </dsp:nvSpPr>
      <dsp:spPr>
        <a:xfrm rot="2575038">
          <a:off x="3041718" y="3284852"/>
          <a:ext cx="673394" cy="26341"/>
        </a:xfrm>
        <a:custGeom>
          <a:avLst/>
          <a:gdLst/>
          <a:ahLst/>
          <a:cxnLst/>
          <a:rect l="0" t="0" r="0" b="0"/>
          <a:pathLst>
            <a:path>
              <a:moveTo>
                <a:pt x="0" y="13170"/>
              </a:moveTo>
              <a:lnTo>
                <a:pt x="673394" y="13170"/>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361581" y="3281188"/>
        <a:ext cx="33669" cy="33669"/>
      </dsp:txXfrm>
    </dsp:sp>
    <dsp:sp modelId="{154AD5A0-F143-4CC3-BF11-3AE9BEC55457}">
      <dsp:nvSpPr>
        <dsp:cNvPr id="0" name=""/>
        <dsp:cNvSpPr/>
      </dsp:nvSpPr>
      <dsp:spPr>
        <a:xfrm>
          <a:off x="3624992" y="3396851"/>
          <a:ext cx="1542792" cy="260886"/>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2020</a:t>
          </a:r>
        </a:p>
      </dsp:txBody>
      <dsp:txXfrm>
        <a:off x="3632633" y="3404492"/>
        <a:ext cx="1527510" cy="245604"/>
      </dsp:txXfrm>
    </dsp:sp>
    <dsp:sp modelId="{840887AC-6E1D-4878-ABEB-29639F6EF280}">
      <dsp:nvSpPr>
        <dsp:cNvPr id="0" name=""/>
        <dsp:cNvSpPr/>
      </dsp:nvSpPr>
      <dsp:spPr>
        <a:xfrm rot="2567009">
          <a:off x="1356063" y="3446435"/>
          <a:ext cx="660397" cy="26341"/>
        </a:xfrm>
        <a:custGeom>
          <a:avLst/>
          <a:gdLst/>
          <a:ahLst/>
          <a:cxnLst/>
          <a:rect l="0" t="0" r="0" b="0"/>
          <a:pathLst>
            <a:path>
              <a:moveTo>
                <a:pt x="0" y="13170"/>
              </a:moveTo>
              <a:lnTo>
                <a:pt x="660397" y="13170"/>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669752" y="3443095"/>
        <a:ext cx="33019" cy="33019"/>
      </dsp:txXfrm>
    </dsp:sp>
    <dsp:sp modelId="{2EB87C68-5E3F-4D72-8814-8EDCC96AF49F}">
      <dsp:nvSpPr>
        <dsp:cNvPr id="0" name=""/>
        <dsp:cNvSpPr/>
      </dsp:nvSpPr>
      <dsp:spPr>
        <a:xfrm>
          <a:off x="1928603" y="3425138"/>
          <a:ext cx="1211706" cy="517495"/>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rPr>
            <a:t>Arrêts de travail</a:t>
          </a:r>
        </a:p>
      </dsp:txBody>
      <dsp:txXfrm>
        <a:off x="1943760" y="3440295"/>
        <a:ext cx="1181392" cy="4871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B1B8A-363F-443A-A9A4-BD6790FDC2CD}">
      <dsp:nvSpPr>
        <dsp:cNvPr id="0" name=""/>
        <dsp:cNvSpPr/>
      </dsp:nvSpPr>
      <dsp:spPr>
        <a:xfrm>
          <a:off x="5049" y="662963"/>
          <a:ext cx="1292486" cy="64624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Formations</a:t>
          </a:r>
        </a:p>
      </dsp:txBody>
      <dsp:txXfrm>
        <a:off x="23977" y="681891"/>
        <a:ext cx="1254630" cy="608387"/>
      </dsp:txXfrm>
    </dsp:sp>
    <dsp:sp modelId="{F9BA0088-AA26-477F-B341-10C0A8BDD2DD}">
      <dsp:nvSpPr>
        <dsp:cNvPr id="0" name=""/>
        <dsp:cNvSpPr/>
      </dsp:nvSpPr>
      <dsp:spPr>
        <a:xfrm rot="19215878">
          <a:off x="1219887" y="757158"/>
          <a:ext cx="672290" cy="28097"/>
        </a:xfrm>
        <a:custGeom>
          <a:avLst/>
          <a:gdLst/>
          <a:ahLst/>
          <a:cxnLst/>
          <a:rect l="0" t="0" r="0" b="0"/>
          <a:pathLst>
            <a:path>
              <a:moveTo>
                <a:pt x="0" y="14048"/>
              </a:moveTo>
              <a:lnTo>
                <a:pt x="672290" y="14048"/>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1539225" y="754399"/>
        <a:ext cx="33614" cy="33614"/>
      </dsp:txXfrm>
    </dsp:sp>
    <dsp:sp modelId="{C65D4A03-FECE-469C-AAD0-9C1C0B08575E}">
      <dsp:nvSpPr>
        <dsp:cNvPr id="0" name=""/>
        <dsp:cNvSpPr/>
      </dsp:nvSpPr>
      <dsp:spPr>
        <a:xfrm>
          <a:off x="1814530" y="388218"/>
          <a:ext cx="1770939" cy="336220"/>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cs typeface="Arial" panose="020B0604020202020204" pitchFamily="34" charset="0"/>
            </a:rPr>
            <a:t>Diplômes</a:t>
          </a:r>
        </a:p>
      </dsp:txBody>
      <dsp:txXfrm>
        <a:off x="1824378" y="398066"/>
        <a:ext cx="1751243" cy="316524"/>
      </dsp:txXfrm>
    </dsp:sp>
    <dsp:sp modelId="{D9D210F1-456B-4DA3-AF22-6AADE84FF630}">
      <dsp:nvSpPr>
        <dsp:cNvPr id="0" name=""/>
        <dsp:cNvSpPr/>
      </dsp:nvSpPr>
      <dsp:spPr>
        <a:xfrm rot="20363304">
          <a:off x="3567791" y="445057"/>
          <a:ext cx="552351" cy="28097"/>
        </a:xfrm>
        <a:custGeom>
          <a:avLst/>
          <a:gdLst/>
          <a:ahLst/>
          <a:cxnLst/>
          <a:rect l="0" t="0" r="0" b="0"/>
          <a:pathLst>
            <a:path>
              <a:moveTo>
                <a:pt x="0" y="14048"/>
              </a:moveTo>
              <a:lnTo>
                <a:pt x="552351"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830158" y="445297"/>
        <a:ext cx="27617" cy="27617"/>
      </dsp:txXfrm>
    </dsp:sp>
    <dsp:sp modelId="{939E97AE-4BAA-4B8E-BFFD-186C888F44C6}">
      <dsp:nvSpPr>
        <dsp:cNvPr id="0" name=""/>
        <dsp:cNvSpPr/>
      </dsp:nvSpPr>
      <dsp:spPr>
        <a:xfrm>
          <a:off x="4102464" y="215907"/>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Dupont</a:t>
          </a:r>
        </a:p>
      </dsp:txBody>
      <dsp:txXfrm>
        <a:off x="4111015" y="224458"/>
        <a:ext cx="1275384" cy="274851"/>
      </dsp:txXfrm>
    </dsp:sp>
    <dsp:sp modelId="{0B2ACC0B-32E3-4798-89E4-F03F56BDCF2D}">
      <dsp:nvSpPr>
        <dsp:cNvPr id="0" name=""/>
        <dsp:cNvSpPr/>
      </dsp:nvSpPr>
      <dsp:spPr>
        <a:xfrm rot="1236696">
          <a:off x="3567791" y="639502"/>
          <a:ext cx="552351" cy="28097"/>
        </a:xfrm>
        <a:custGeom>
          <a:avLst/>
          <a:gdLst/>
          <a:ahLst/>
          <a:cxnLst/>
          <a:rect l="0" t="0" r="0" b="0"/>
          <a:pathLst>
            <a:path>
              <a:moveTo>
                <a:pt x="0" y="14048"/>
              </a:moveTo>
              <a:lnTo>
                <a:pt x="552351"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830158" y="639742"/>
        <a:ext cx="27617" cy="27617"/>
      </dsp:txXfrm>
    </dsp:sp>
    <dsp:sp modelId="{9BEE4B18-0FC1-4943-80D2-DC910A1EC885}">
      <dsp:nvSpPr>
        <dsp:cNvPr id="0" name=""/>
        <dsp:cNvSpPr/>
      </dsp:nvSpPr>
      <dsp:spPr>
        <a:xfrm>
          <a:off x="4102464" y="604796"/>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Gerard</a:t>
          </a:r>
        </a:p>
      </dsp:txBody>
      <dsp:txXfrm>
        <a:off x="4111015" y="613347"/>
        <a:ext cx="1275384" cy="274851"/>
      </dsp:txXfrm>
    </dsp:sp>
    <dsp:sp modelId="{31DF583E-7526-4313-852D-1FBF1851777B}">
      <dsp:nvSpPr>
        <dsp:cNvPr id="0" name=""/>
        <dsp:cNvSpPr/>
      </dsp:nvSpPr>
      <dsp:spPr>
        <a:xfrm rot="2036825">
          <a:off x="1244422" y="1146047"/>
          <a:ext cx="623220" cy="28097"/>
        </a:xfrm>
        <a:custGeom>
          <a:avLst/>
          <a:gdLst/>
          <a:ahLst/>
          <a:cxnLst/>
          <a:rect l="0" t="0" r="0" b="0"/>
          <a:pathLst>
            <a:path>
              <a:moveTo>
                <a:pt x="0" y="14048"/>
              </a:moveTo>
              <a:lnTo>
                <a:pt x="623220" y="14048"/>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1540452" y="1144516"/>
        <a:ext cx="31161" cy="31161"/>
      </dsp:txXfrm>
    </dsp:sp>
    <dsp:sp modelId="{BE1B84F3-D19C-4D66-B78C-3185F7817964}">
      <dsp:nvSpPr>
        <dsp:cNvPr id="0" name=""/>
        <dsp:cNvSpPr/>
      </dsp:nvSpPr>
      <dsp:spPr>
        <a:xfrm>
          <a:off x="1814530" y="1084264"/>
          <a:ext cx="1770939" cy="499688"/>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Formation continue</a:t>
          </a:r>
        </a:p>
      </dsp:txBody>
      <dsp:txXfrm>
        <a:off x="1829165" y="1098899"/>
        <a:ext cx="1741669" cy="470418"/>
      </dsp:txXfrm>
    </dsp:sp>
    <dsp:sp modelId="{29691629-E166-43FF-8535-EFE6F1B58F84}">
      <dsp:nvSpPr>
        <dsp:cNvPr id="0" name=""/>
        <dsp:cNvSpPr/>
      </dsp:nvSpPr>
      <dsp:spPr>
        <a:xfrm rot="20363304">
          <a:off x="3567791" y="1222837"/>
          <a:ext cx="552351" cy="28097"/>
        </a:xfrm>
        <a:custGeom>
          <a:avLst/>
          <a:gdLst/>
          <a:ahLst/>
          <a:cxnLst/>
          <a:rect l="0" t="0" r="0" b="0"/>
          <a:pathLst>
            <a:path>
              <a:moveTo>
                <a:pt x="0" y="14048"/>
              </a:moveTo>
              <a:lnTo>
                <a:pt x="552351"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830158" y="1223076"/>
        <a:ext cx="27617" cy="27617"/>
      </dsp:txXfrm>
    </dsp:sp>
    <dsp:sp modelId="{3C38016D-276D-401A-B510-806287F43AD4}">
      <dsp:nvSpPr>
        <dsp:cNvPr id="0" name=""/>
        <dsp:cNvSpPr/>
      </dsp:nvSpPr>
      <dsp:spPr>
        <a:xfrm>
          <a:off x="4102464" y="993686"/>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Dupont</a:t>
          </a:r>
        </a:p>
      </dsp:txBody>
      <dsp:txXfrm>
        <a:off x="4111015" y="1002237"/>
        <a:ext cx="1275384" cy="274851"/>
      </dsp:txXfrm>
    </dsp:sp>
    <dsp:sp modelId="{4B0F8EBF-1141-4D33-9335-FBC2CBA8B83A}">
      <dsp:nvSpPr>
        <dsp:cNvPr id="0" name=""/>
        <dsp:cNvSpPr/>
      </dsp:nvSpPr>
      <dsp:spPr>
        <a:xfrm rot="1236696">
          <a:off x="3567791" y="1417281"/>
          <a:ext cx="552351" cy="28097"/>
        </a:xfrm>
        <a:custGeom>
          <a:avLst/>
          <a:gdLst/>
          <a:ahLst/>
          <a:cxnLst/>
          <a:rect l="0" t="0" r="0" b="0"/>
          <a:pathLst>
            <a:path>
              <a:moveTo>
                <a:pt x="0" y="14048"/>
              </a:moveTo>
              <a:lnTo>
                <a:pt x="552351"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3830158" y="1417521"/>
        <a:ext cx="27617" cy="27617"/>
      </dsp:txXfrm>
    </dsp:sp>
    <dsp:sp modelId="{8B926C41-6486-4056-9E83-F7AE0306624E}">
      <dsp:nvSpPr>
        <dsp:cNvPr id="0" name=""/>
        <dsp:cNvSpPr/>
      </dsp:nvSpPr>
      <dsp:spPr>
        <a:xfrm>
          <a:off x="4102464" y="1382576"/>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Gerard</a:t>
          </a:r>
        </a:p>
      </dsp:txBody>
      <dsp:txXfrm>
        <a:off x="4111015" y="1391127"/>
        <a:ext cx="1275384" cy="274851"/>
      </dsp:txXfrm>
    </dsp:sp>
    <dsp:sp modelId="{15858CE9-C86E-4E4B-94A2-1EBCA8FD9F65}">
      <dsp:nvSpPr>
        <dsp:cNvPr id="0" name=""/>
        <dsp:cNvSpPr/>
      </dsp:nvSpPr>
      <dsp:spPr>
        <a:xfrm>
          <a:off x="5049" y="2177656"/>
          <a:ext cx="1292486" cy="64624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Salaires</a:t>
          </a:r>
        </a:p>
      </dsp:txBody>
      <dsp:txXfrm>
        <a:off x="23977" y="2196584"/>
        <a:ext cx="1254630" cy="608387"/>
      </dsp:txXfrm>
    </dsp:sp>
    <dsp:sp modelId="{1C9AFB67-90D0-4B45-A7D0-16902DB88C74}">
      <dsp:nvSpPr>
        <dsp:cNvPr id="0" name=""/>
        <dsp:cNvSpPr/>
      </dsp:nvSpPr>
      <dsp:spPr>
        <a:xfrm rot="19738383">
          <a:off x="1252962" y="2326150"/>
          <a:ext cx="623072" cy="28097"/>
        </a:xfrm>
        <a:custGeom>
          <a:avLst/>
          <a:gdLst/>
          <a:ahLst/>
          <a:cxnLst/>
          <a:rect l="0" t="0" r="0" b="0"/>
          <a:pathLst>
            <a:path>
              <a:moveTo>
                <a:pt x="0" y="14048"/>
              </a:moveTo>
              <a:lnTo>
                <a:pt x="623072" y="14048"/>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1548922" y="2324622"/>
        <a:ext cx="31153" cy="31153"/>
      </dsp:txXfrm>
    </dsp:sp>
    <dsp:sp modelId="{463F0741-4A17-40F0-9927-DD6624C11660}">
      <dsp:nvSpPr>
        <dsp:cNvPr id="0" name=""/>
        <dsp:cNvSpPr/>
      </dsp:nvSpPr>
      <dsp:spPr>
        <a:xfrm>
          <a:off x="1831461" y="2011510"/>
          <a:ext cx="1770939" cy="336220"/>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cs typeface="Arial" panose="020B0604020202020204" pitchFamily="34" charset="0"/>
            </a:rPr>
            <a:t>2019</a:t>
          </a:r>
        </a:p>
      </dsp:txBody>
      <dsp:txXfrm>
        <a:off x="1841309" y="2021358"/>
        <a:ext cx="1751243" cy="316524"/>
      </dsp:txXfrm>
    </dsp:sp>
    <dsp:sp modelId="{821C3092-68A9-46BB-A8EF-A79EED8B6236}">
      <dsp:nvSpPr>
        <dsp:cNvPr id="0" name=""/>
        <dsp:cNvSpPr/>
      </dsp:nvSpPr>
      <dsp:spPr>
        <a:xfrm rot="19939948">
          <a:off x="3570120" y="2034483"/>
          <a:ext cx="564623" cy="28097"/>
        </a:xfrm>
        <a:custGeom>
          <a:avLst/>
          <a:gdLst/>
          <a:ahLst/>
          <a:cxnLst/>
          <a:rect l="0" t="0" r="0" b="0"/>
          <a:pathLst>
            <a:path>
              <a:moveTo>
                <a:pt x="0" y="14048"/>
              </a:moveTo>
              <a:lnTo>
                <a:pt x="564623"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838317" y="2034416"/>
        <a:ext cx="28231" cy="28231"/>
      </dsp:txXfrm>
    </dsp:sp>
    <dsp:sp modelId="{E0A88A76-94CF-4858-9D41-0750014AF588}">
      <dsp:nvSpPr>
        <dsp:cNvPr id="0" name=""/>
        <dsp:cNvSpPr/>
      </dsp:nvSpPr>
      <dsp:spPr>
        <a:xfrm>
          <a:off x="4102464" y="1771466"/>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Dupont</a:t>
          </a:r>
        </a:p>
      </dsp:txBody>
      <dsp:txXfrm>
        <a:off x="4111015" y="1780017"/>
        <a:ext cx="1275384" cy="274851"/>
      </dsp:txXfrm>
    </dsp:sp>
    <dsp:sp modelId="{4A870848-109A-43B6-B368-6E2885D29055}">
      <dsp:nvSpPr>
        <dsp:cNvPr id="0" name=""/>
        <dsp:cNvSpPr/>
      </dsp:nvSpPr>
      <dsp:spPr>
        <a:xfrm rot="853142">
          <a:off x="3594499" y="2228927"/>
          <a:ext cx="515867" cy="28097"/>
        </a:xfrm>
        <a:custGeom>
          <a:avLst/>
          <a:gdLst/>
          <a:ahLst/>
          <a:cxnLst/>
          <a:rect l="0" t="0" r="0" b="0"/>
          <a:pathLst>
            <a:path>
              <a:moveTo>
                <a:pt x="0" y="14048"/>
              </a:moveTo>
              <a:lnTo>
                <a:pt x="515867"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839536" y="2230080"/>
        <a:ext cx="25793" cy="25793"/>
      </dsp:txXfrm>
    </dsp:sp>
    <dsp:sp modelId="{87004883-487A-4A2D-9342-D1D59EFA48EB}">
      <dsp:nvSpPr>
        <dsp:cNvPr id="0" name=""/>
        <dsp:cNvSpPr/>
      </dsp:nvSpPr>
      <dsp:spPr>
        <a:xfrm>
          <a:off x="4102464" y="2160356"/>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Gerard</a:t>
          </a:r>
        </a:p>
      </dsp:txBody>
      <dsp:txXfrm>
        <a:off x="4111015" y="2168907"/>
        <a:ext cx="1275384" cy="274851"/>
      </dsp:txXfrm>
    </dsp:sp>
    <dsp:sp modelId="{377FB033-59E5-4FFD-BD06-C5AEBC544C2B}">
      <dsp:nvSpPr>
        <dsp:cNvPr id="0" name=""/>
        <dsp:cNvSpPr/>
      </dsp:nvSpPr>
      <dsp:spPr>
        <a:xfrm rot="1185421">
          <a:off x="1281367" y="2579574"/>
          <a:ext cx="549331" cy="28097"/>
        </a:xfrm>
        <a:custGeom>
          <a:avLst/>
          <a:gdLst/>
          <a:ahLst/>
          <a:cxnLst/>
          <a:rect l="0" t="0" r="0" b="0"/>
          <a:pathLst>
            <a:path>
              <a:moveTo>
                <a:pt x="0" y="14048"/>
              </a:moveTo>
              <a:lnTo>
                <a:pt x="549331" y="14048"/>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1542299" y="2579890"/>
        <a:ext cx="27466" cy="27466"/>
      </dsp:txXfrm>
    </dsp:sp>
    <dsp:sp modelId="{838C21CE-9919-45CA-9A1E-DB1E629B54F8}">
      <dsp:nvSpPr>
        <dsp:cNvPr id="0" name=""/>
        <dsp:cNvSpPr/>
      </dsp:nvSpPr>
      <dsp:spPr>
        <a:xfrm>
          <a:off x="1814530" y="2518358"/>
          <a:ext cx="1770939" cy="336220"/>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Narrow" panose="020B0606020202030204" pitchFamily="34" charset="0"/>
              <a:cs typeface="Arial" panose="020B0604020202020204" pitchFamily="34" charset="0"/>
            </a:rPr>
            <a:t>2020</a:t>
          </a:r>
        </a:p>
      </dsp:txBody>
      <dsp:txXfrm>
        <a:off x="1824378" y="2528206"/>
        <a:ext cx="1751243" cy="316524"/>
      </dsp:txXfrm>
    </dsp:sp>
    <dsp:sp modelId="{7781B1A2-38F3-4030-AF26-9D6157BF1186}">
      <dsp:nvSpPr>
        <dsp:cNvPr id="0" name=""/>
        <dsp:cNvSpPr/>
      </dsp:nvSpPr>
      <dsp:spPr>
        <a:xfrm rot="58200">
          <a:off x="3585432" y="2676797"/>
          <a:ext cx="517068" cy="28097"/>
        </a:xfrm>
        <a:custGeom>
          <a:avLst/>
          <a:gdLst/>
          <a:ahLst/>
          <a:cxnLst/>
          <a:rect l="0" t="0" r="0" b="0"/>
          <a:pathLst>
            <a:path>
              <a:moveTo>
                <a:pt x="0" y="14048"/>
              </a:moveTo>
              <a:lnTo>
                <a:pt x="517068"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endParaRPr>
        </a:p>
      </dsp:txBody>
      <dsp:txXfrm>
        <a:off x="3831040" y="2677919"/>
        <a:ext cx="25853" cy="25853"/>
      </dsp:txXfrm>
    </dsp:sp>
    <dsp:sp modelId="{AC2238B1-E880-489F-9D65-B67BBF0AA707}">
      <dsp:nvSpPr>
        <dsp:cNvPr id="0" name=""/>
        <dsp:cNvSpPr/>
      </dsp:nvSpPr>
      <dsp:spPr>
        <a:xfrm>
          <a:off x="4102464" y="2549245"/>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Dupont</a:t>
          </a:r>
        </a:p>
      </dsp:txBody>
      <dsp:txXfrm>
        <a:off x="4111015" y="2557796"/>
        <a:ext cx="1275384" cy="274851"/>
      </dsp:txXfrm>
    </dsp:sp>
    <dsp:sp modelId="{AECF88F0-262D-4849-BC06-75ADF3638B4A}">
      <dsp:nvSpPr>
        <dsp:cNvPr id="0" name=""/>
        <dsp:cNvSpPr/>
      </dsp:nvSpPr>
      <dsp:spPr>
        <a:xfrm rot="2253928">
          <a:off x="3517852" y="2871242"/>
          <a:ext cx="652229" cy="28097"/>
        </a:xfrm>
        <a:custGeom>
          <a:avLst/>
          <a:gdLst/>
          <a:ahLst/>
          <a:cxnLst/>
          <a:rect l="0" t="0" r="0" b="0"/>
          <a:pathLst>
            <a:path>
              <a:moveTo>
                <a:pt x="0" y="14048"/>
              </a:moveTo>
              <a:lnTo>
                <a:pt x="652229" y="14048"/>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3827661" y="2868985"/>
        <a:ext cx="32611" cy="32611"/>
      </dsp:txXfrm>
    </dsp:sp>
    <dsp:sp modelId="{DB3B59A4-CED4-45F3-B250-A79634F8D40F}">
      <dsp:nvSpPr>
        <dsp:cNvPr id="0" name=""/>
        <dsp:cNvSpPr/>
      </dsp:nvSpPr>
      <dsp:spPr>
        <a:xfrm>
          <a:off x="4102464" y="2938135"/>
          <a:ext cx="1292486" cy="29195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Gerard</a:t>
          </a:r>
        </a:p>
      </dsp:txBody>
      <dsp:txXfrm>
        <a:off x="4111015" y="2946686"/>
        <a:ext cx="1275384" cy="274851"/>
      </dsp:txXfrm>
    </dsp:sp>
    <dsp:sp modelId="{3850F097-B5B9-4850-8CAD-9BBAC01DF4C7}">
      <dsp:nvSpPr>
        <dsp:cNvPr id="0" name=""/>
        <dsp:cNvSpPr/>
      </dsp:nvSpPr>
      <dsp:spPr>
        <a:xfrm>
          <a:off x="5049" y="3216282"/>
          <a:ext cx="1292486" cy="646243"/>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Arrêts de travail</a:t>
          </a:r>
        </a:p>
      </dsp:txBody>
      <dsp:txXfrm>
        <a:off x="23977" y="3235210"/>
        <a:ext cx="1254630" cy="608387"/>
      </dsp:txXfrm>
    </dsp:sp>
    <dsp:sp modelId="{4E6168FA-364F-4B0D-91DB-998C12DA966E}">
      <dsp:nvSpPr>
        <dsp:cNvPr id="0" name=""/>
        <dsp:cNvSpPr/>
      </dsp:nvSpPr>
      <dsp:spPr>
        <a:xfrm rot="20236217">
          <a:off x="1275769" y="3417065"/>
          <a:ext cx="560526" cy="28097"/>
        </a:xfrm>
        <a:custGeom>
          <a:avLst/>
          <a:gdLst/>
          <a:ahLst/>
          <a:cxnLst/>
          <a:rect l="0" t="0" r="0" b="0"/>
          <a:pathLst>
            <a:path>
              <a:moveTo>
                <a:pt x="0" y="14048"/>
              </a:moveTo>
              <a:lnTo>
                <a:pt x="560526" y="14048"/>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1542019" y="3417101"/>
        <a:ext cx="28026" cy="28026"/>
      </dsp:txXfrm>
    </dsp:sp>
    <dsp:sp modelId="{069B6FAD-0B8E-4290-BA35-473ECB7993EC}">
      <dsp:nvSpPr>
        <dsp:cNvPr id="0" name=""/>
        <dsp:cNvSpPr/>
      </dsp:nvSpPr>
      <dsp:spPr>
        <a:xfrm>
          <a:off x="1814530" y="3154714"/>
          <a:ext cx="1770939" cy="336220"/>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Dupont</a:t>
          </a:r>
        </a:p>
      </dsp:txBody>
      <dsp:txXfrm>
        <a:off x="1824378" y="3164562"/>
        <a:ext cx="1751243" cy="316524"/>
      </dsp:txXfrm>
    </dsp:sp>
    <dsp:sp modelId="{DD5BEF19-1C61-4267-AD48-974B666C010B}">
      <dsp:nvSpPr>
        <dsp:cNvPr id="0" name=""/>
        <dsp:cNvSpPr/>
      </dsp:nvSpPr>
      <dsp:spPr>
        <a:xfrm rot="1363783">
          <a:off x="1275769" y="3633644"/>
          <a:ext cx="560526" cy="28097"/>
        </a:xfrm>
        <a:custGeom>
          <a:avLst/>
          <a:gdLst/>
          <a:ahLst/>
          <a:cxnLst/>
          <a:rect l="0" t="0" r="0" b="0"/>
          <a:pathLst>
            <a:path>
              <a:moveTo>
                <a:pt x="0" y="14048"/>
              </a:moveTo>
              <a:lnTo>
                <a:pt x="560526" y="14048"/>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fr-FR" sz="1800" b="1" kern="1200">
            <a:solidFill>
              <a:schemeClr val="bg1"/>
            </a:solidFill>
            <a:latin typeface="Arial Narrow" panose="020B0606020202030204" pitchFamily="34" charset="0"/>
            <a:cs typeface="Arial" panose="020B0604020202020204" pitchFamily="34" charset="0"/>
          </a:endParaRPr>
        </a:p>
      </dsp:txBody>
      <dsp:txXfrm>
        <a:off x="1542019" y="3633679"/>
        <a:ext cx="28026" cy="28026"/>
      </dsp:txXfrm>
    </dsp:sp>
    <dsp:sp modelId="{F3A6EB90-A034-4EFC-AF00-CCBC77496542}">
      <dsp:nvSpPr>
        <dsp:cNvPr id="0" name=""/>
        <dsp:cNvSpPr/>
      </dsp:nvSpPr>
      <dsp:spPr>
        <a:xfrm>
          <a:off x="1814530" y="3587871"/>
          <a:ext cx="1770939" cy="336220"/>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Narrow" panose="020B0606020202030204" pitchFamily="34" charset="0"/>
              <a:cs typeface="Arial" panose="020B0604020202020204" pitchFamily="34" charset="0"/>
            </a:rPr>
            <a:t>Gerard</a:t>
          </a:r>
        </a:p>
      </dsp:txBody>
      <dsp:txXfrm>
        <a:off x="1824378" y="3597719"/>
        <a:ext cx="1751243" cy="31652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2" name="Rectangle 1">
            <a:extLst>
              <a:ext uri="{FF2B5EF4-FFF2-40B4-BE49-F238E27FC236}">
                <a16:creationId xmlns:a16="http://schemas.microsoft.com/office/drawing/2014/main" id="{24A4F9F2-3C6E-4396-95D2-4FFE0EF3384B}"/>
              </a:ext>
            </a:extLst>
          </p:cNvPr>
          <p:cNvSpPr/>
          <p:nvPr/>
        </p:nvSpPr>
        <p:spPr>
          <a:xfrm>
            <a:off x="370201" y="1161861"/>
            <a:ext cx="7863692" cy="2477601"/>
          </a:xfrm>
          <a:prstGeom prst="rect">
            <a:avLst/>
          </a:prstGeom>
        </p:spPr>
        <p:txBody>
          <a:bodyPr wrap="square">
            <a:spAutoFit/>
          </a:bodyPr>
          <a:lstStyle/>
          <a:p>
            <a:pPr algn="ctr">
              <a:spcBef>
                <a:spcPts val="1800"/>
              </a:spcBef>
              <a:spcAft>
                <a:spcPts val="0"/>
              </a:spcAft>
            </a:pPr>
            <a:r>
              <a:rPr lang="fr-FR" sz="2800" dirty="0">
                <a:latin typeface="Arial" panose="020B0604020202020204" pitchFamily="34" charset="0"/>
                <a:ea typeface="Calibri" panose="020F0502020204030204" pitchFamily="34" charset="0"/>
                <a:cs typeface="Arial" panose="020B0604020202020204" pitchFamily="34" charset="0"/>
              </a:rPr>
              <a:t>Un employé consacre environ 13 % de son temps de travail à la recherche d’informations. </a:t>
            </a:r>
            <a:endParaRPr lang="fr-FR" sz="2800" dirty="0">
              <a:latin typeface="Arial" panose="020B0604020202020204" pitchFamily="34" charset="0"/>
              <a:ea typeface="Calibri" panose="020F0502020204030204" pitchFamily="34" charset="0"/>
              <a:cs typeface="Times New Roman" panose="02020603050405020304" pitchFamily="18" charset="0"/>
            </a:endParaRPr>
          </a:p>
          <a:p>
            <a:pPr algn="ctr">
              <a:spcBef>
                <a:spcPts val="1800"/>
              </a:spcBef>
              <a:spcAft>
                <a:spcPts val="0"/>
              </a:spcAft>
            </a:pPr>
            <a:r>
              <a:rPr lang="fr-FR" sz="2800" b="1" dirty="0">
                <a:solidFill>
                  <a:srgbClr val="92D050"/>
                </a:solidFill>
                <a:latin typeface="Arial" panose="020B0604020202020204" pitchFamily="34" charset="0"/>
                <a:ea typeface="Calibri" panose="020F0502020204030204" pitchFamily="34" charset="0"/>
                <a:cs typeface="Arial" panose="020B0604020202020204" pitchFamily="34" charset="0"/>
              </a:rPr>
              <a:t>Le classement rationnel des documents fait gagner du temps et rend le travail plus efficace.</a:t>
            </a:r>
            <a:endParaRPr lang="fr-FR" sz="2800" dirty="0">
              <a:solidFill>
                <a:srgbClr val="92D050"/>
              </a:solidFill>
              <a:latin typeface="Arial" panose="020B0604020202020204" pitchFamily="34" charset="0"/>
              <a:ea typeface="Calibri" panose="020F0502020204030204" pitchFamily="34" charset="0"/>
              <a:cs typeface="Times New Roman" panose="02020603050405020304" pitchFamily="18" charset="0"/>
            </a:endParaRPr>
          </a:p>
        </p:txBody>
      </p:sp>
      <p:pic>
        <p:nvPicPr>
          <p:cNvPr id="4" name="Image 3">
            <a:extLst>
              <a:ext uri="{FF2B5EF4-FFF2-40B4-BE49-F238E27FC236}">
                <a16:creationId xmlns:a16="http://schemas.microsoft.com/office/drawing/2014/main" id="{E6E7B33F-1EBF-43D0-A6BD-F689FE59B5D7}"/>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535459" y="1325431"/>
            <a:ext cx="3488492" cy="2621094"/>
          </a:xfrm>
          <a:prstGeom prst="rect">
            <a:avLst/>
          </a:prstGeom>
        </p:spPr>
      </p:pic>
      <p:sp>
        <p:nvSpPr>
          <p:cNvPr id="3" name="Rectangle 2">
            <a:extLst>
              <a:ext uri="{FF2B5EF4-FFF2-40B4-BE49-F238E27FC236}">
                <a16:creationId xmlns:a16="http://schemas.microsoft.com/office/drawing/2014/main" id="{62A493E0-790F-44F1-8267-EC22DBCF0AFE}"/>
              </a:ext>
            </a:extLst>
          </p:cNvPr>
          <p:cNvSpPr/>
          <p:nvPr/>
        </p:nvSpPr>
        <p:spPr>
          <a:xfrm>
            <a:off x="576263" y="4457338"/>
            <a:ext cx="10880193" cy="1815882"/>
          </a:xfrm>
          <a:prstGeom prst="rect">
            <a:avLst/>
          </a:prstGeom>
        </p:spPr>
        <p:txBody>
          <a:bodyPr wrap="square">
            <a:spAutoFit/>
          </a:bodyPr>
          <a:lstStyle/>
          <a:p>
            <a:pPr algn="ctr">
              <a:spcBef>
                <a:spcPts val="1800"/>
              </a:spcBef>
              <a:spcAft>
                <a:spcPts val="600"/>
              </a:spcAft>
            </a:pPr>
            <a:r>
              <a:rPr lang="fr-FR" sz="2800" dirty="0">
                <a:latin typeface="Arial" panose="020B0604020202020204" pitchFamily="34" charset="0"/>
                <a:ea typeface="Calibri" panose="020F0502020204030204" pitchFamily="34" charset="0"/>
                <a:cs typeface="Arial" panose="020B0604020202020204" pitchFamily="34" charset="0"/>
              </a:rPr>
              <a:t>Chaque entreprise essaye d’organiser le classement en imposant des règles et des procédures qui devront être partagées dès la création des documents puis lors de la sauvegarde et de l’archivage des documents.</a:t>
            </a:r>
            <a:endParaRPr lang="fr-FR" sz="2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graphicFrame>
        <p:nvGraphicFramePr>
          <p:cNvPr id="2" name="Tableau 1">
            <a:extLst>
              <a:ext uri="{FF2B5EF4-FFF2-40B4-BE49-F238E27FC236}">
                <a16:creationId xmlns:a16="http://schemas.microsoft.com/office/drawing/2014/main" id="{3E603B9C-6FFF-4BB4-A3E9-833351F8834F}"/>
              </a:ext>
            </a:extLst>
          </p:cNvPr>
          <p:cNvGraphicFramePr>
            <a:graphicFrameLocks noGrp="1"/>
          </p:cNvGraphicFramePr>
          <p:nvPr>
            <p:extLst>
              <p:ext uri="{D42A27DB-BD31-4B8C-83A1-F6EECF244321}">
                <p14:modId xmlns:p14="http://schemas.microsoft.com/office/powerpoint/2010/main" val="1309681035"/>
              </p:ext>
            </p:extLst>
          </p:nvPr>
        </p:nvGraphicFramePr>
        <p:xfrm>
          <a:off x="271461" y="1214908"/>
          <a:ext cx="11582402" cy="5112911"/>
        </p:xfrm>
        <a:graphic>
          <a:graphicData uri="http://schemas.openxmlformats.org/drawingml/2006/table">
            <a:tbl>
              <a:tblPr firstRow="1" firstCol="1" bandRow="1">
                <a:tableStyleId>{5C22544A-7EE6-4342-B048-85BDC9FD1C3A}</a:tableStyleId>
              </a:tblPr>
              <a:tblGrid>
                <a:gridCol w="1475773">
                  <a:extLst>
                    <a:ext uri="{9D8B030D-6E8A-4147-A177-3AD203B41FA5}">
                      <a16:colId xmlns:a16="http://schemas.microsoft.com/office/drawing/2014/main" val="1579535351"/>
                    </a:ext>
                  </a:extLst>
                </a:gridCol>
                <a:gridCol w="10106629">
                  <a:extLst>
                    <a:ext uri="{9D8B030D-6E8A-4147-A177-3AD203B41FA5}">
                      <a16:colId xmlns:a16="http://schemas.microsoft.com/office/drawing/2014/main" val="2664828077"/>
                    </a:ext>
                  </a:extLst>
                </a:gridCol>
              </a:tblGrid>
              <a:tr h="1444629">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Création</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0"/>
                        </a:spcAft>
                      </a:pPr>
                      <a:r>
                        <a:rPr lang="fr-FR" sz="1800" dirty="0">
                          <a:solidFill>
                            <a:schemeClr val="bg1"/>
                          </a:solidFill>
                          <a:effectLst/>
                          <a:latin typeface="Arial" panose="020B0604020202020204" pitchFamily="34" charset="0"/>
                          <a:cs typeface="Arial" panose="020B0604020202020204" pitchFamily="34" charset="0"/>
                        </a:rPr>
                        <a:t>L’entreprise impose une harmonisation des documents par l’utilisation :</a:t>
                      </a:r>
                    </a:p>
                    <a:p>
                      <a:pPr marL="342900" lvl="0" indent="-342900" algn="just">
                        <a:spcBef>
                          <a:spcPts val="600"/>
                        </a:spcBef>
                        <a:spcAft>
                          <a:spcPts val="3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de modèles prédéfinis </a:t>
                      </a:r>
                      <a:r>
                        <a:rPr lang="fr-FR" sz="1800" b="0" dirty="0">
                          <a:solidFill>
                            <a:schemeClr val="bg1"/>
                          </a:solidFill>
                          <a:effectLst/>
                          <a:latin typeface="Arial" panose="020B0604020202020204" pitchFamily="34" charset="0"/>
                          <a:cs typeface="Arial" panose="020B0604020202020204" pitchFamily="34" charset="0"/>
                        </a:rPr>
                        <a:t>qui seront modifiés (Modèle Word, Excel, PowerPoint, formulaire, etc.)</a:t>
                      </a:r>
                    </a:p>
                    <a:p>
                      <a:pPr marL="342900" lvl="0" indent="-342900" algn="just">
                        <a:spcBef>
                          <a:spcPts val="300"/>
                        </a:spcBef>
                        <a:spcAft>
                          <a:spcPts val="3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d’applications communes </a:t>
                      </a:r>
                      <a:r>
                        <a:rPr lang="fr-FR" sz="1800" b="0" dirty="0">
                          <a:solidFill>
                            <a:schemeClr val="bg1"/>
                          </a:solidFill>
                          <a:effectLst/>
                          <a:latin typeface="Arial" panose="020B0604020202020204" pitchFamily="34" charset="0"/>
                          <a:cs typeface="Arial" panose="020B0604020202020204" pitchFamily="34" charset="0"/>
                        </a:rPr>
                        <a:t>à l’ensemble du personnel afin de facilité l’interopérabilité des fichiers.</a:t>
                      </a:r>
                      <a:endParaRPr lang="fr-FR" sz="18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1353292071"/>
                  </a:ext>
                </a:extLst>
              </a:tr>
              <a:tr h="2223653">
                <a:tc>
                  <a:txBody>
                    <a:bodyPr/>
                    <a:lstStyle/>
                    <a:p>
                      <a:pPr algn="ctr">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Sauvegarde</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0"/>
                        </a:spcAft>
                      </a:pPr>
                      <a:r>
                        <a:rPr lang="fr-FR" sz="1800" dirty="0">
                          <a:solidFill>
                            <a:schemeClr val="bg1"/>
                          </a:solidFill>
                          <a:effectLst/>
                          <a:latin typeface="Arial" panose="020B0604020202020204" pitchFamily="34" charset="0"/>
                          <a:cs typeface="Arial" panose="020B0604020202020204" pitchFamily="34" charset="0"/>
                        </a:rPr>
                        <a:t>L’entreprise impose :</a:t>
                      </a:r>
                    </a:p>
                    <a:p>
                      <a:pPr marL="342900" lvl="0" indent="-342900" algn="just">
                        <a:spcBef>
                          <a:spcPts val="6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des règles de nommages </a:t>
                      </a:r>
                      <a:r>
                        <a:rPr lang="fr-FR" sz="1800" dirty="0">
                          <a:solidFill>
                            <a:schemeClr val="bg1"/>
                          </a:solidFill>
                          <a:effectLst/>
                          <a:latin typeface="Arial" panose="020B0604020202020204" pitchFamily="34" charset="0"/>
                          <a:cs typeface="Arial" panose="020B0604020202020204" pitchFamily="34" charset="0"/>
                        </a:rPr>
                        <a:t>des fichiers destinées à faciliter les recherches de fichiers. Ce peut être une codification des documents. Dans le cadre des normes ISO, chaque document doit faire apparaitre la date de création et son numéro de version.</a:t>
                      </a:r>
                    </a:p>
                    <a:p>
                      <a:pPr marL="342900" lvl="0" indent="-342900" algn="just">
                        <a:spcBef>
                          <a:spcPts val="3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des formats de fichiers </a:t>
                      </a:r>
                      <a:r>
                        <a:rPr lang="fr-FR" sz="1800" dirty="0">
                          <a:solidFill>
                            <a:schemeClr val="bg1"/>
                          </a:solidFill>
                          <a:effectLst/>
                          <a:latin typeface="Arial" panose="020B0604020202020204" pitchFamily="34" charset="0"/>
                          <a:cs typeface="Arial" panose="020B0604020202020204" pitchFamily="34" charset="0"/>
                        </a:rPr>
                        <a:t>destinés à faciliter l’échange de fichier au sein de l’entreprise ou du groupe : texteur = .doc ou .docx (Microsoft) ou .XML (Microsoft ou open source) ou .</a:t>
                      </a:r>
                      <a:r>
                        <a:rPr lang="fr-FR" sz="1800" dirty="0" err="1">
                          <a:solidFill>
                            <a:schemeClr val="bg1"/>
                          </a:solidFill>
                          <a:effectLst/>
                          <a:latin typeface="Arial" panose="020B0604020202020204" pitchFamily="34" charset="0"/>
                          <a:cs typeface="Arial" panose="020B0604020202020204" pitchFamily="34" charset="0"/>
                        </a:rPr>
                        <a:t>odt</a:t>
                      </a:r>
                      <a:r>
                        <a:rPr lang="fr-FR" sz="1800" dirty="0">
                          <a:solidFill>
                            <a:schemeClr val="bg1"/>
                          </a:solidFill>
                          <a:effectLst/>
                          <a:latin typeface="Arial" panose="020B0604020202020204" pitchFamily="34" charset="0"/>
                          <a:cs typeface="Arial" panose="020B0604020202020204" pitchFamily="34" charset="0"/>
                        </a:rPr>
                        <a:t> (Open source) ou .PDF</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4226491418"/>
                  </a:ext>
                </a:extLst>
              </a:tr>
              <a:tr h="1444629">
                <a:tc>
                  <a:txBody>
                    <a:bodyPr/>
                    <a:lstStyle/>
                    <a:p>
                      <a:pPr algn="ctr">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Archivage</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300"/>
                        </a:spcBef>
                        <a:spcAft>
                          <a:spcPts val="0"/>
                        </a:spcAft>
                      </a:pPr>
                      <a:r>
                        <a:rPr lang="fr-FR" sz="1800" dirty="0">
                          <a:solidFill>
                            <a:schemeClr val="bg1"/>
                          </a:solidFill>
                          <a:effectLst/>
                          <a:latin typeface="Arial" panose="020B0604020202020204" pitchFamily="34" charset="0"/>
                          <a:cs typeface="Arial" panose="020B0604020202020204" pitchFamily="34" charset="0"/>
                        </a:rPr>
                        <a:t>L’entreprise impose :</a:t>
                      </a:r>
                    </a:p>
                    <a:p>
                      <a:pPr marL="342900" lvl="0" indent="-342900" algn="just">
                        <a:spcBef>
                          <a:spcPts val="6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des règles de classement </a:t>
                      </a:r>
                      <a:r>
                        <a:rPr lang="fr-FR" sz="1800" dirty="0">
                          <a:solidFill>
                            <a:schemeClr val="bg1"/>
                          </a:solidFill>
                          <a:effectLst/>
                          <a:latin typeface="Arial" panose="020B0604020202020204" pitchFamily="34" charset="0"/>
                          <a:cs typeface="Arial" panose="020B0604020202020204" pitchFamily="34" charset="0"/>
                        </a:rPr>
                        <a:t>: Chaque utilisateur doit respecter les règles mise en place par le service informatique et notamment l’arborescence des dossiers partagé par tous.</a:t>
                      </a:r>
                    </a:p>
                    <a:p>
                      <a:pPr marL="342900" lvl="0" indent="-342900" algn="just">
                        <a:spcBef>
                          <a:spcPts val="300"/>
                        </a:spcBef>
                        <a:spcAft>
                          <a:spcPts val="300"/>
                        </a:spcAft>
                        <a:buFont typeface="Symbol" panose="05050102010706020507" pitchFamily="18" charset="2"/>
                        <a:buChar char=""/>
                      </a:pPr>
                      <a:r>
                        <a:rPr lang="fr-FR" sz="1800" b="1" dirty="0">
                          <a:solidFill>
                            <a:schemeClr val="bg1"/>
                          </a:solidFill>
                          <a:effectLst/>
                          <a:latin typeface="Arial" panose="020B0604020202020204" pitchFamily="34" charset="0"/>
                          <a:cs typeface="Arial" panose="020B0604020202020204" pitchFamily="34" charset="0"/>
                        </a:rPr>
                        <a:t>des droits d’accès et de partage </a:t>
                      </a:r>
                      <a:r>
                        <a:rPr lang="fr-FR" sz="1800" dirty="0">
                          <a:solidFill>
                            <a:schemeClr val="bg1"/>
                          </a:solidFill>
                          <a:effectLst/>
                          <a:latin typeface="Arial" panose="020B0604020202020204" pitchFamily="34" charset="0"/>
                          <a:cs typeface="Arial" panose="020B0604020202020204" pitchFamily="34" charset="0"/>
                        </a:rPr>
                        <a:t>destinés à réduire les malveillances ou piratages</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1">
                        <a:lumMod val="60000"/>
                        <a:lumOff val="40000"/>
                      </a:schemeClr>
                    </a:solidFill>
                  </a:tcPr>
                </a:tc>
                <a:extLst>
                  <a:ext uri="{0D108BD9-81ED-4DB2-BD59-A6C34878D82A}">
                    <a16:rowId xmlns:a16="http://schemas.microsoft.com/office/drawing/2014/main" val="681086181"/>
                  </a:ext>
                </a:extLst>
              </a:tr>
            </a:tbl>
          </a:graphicData>
        </a:graphic>
      </p:graphicFrame>
    </p:spTree>
    <p:extLst>
      <p:ext uri="{BB962C8B-B14F-4D97-AF65-F5344CB8AC3E}">
        <p14:creationId xmlns:p14="http://schemas.microsoft.com/office/powerpoint/2010/main" val="9184233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2" name="Rectangle 1">
            <a:extLst>
              <a:ext uri="{FF2B5EF4-FFF2-40B4-BE49-F238E27FC236}">
                <a16:creationId xmlns:a16="http://schemas.microsoft.com/office/drawing/2014/main" id="{7F0DDE98-4C2C-4118-9A18-CF5010B412CF}"/>
              </a:ext>
            </a:extLst>
          </p:cNvPr>
          <p:cNvSpPr/>
          <p:nvPr/>
        </p:nvSpPr>
        <p:spPr>
          <a:xfrm>
            <a:off x="170279" y="716359"/>
            <a:ext cx="11264484" cy="1569660"/>
          </a:xfrm>
          <a:prstGeom prst="rect">
            <a:avLst/>
          </a:prstGeom>
        </p:spPr>
        <p:txBody>
          <a:bodyPr wrap="square">
            <a:spAutoFit/>
          </a:bodyPr>
          <a:lstStyle/>
          <a:p>
            <a:pPr algn="just">
              <a:spcBef>
                <a:spcPts val="1200"/>
              </a:spcBef>
              <a:spcAft>
                <a:spcPts val="600"/>
              </a:spcAft>
            </a:pPr>
            <a:r>
              <a:rPr lang="fr-FR" sz="2800" b="1" dirty="0">
                <a:latin typeface="Arial Black" panose="020B0A04020102020204" pitchFamily="34" charset="0"/>
                <a:ea typeface="Times New Roman" panose="02020603050405020304" pitchFamily="18" charset="0"/>
                <a:cs typeface="Times New Roman" panose="02020603050405020304" pitchFamily="18" charset="0"/>
              </a:rPr>
              <a:t>2.1. Noms des fichiers </a:t>
            </a:r>
          </a:p>
          <a:p>
            <a:pPr algn="ctr">
              <a:spcBef>
                <a:spcPts val="1800"/>
              </a:spcBef>
              <a:spcAft>
                <a:spcPts val="600"/>
              </a:spcAft>
            </a:pPr>
            <a:r>
              <a:rPr lang="fr-FR" sz="2400" dirty="0">
                <a:latin typeface="Arial" panose="020B0604020202020204" pitchFamily="34" charset="0"/>
                <a:ea typeface="Calibri" panose="020F0502020204030204" pitchFamily="34" charset="0"/>
                <a:cs typeface="Arial" panose="020B0604020202020204" pitchFamily="34" charset="0"/>
              </a:rPr>
              <a:t>Le nommage des fichiers doit respecter des règles qui</a:t>
            </a:r>
            <a:r>
              <a:rPr lang="fr-FR" sz="2400" dirty="0">
                <a:latin typeface="Arial" panose="020B0604020202020204" pitchFamily="34" charset="0"/>
                <a:ea typeface="Calibri" panose="020F0502020204030204" pitchFamily="34" charset="0"/>
                <a:cs typeface="Times New Roman" panose="02020603050405020304" pitchFamily="18" charset="0"/>
              </a:rPr>
              <a:t> peuvent être incluses dans la charte informatique.</a:t>
            </a:r>
          </a:p>
        </p:txBody>
      </p:sp>
      <p:graphicFrame>
        <p:nvGraphicFramePr>
          <p:cNvPr id="3" name="Tableau 2">
            <a:extLst>
              <a:ext uri="{FF2B5EF4-FFF2-40B4-BE49-F238E27FC236}">
                <a16:creationId xmlns:a16="http://schemas.microsoft.com/office/drawing/2014/main" id="{EFBBCA9D-0C94-4C01-90EC-566E62D9F5C5}"/>
              </a:ext>
            </a:extLst>
          </p:cNvPr>
          <p:cNvGraphicFramePr>
            <a:graphicFrameLocks noGrp="1"/>
          </p:cNvGraphicFramePr>
          <p:nvPr>
            <p:extLst>
              <p:ext uri="{D42A27DB-BD31-4B8C-83A1-F6EECF244321}">
                <p14:modId xmlns:p14="http://schemas.microsoft.com/office/powerpoint/2010/main" val="3818403277"/>
              </p:ext>
            </p:extLst>
          </p:nvPr>
        </p:nvGraphicFramePr>
        <p:xfrm>
          <a:off x="625349" y="2633503"/>
          <a:ext cx="10941302" cy="3508138"/>
        </p:xfrm>
        <a:graphic>
          <a:graphicData uri="http://schemas.openxmlformats.org/drawingml/2006/table">
            <a:tbl>
              <a:tblPr firstRow="1" firstCol="1" bandRow="1">
                <a:tableStyleId>{5C22544A-7EE6-4342-B048-85BDC9FD1C3A}</a:tableStyleId>
              </a:tblPr>
              <a:tblGrid>
                <a:gridCol w="1250674">
                  <a:extLst>
                    <a:ext uri="{9D8B030D-6E8A-4147-A177-3AD203B41FA5}">
                      <a16:colId xmlns:a16="http://schemas.microsoft.com/office/drawing/2014/main" val="3091412848"/>
                    </a:ext>
                  </a:extLst>
                </a:gridCol>
                <a:gridCol w="9690628">
                  <a:extLst>
                    <a:ext uri="{9D8B030D-6E8A-4147-A177-3AD203B41FA5}">
                      <a16:colId xmlns:a16="http://schemas.microsoft.com/office/drawing/2014/main" val="2990699317"/>
                    </a:ext>
                  </a:extLst>
                </a:gridCol>
              </a:tblGrid>
              <a:tr h="600609">
                <a:tc gridSpan="2">
                  <a:txBody>
                    <a:bodyPr/>
                    <a:lstStyle/>
                    <a:p>
                      <a:pPr algn="ctr">
                        <a:spcBef>
                          <a:spcPts val="600"/>
                        </a:spcBef>
                        <a:spcAft>
                          <a:spcPts val="0"/>
                        </a:spcAft>
                      </a:pPr>
                      <a:r>
                        <a:rPr lang="fr-FR" sz="2000" dirty="0">
                          <a:solidFill>
                            <a:schemeClr val="bg1"/>
                          </a:solidFill>
                          <a:effectLst/>
                          <a:latin typeface="Arial" panose="020B0604020202020204" pitchFamily="34" charset="0"/>
                          <a:cs typeface="Arial" panose="020B0604020202020204" pitchFamily="34" charset="0"/>
                        </a:rPr>
                        <a:t>Noms de fichiers</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hMerge="1">
                  <a:txBody>
                    <a:bodyPr/>
                    <a:lstStyle/>
                    <a:p>
                      <a:endParaRPr lang="fr-FR"/>
                    </a:p>
                  </a:txBody>
                  <a:tcPr/>
                </a:tc>
                <a:extLst>
                  <a:ext uri="{0D108BD9-81ED-4DB2-BD59-A6C34878D82A}">
                    <a16:rowId xmlns:a16="http://schemas.microsoft.com/office/drawing/2014/main" val="83463458"/>
                  </a:ext>
                </a:extLst>
              </a:tr>
              <a:tr h="1450204">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Tous</a:t>
                      </a:r>
                    </a:p>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fichiers</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marL="342900" lvl="0" indent="-342900" algn="just">
                        <a:spcBef>
                          <a:spcPts val="300"/>
                        </a:spcBef>
                        <a:spcAft>
                          <a:spcPts val="6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Il ne doit pas comporter de caractères spéciaux : \ / : * ? %  » &gt; &lt;| </a:t>
                      </a:r>
                    </a:p>
                    <a:p>
                      <a:pPr marL="342900" lvl="0" indent="-342900" algn="just">
                        <a:spcAft>
                          <a:spcPts val="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Il doit être significatif du contenu, sans être trop long. Exemple : Modèle invitation salon de Lyon du 10 février </a:t>
                      </a:r>
                      <a:r>
                        <a:rPr lang="fr-FR" sz="1800" dirty="0">
                          <a:solidFill>
                            <a:schemeClr val="bg1"/>
                          </a:solidFill>
                          <a:effectLst/>
                          <a:latin typeface="Arial" panose="020B0604020202020204" pitchFamily="34" charset="0"/>
                          <a:cs typeface="Arial" panose="020B0604020202020204" pitchFamily="34" charset="0"/>
                          <a:sym typeface="Wingdings" panose="05000000000000000000" pitchFamily="2" charset="2"/>
                        </a:rPr>
                        <a:t></a:t>
                      </a:r>
                      <a:r>
                        <a:rPr lang="fr-FR" sz="1800" dirty="0">
                          <a:solidFill>
                            <a:schemeClr val="bg1"/>
                          </a:solidFill>
                          <a:effectLst/>
                          <a:latin typeface="Arial" panose="020B0604020202020204" pitchFamily="34" charset="0"/>
                          <a:cs typeface="Arial" panose="020B0604020202020204" pitchFamily="34" charset="0"/>
                        </a:rPr>
                        <a:t> modèle-invitation-salon</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extLst>
                  <a:ext uri="{0D108BD9-81ED-4DB2-BD59-A6C34878D82A}">
                    <a16:rowId xmlns:a16="http://schemas.microsoft.com/office/drawing/2014/main" val="281531085"/>
                  </a:ext>
                </a:extLst>
              </a:tr>
              <a:tr h="1457325">
                <a:tc>
                  <a:txBody>
                    <a:bodyPr/>
                    <a:lstStyle/>
                    <a:p>
                      <a:pPr algn="ctr">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Fichiers</a:t>
                      </a:r>
                    </a:p>
                    <a:p>
                      <a:pPr algn="ctr">
                        <a:spcBef>
                          <a:spcPts val="600"/>
                        </a:spcBef>
                        <a:spcAft>
                          <a:spcPts val="0"/>
                        </a:spcAft>
                      </a:pPr>
                      <a:r>
                        <a:rPr lang="fr-FR" sz="1800">
                          <a:solidFill>
                            <a:schemeClr val="bg1"/>
                          </a:solidFill>
                          <a:effectLst/>
                          <a:latin typeface="Arial" panose="020B0604020202020204" pitchFamily="34" charset="0"/>
                          <a:cs typeface="Arial" panose="020B0604020202020204" pitchFamily="34" charset="0"/>
                        </a:rPr>
                        <a:t> internet</a:t>
                      </a:r>
                      <a:endParaRPr lang="fr-FR" sz="180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marL="342900" lvl="0" indent="-342900" algn="just">
                        <a:spcBef>
                          <a:spcPts val="300"/>
                        </a:spcBef>
                        <a:spcAft>
                          <a:spcPts val="6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caractères accentués sont interdits : é è ç à</a:t>
                      </a:r>
                    </a:p>
                    <a:p>
                      <a:pPr marL="342900" lvl="0" indent="-342900" algn="just">
                        <a:spcBef>
                          <a:spcPts val="600"/>
                        </a:spcBef>
                        <a:spcAft>
                          <a:spcPts val="6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lettres capitales sont interdites</a:t>
                      </a:r>
                    </a:p>
                    <a:p>
                      <a:pPr marL="342900" lvl="0" indent="-342900" algn="just">
                        <a:spcBef>
                          <a:spcPts val="600"/>
                        </a:spcBef>
                        <a:spcAft>
                          <a:spcPts val="300"/>
                        </a:spcAft>
                        <a:buFont typeface="Symbol" panose="05050102010706020507" pitchFamily="18" charset="2"/>
                        <a:buChar char=""/>
                      </a:pPr>
                      <a:r>
                        <a:rPr lang="fr-FR" sz="1800" dirty="0">
                          <a:solidFill>
                            <a:schemeClr val="bg1"/>
                          </a:solidFill>
                          <a:effectLst/>
                          <a:latin typeface="Arial" panose="020B0604020202020204" pitchFamily="34" charset="0"/>
                          <a:cs typeface="Arial" panose="020B0604020202020204" pitchFamily="34" charset="0"/>
                        </a:rPr>
                        <a:t>Les espaces sont interdits. Les remplacer par : - (tiret) ou _ (</a:t>
                      </a:r>
                      <a:r>
                        <a:rPr lang="fr-FR" sz="1800" dirty="0" err="1">
                          <a:solidFill>
                            <a:schemeClr val="bg1"/>
                          </a:solidFill>
                          <a:effectLst/>
                          <a:latin typeface="Arial" panose="020B0604020202020204" pitchFamily="34" charset="0"/>
                          <a:cs typeface="Arial" panose="020B0604020202020204" pitchFamily="34" charset="0"/>
                        </a:rPr>
                        <a:t>underscore</a:t>
                      </a:r>
                      <a:r>
                        <a:rPr lang="fr-FR" sz="1800" dirty="0">
                          <a:solidFill>
                            <a:schemeClr val="bg1"/>
                          </a:solidFill>
                          <a:effectLst/>
                          <a:latin typeface="Arial" panose="020B0604020202020204" pitchFamily="34" charset="0"/>
                          <a:cs typeface="Arial" panose="020B0604020202020204" pitchFamily="34" charset="0"/>
                        </a:rPr>
                        <a:t>) </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extLst>
                  <a:ext uri="{0D108BD9-81ED-4DB2-BD59-A6C34878D82A}">
                    <a16:rowId xmlns:a16="http://schemas.microsoft.com/office/drawing/2014/main" val="3923571515"/>
                  </a:ext>
                </a:extLst>
              </a:tr>
            </a:tbl>
          </a:graphicData>
        </a:graphic>
      </p:graphicFrame>
    </p:spTree>
    <p:extLst>
      <p:ext uri="{BB962C8B-B14F-4D97-AF65-F5344CB8AC3E}">
        <p14:creationId xmlns:p14="http://schemas.microsoft.com/office/powerpoint/2010/main" val="14809778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2" name="Rectangle 1">
            <a:extLst>
              <a:ext uri="{FF2B5EF4-FFF2-40B4-BE49-F238E27FC236}">
                <a16:creationId xmlns:a16="http://schemas.microsoft.com/office/drawing/2014/main" id="{7F0DDE98-4C2C-4118-9A18-CF5010B412CF}"/>
              </a:ext>
            </a:extLst>
          </p:cNvPr>
          <p:cNvSpPr/>
          <p:nvPr/>
        </p:nvSpPr>
        <p:spPr>
          <a:xfrm>
            <a:off x="127666" y="577860"/>
            <a:ext cx="11264484" cy="461665"/>
          </a:xfrm>
          <a:prstGeom prst="rect">
            <a:avLst/>
          </a:prstGeom>
        </p:spPr>
        <p:txBody>
          <a:bodyPr wrap="square">
            <a:spAutoFit/>
          </a:bodyPr>
          <a:lstStyle/>
          <a:p>
            <a:pPr algn="just">
              <a:spcBef>
                <a:spcPts val="12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2.1. Noms des fichiers </a:t>
            </a:r>
          </a:p>
        </p:txBody>
      </p:sp>
      <p:graphicFrame>
        <p:nvGraphicFramePr>
          <p:cNvPr id="6" name="Tableau 5">
            <a:extLst>
              <a:ext uri="{FF2B5EF4-FFF2-40B4-BE49-F238E27FC236}">
                <a16:creationId xmlns:a16="http://schemas.microsoft.com/office/drawing/2014/main" id="{5F010818-6A4C-4079-BB93-40164391D8FA}"/>
              </a:ext>
            </a:extLst>
          </p:cNvPr>
          <p:cNvGraphicFramePr>
            <a:graphicFrameLocks noGrp="1"/>
          </p:cNvGraphicFramePr>
          <p:nvPr>
            <p:extLst>
              <p:ext uri="{D42A27DB-BD31-4B8C-83A1-F6EECF244321}">
                <p14:modId xmlns:p14="http://schemas.microsoft.com/office/powerpoint/2010/main" val="2556423108"/>
              </p:ext>
            </p:extLst>
          </p:nvPr>
        </p:nvGraphicFramePr>
        <p:xfrm>
          <a:off x="246592" y="1320799"/>
          <a:ext cx="11421533" cy="5279496"/>
        </p:xfrm>
        <a:graphic>
          <a:graphicData uri="http://schemas.openxmlformats.org/drawingml/2006/table">
            <a:tbl>
              <a:tblPr firstRow="1" firstCol="1" bandRow="1">
                <a:tableStyleId>{F5AB1C69-6EDB-4FF4-983F-18BD219EF322}</a:tableStyleId>
              </a:tblPr>
              <a:tblGrid>
                <a:gridCol w="8431741">
                  <a:extLst>
                    <a:ext uri="{9D8B030D-6E8A-4147-A177-3AD203B41FA5}">
                      <a16:colId xmlns:a16="http://schemas.microsoft.com/office/drawing/2014/main" val="20000"/>
                    </a:ext>
                  </a:extLst>
                </a:gridCol>
                <a:gridCol w="2989792">
                  <a:extLst>
                    <a:ext uri="{9D8B030D-6E8A-4147-A177-3AD203B41FA5}">
                      <a16:colId xmlns:a16="http://schemas.microsoft.com/office/drawing/2014/main" val="20001"/>
                    </a:ext>
                  </a:extLst>
                </a:gridCol>
              </a:tblGrid>
              <a:tr h="584195">
                <a:tc gridSpan="2">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Codifier les noms de fichiers et des dossiers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10000"/>
                  </a:ext>
                </a:extLst>
              </a:tr>
              <a:tr h="4695301">
                <a:tc>
                  <a:txBody>
                    <a:bodyPr/>
                    <a:lstStyle/>
                    <a:p>
                      <a:pPr algn="l">
                        <a:spcBef>
                          <a:spcPts val="0"/>
                        </a:spcBef>
                        <a:spcAft>
                          <a:spcPts val="600"/>
                        </a:spcAft>
                      </a:pPr>
                      <a:r>
                        <a:rPr lang="fr-FR" sz="2000" b="1" dirty="0">
                          <a:solidFill>
                            <a:schemeClr val="bg1"/>
                          </a:solidFill>
                          <a:effectLst/>
                          <a:latin typeface="Arial" panose="020B0604020202020204" pitchFamily="34" charset="0"/>
                          <a:cs typeface="Arial" panose="020B0604020202020204" pitchFamily="34" charset="0"/>
                        </a:rPr>
                        <a:t>Alphabétiques</a:t>
                      </a:r>
                      <a:r>
                        <a:rPr lang="fr-FR" sz="1800" dirty="0">
                          <a:solidFill>
                            <a:schemeClr val="bg1"/>
                          </a:solidFill>
                          <a:effectLst/>
                          <a:latin typeface="Arial" panose="020B0604020202020204" pitchFamily="34" charset="0"/>
                          <a:cs typeface="Arial" panose="020B0604020202020204" pitchFamily="34" charset="0"/>
                        </a:rPr>
                        <a:t> : </a:t>
                      </a:r>
                      <a:r>
                        <a:rPr lang="fr-FR" sz="1800" b="0" dirty="0">
                          <a:solidFill>
                            <a:schemeClr val="bg1"/>
                          </a:solidFill>
                          <a:effectLst/>
                          <a:latin typeface="Arial" panose="020B0604020202020204" pitchFamily="34" charset="0"/>
                          <a:cs typeface="Arial" panose="020B0604020202020204" pitchFamily="34" charset="0"/>
                        </a:rPr>
                        <a:t>Les documents sont classés par ordre alphabétique sur le nom. </a:t>
                      </a:r>
                      <a:endParaRPr lang="fr-FR" sz="2400" b="0" dirty="0">
                        <a:solidFill>
                          <a:schemeClr val="bg1"/>
                        </a:solidFill>
                        <a:effectLst/>
                        <a:latin typeface="Arial" panose="020B0604020202020204" pitchFamily="34" charset="0"/>
                        <a:cs typeface="Arial" panose="020B0604020202020204" pitchFamily="34" charset="0"/>
                      </a:endParaRPr>
                    </a:p>
                    <a:p>
                      <a:pPr algn="l">
                        <a:spcBef>
                          <a:spcPts val="600"/>
                        </a:spcBef>
                        <a:spcAft>
                          <a:spcPts val="600"/>
                        </a:spcAft>
                      </a:pPr>
                      <a:r>
                        <a:rPr lang="fr-FR" sz="2000" dirty="0">
                          <a:solidFill>
                            <a:schemeClr val="bg1"/>
                          </a:solidFill>
                          <a:effectLst/>
                          <a:latin typeface="Arial" panose="020B0604020202020204" pitchFamily="34" charset="0"/>
                          <a:cs typeface="Arial" panose="020B0604020202020204" pitchFamily="34" charset="0"/>
                        </a:rPr>
                        <a:t>Numérique</a:t>
                      </a:r>
                      <a:r>
                        <a:rPr lang="fr-FR" sz="1800" dirty="0">
                          <a:solidFill>
                            <a:schemeClr val="bg1"/>
                          </a:solidFill>
                          <a:effectLst/>
                          <a:latin typeface="Arial" panose="020B0604020202020204" pitchFamily="34" charset="0"/>
                          <a:cs typeface="Arial" panose="020B0604020202020204" pitchFamily="34" charset="0"/>
                        </a:rPr>
                        <a:t> : </a:t>
                      </a:r>
                      <a:r>
                        <a:rPr lang="fr-FR" sz="1800" b="0" dirty="0">
                          <a:solidFill>
                            <a:schemeClr val="bg1"/>
                          </a:solidFill>
                          <a:effectLst/>
                          <a:latin typeface="Arial" panose="020B0604020202020204" pitchFamily="34" charset="0"/>
                          <a:cs typeface="Arial" panose="020B0604020202020204" pitchFamily="34" charset="0"/>
                        </a:rPr>
                        <a:t>Le nom intègre un nombre qui sert à classer les fichiers sur ce dernier (Exemple : numérotation des versions d’un même logo)</a:t>
                      </a:r>
                      <a:endParaRPr lang="fr-FR" sz="2400" dirty="0">
                        <a:solidFill>
                          <a:schemeClr val="bg1"/>
                        </a:solidFill>
                        <a:effectLst/>
                        <a:latin typeface="Arial" panose="020B0604020202020204" pitchFamily="34" charset="0"/>
                        <a:cs typeface="Arial" panose="020B0604020202020204" pitchFamily="34" charset="0"/>
                      </a:endParaRPr>
                    </a:p>
                    <a:p>
                      <a:pPr algn="l">
                        <a:spcBef>
                          <a:spcPts val="600"/>
                        </a:spcBef>
                        <a:spcAft>
                          <a:spcPts val="600"/>
                        </a:spcAft>
                      </a:pPr>
                      <a:r>
                        <a:rPr lang="fr-FR" sz="1800" dirty="0">
                          <a:solidFill>
                            <a:schemeClr val="bg1"/>
                          </a:solidFill>
                          <a:effectLst/>
                          <a:latin typeface="Arial" panose="020B0604020202020204" pitchFamily="34" charset="0"/>
                          <a:cs typeface="Arial" panose="020B0604020202020204" pitchFamily="34" charset="0"/>
                        </a:rPr>
                        <a:t>Thématique : </a:t>
                      </a:r>
                      <a:r>
                        <a:rPr lang="fr-FR" sz="1800" b="0" dirty="0">
                          <a:solidFill>
                            <a:schemeClr val="bg1"/>
                          </a:solidFill>
                          <a:effectLst/>
                          <a:latin typeface="Arial" panose="020B0604020202020204" pitchFamily="34" charset="0"/>
                          <a:cs typeface="Arial" panose="020B0604020202020204" pitchFamily="34" charset="0"/>
                        </a:rPr>
                        <a:t>Le nom intègre un thème qui permet de regrouper des fichiers de même nature (Exemple : Logo)</a:t>
                      </a:r>
                      <a:endParaRPr lang="fr-FR" sz="2400" b="1" dirty="0">
                        <a:solidFill>
                          <a:schemeClr val="bg1"/>
                        </a:solidFill>
                        <a:effectLst/>
                        <a:latin typeface="Arial" panose="020B0604020202020204" pitchFamily="34" charset="0"/>
                        <a:cs typeface="Arial" panose="020B0604020202020204" pitchFamily="34" charset="0"/>
                      </a:endParaRPr>
                    </a:p>
                    <a:p>
                      <a:pPr algn="l">
                        <a:spcBef>
                          <a:spcPts val="600"/>
                        </a:spcBef>
                        <a:spcAft>
                          <a:spcPts val="600"/>
                        </a:spcAft>
                      </a:pPr>
                      <a:r>
                        <a:rPr lang="fr-FR" sz="1800" dirty="0">
                          <a:solidFill>
                            <a:schemeClr val="bg1"/>
                          </a:solidFill>
                          <a:effectLst/>
                          <a:latin typeface="Arial" panose="020B0604020202020204" pitchFamily="34" charset="0"/>
                          <a:cs typeface="Arial" panose="020B0604020202020204" pitchFamily="34" charset="0"/>
                        </a:rPr>
                        <a:t>Chronologique / Date : </a:t>
                      </a:r>
                      <a:r>
                        <a:rPr lang="fr-FR" sz="1800" b="0" dirty="0">
                          <a:solidFill>
                            <a:schemeClr val="bg1"/>
                          </a:solidFill>
                          <a:effectLst/>
                          <a:latin typeface="Arial" panose="020B0604020202020204" pitchFamily="34" charset="0"/>
                          <a:cs typeface="Arial" panose="020B0604020202020204" pitchFamily="34" charset="0"/>
                        </a:rPr>
                        <a:t>Pour retrouver rapidement une version classée chronologiquement, il est possible d’intégrer la date de la sauvegarde dans le nom. =&gt; Les fichiers identiques conçus à des dates différentes sont classés les uns à la suite des autres </a:t>
                      </a:r>
                      <a:r>
                        <a:rPr lang="fr-FR" sz="1800" dirty="0">
                          <a:solidFill>
                            <a:schemeClr val="bg1"/>
                          </a:solidFill>
                          <a:effectLst/>
                          <a:latin typeface="Arial" panose="020B0604020202020204" pitchFamily="34" charset="0"/>
                          <a:cs typeface="Arial" panose="020B0604020202020204" pitchFamily="34" charset="0"/>
                        </a:rPr>
                        <a:t>Attention : </a:t>
                      </a:r>
                      <a:r>
                        <a:rPr lang="fr-FR" sz="1800" b="0" dirty="0">
                          <a:solidFill>
                            <a:schemeClr val="bg1"/>
                          </a:solidFill>
                          <a:effectLst/>
                          <a:latin typeface="Arial" panose="020B0604020202020204" pitchFamily="34" charset="0"/>
                          <a:cs typeface="Arial" panose="020B0604020202020204" pitchFamily="34" charset="0"/>
                        </a:rPr>
                        <a:t>saisir l’année, puis le mois, puis le jour. </a:t>
                      </a:r>
                      <a:endParaRPr lang="fr-FR" sz="2400" b="0" dirty="0">
                        <a:solidFill>
                          <a:schemeClr val="bg1"/>
                        </a:solidFill>
                        <a:effectLst/>
                        <a:latin typeface="Arial" panose="020B0604020202020204" pitchFamily="34" charset="0"/>
                        <a:cs typeface="Arial" panose="020B0604020202020204" pitchFamily="34" charset="0"/>
                      </a:endParaRPr>
                    </a:p>
                    <a:p>
                      <a:pPr algn="l">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Historicité : </a:t>
                      </a:r>
                      <a:r>
                        <a:rPr lang="fr-FR" sz="1800" b="0" dirty="0">
                          <a:solidFill>
                            <a:schemeClr val="bg1"/>
                          </a:solidFill>
                          <a:effectLst/>
                          <a:latin typeface="Arial" panose="020B0604020202020204" pitchFamily="34" charset="0"/>
                          <a:cs typeface="Arial" panose="020B0604020202020204" pitchFamily="34" charset="0"/>
                        </a:rPr>
                        <a:t>Sauvegarder les différentes versions d’un fichier en indiquant la date, le numéro de version ou le nom du créateur. </a:t>
                      </a:r>
                      <a:endParaRPr lang="fr-FR" sz="2000" b="0" dirty="0">
                        <a:solidFill>
                          <a:schemeClr val="bg1"/>
                        </a:solidFill>
                        <a:effectLst/>
                        <a:latin typeface="Arial" panose="020B0604020202020204" pitchFamily="34" charset="0"/>
                        <a:cs typeface="Arial" panose="020B0604020202020204" pitchFamily="34" charset="0"/>
                      </a:endParaRPr>
                    </a:p>
                    <a:p>
                      <a:pPr algn="ctr">
                        <a:spcBef>
                          <a:spcPts val="600"/>
                        </a:spcBef>
                        <a:spcAft>
                          <a:spcPts val="300"/>
                        </a:spcAft>
                      </a:pPr>
                      <a:r>
                        <a:rPr lang="fr-FR" sz="1800" dirty="0">
                          <a:solidFill>
                            <a:schemeClr val="bg1"/>
                          </a:solidFill>
                          <a:effectLst/>
                          <a:latin typeface="Arial" panose="020B0604020202020204" pitchFamily="34" charset="0"/>
                          <a:cs typeface="Arial" panose="020B0604020202020204" pitchFamily="34" charset="0"/>
                        </a:rPr>
                        <a:t> </a:t>
                      </a: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3">
                        <a:lumMod val="40000"/>
                        <a:lumOff val="60000"/>
                      </a:schemeClr>
                    </a:solidFill>
                  </a:tcPr>
                </a:tc>
                <a:tc>
                  <a:txBody>
                    <a:bodyPr/>
                    <a:lstStyle/>
                    <a:p>
                      <a:pPr algn="ctr">
                        <a:spcBef>
                          <a:spcPts val="600"/>
                        </a:spcBef>
                        <a:spcAft>
                          <a:spcPts val="0"/>
                        </a:spcAft>
                      </a:pPr>
                      <a:r>
                        <a:rPr lang="fr-FR" sz="1800" dirty="0">
                          <a:effectLst/>
                          <a:latin typeface="Arial" panose="020B0604020202020204" pitchFamily="34" charset="0"/>
                          <a:cs typeface="Arial" panose="020B0604020202020204" pitchFamily="34" charset="0"/>
                        </a:rPr>
                        <a:t> </a:t>
                      </a:r>
                    </a:p>
                    <a:p>
                      <a:pPr algn="ctr">
                        <a:spcBef>
                          <a:spcPts val="600"/>
                        </a:spcBef>
                        <a:spcAft>
                          <a:spcPts val="0"/>
                        </a:spcAft>
                      </a:pPr>
                      <a:r>
                        <a:rPr lang="fr-FR" sz="1800" dirty="0">
                          <a:effectLst/>
                          <a:latin typeface="Arial" panose="020B0604020202020204" pitchFamily="34" charset="0"/>
                          <a:cs typeface="Arial" panose="020B0604020202020204" pitchFamily="34" charset="0"/>
                        </a:rPr>
                        <a:t> </a:t>
                      </a:r>
                    </a:p>
                    <a:p>
                      <a:pPr algn="ctr">
                        <a:spcBef>
                          <a:spcPts val="600"/>
                        </a:spcBef>
                        <a:spcAft>
                          <a:spcPts val="0"/>
                        </a:spcAft>
                      </a:pPr>
                      <a:r>
                        <a:rPr lang="fr-FR" sz="1800" dirty="0">
                          <a:effectLst/>
                          <a:latin typeface="Arial" panose="020B0604020202020204" pitchFamily="34" charset="0"/>
                          <a:cs typeface="Arial" panose="020B0604020202020204" pitchFamily="34" charset="0"/>
                        </a:rPr>
                        <a:t> </a:t>
                      </a:r>
                    </a:p>
                    <a:p>
                      <a:pPr algn="ctr">
                        <a:spcBef>
                          <a:spcPts val="600"/>
                        </a:spcBef>
                        <a:spcAft>
                          <a:spcPts val="0"/>
                        </a:spcAft>
                      </a:pPr>
                      <a:r>
                        <a:rPr lang="fr-FR" sz="1800" dirty="0">
                          <a:effectLst/>
                          <a:latin typeface="Arial" panose="020B0604020202020204" pitchFamily="34" charset="0"/>
                          <a:cs typeface="Arial" panose="020B0604020202020204" pitchFamily="34" charset="0"/>
                        </a:rPr>
                        <a: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bl>
          </a:graphicData>
        </a:graphic>
      </p:graphicFrame>
      <p:pic>
        <p:nvPicPr>
          <p:cNvPr id="7" name="Image 43">
            <a:extLst>
              <a:ext uri="{FF2B5EF4-FFF2-40B4-BE49-F238E27FC236}">
                <a16:creationId xmlns:a16="http://schemas.microsoft.com/office/drawing/2014/main" id="{EFF67670-006C-40C3-BF2C-4F02CDD6CD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5374" y="4764591"/>
            <a:ext cx="2590852" cy="1684054"/>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47">
            <a:extLst>
              <a:ext uri="{FF2B5EF4-FFF2-40B4-BE49-F238E27FC236}">
                <a16:creationId xmlns:a16="http://schemas.microsoft.com/office/drawing/2014/main" id="{E2D51A74-C7ED-46A3-A3FA-BE5867EBB0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1312" y="2039936"/>
            <a:ext cx="1958975" cy="2487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4857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2" name="Rectangle 1">
            <a:extLst>
              <a:ext uri="{FF2B5EF4-FFF2-40B4-BE49-F238E27FC236}">
                <a16:creationId xmlns:a16="http://schemas.microsoft.com/office/drawing/2014/main" id="{7F0DDE98-4C2C-4118-9A18-CF5010B412CF}"/>
              </a:ext>
            </a:extLst>
          </p:cNvPr>
          <p:cNvSpPr/>
          <p:nvPr/>
        </p:nvSpPr>
        <p:spPr>
          <a:xfrm>
            <a:off x="170279" y="716359"/>
            <a:ext cx="11264484" cy="523220"/>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Arial" panose="020B0604020202020204" pitchFamily="34" charset="0"/>
              </a:rPr>
              <a:t>2.1. Noms des fichiers </a:t>
            </a:r>
          </a:p>
        </p:txBody>
      </p:sp>
      <p:graphicFrame>
        <p:nvGraphicFramePr>
          <p:cNvPr id="3" name="Tableau 2">
            <a:extLst>
              <a:ext uri="{FF2B5EF4-FFF2-40B4-BE49-F238E27FC236}">
                <a16:creationId xmlns:a16="http://schemas.microsoft.com/office/drawing/2014/main" id="{EFBBCA9D-0C94-4C01-90EC-566E62D9F5C5}"/>
              </a:ext>
            </a:extLst>
          </p:cNvPr>
          <p:cNvGraphicFramePr>
            <a:graphicFrameLocks noGrp="1"/>
          </p:cNvGraphicFramePr>
          <p:nvPr>
            <p:extLst>
              <p:ext uri="{D42A27DB-BD31-4B8C-83A1-F6EECF244321}">
                <p14:modId xmlns:p14="http://schemas.microsoft.com/office/powerpoint/2010/main" val="3187469258"/>
              </p:ext>
            </p:extLst>
          </p:nvPr>
        </p:nvGraphicFramePr>
        <p:xfrm>
          <a:off x="493461" y="2331719"/>
          <a:ext cx="10941302" cy="2416114"/>
        </p:xfrm>
        <a:graphic>
          <a:graphicData uri="http://schemas.openxmlformats.org/drawingml/2006/table">
            <a:tbl>
              <a:tblPr firstRow="1" firstCol="1" bandRow="1">
                <a:tableStyleId>{5C22544A-7EE6-4342-B048-85BDC9FD1C3A}</a:tableStyleId>
              </a:tblPr>
              <a:tblGrid>
                <a:gridCol w="1449639">
                  <a:extLst>
                    <a:ext uri="{9D8B030D-6E8A-4147-A177-3AD203B41FA5}">
                      <a16:colId xmlns:a16="http://schemas.microsoft.com/office/drawing/2014/main" val="3091412848"/>
                    </a:ext>
                  </a:extLst>
                </a:gridCol>
                <a:gridCol w="1371600">
                  <a:extLst>
                    <a:ext uri="{9D8B030D-6E8A-4147-A177-3AD203B41FA5}">
                      <a16:colId xmlns:a16="http://schemas.microsoft.com/office/drawing/2014/main" val="1614413158"/>
                    </a:ext>
                  </a:extLst>
                </a:gridCol>
                <a:gridCol w="2014538">
                  <a:extLst>
                    <a:ext uri="{9D8B030D-6E8A-4147-A177-3AD203B41FA5}">
                      <a16:colId xmlns:a16="http://schemas.microsoft.com/office/drawing/2014/main" val="3124259361"/>
                    </a:ext>
                  </a:extLst>
                </a:gridCol>
                <a:gridCol w="1857375">
                  <a:extLst>
                    <a:ext uri="{9D8B030D-6E8A-4147-A177-3AD203B41FA5}">
                      <a16:colId xmlns:a16="http://schemas.microsoft.com/office/drawing/2014/main" val="613661984"/>
                    </a:ext>
                  </a:extLst>
                </a:gridCol>
                <a:gridCol w="1228725">
                  <a:extLst>
                    <a:ext uri="{9D8B030D-6E8A-4147-A177-3AD203B41FA5}">
                      <a16:colId xmlns:a16="http://schemas.microsoft.com/office/drawing/2014/main" val="1427250074"/>
                    </a:ext>
                  </a:extLst>
                </a:gridCol>
                <a:gridCol w="3019425">
                  <a:extLst>
                    <a:ext uri="{9D8B030D-6E8A-4147-A177-3AD203B41FA5}">
                      <a16:colId xmlns:a16="http://schemas.microsoft.com/office/drawing/2014/main" val="3256609295"/>
                    </a:ext>
                  </a:extLst>
                </a:gridCol>
              </a:tblGrid>
              <a:tr h="559119">
                <a:tc gridSpan="6">
                  <a:txBody>
                    <a:bodyPr/>
                    <a:lstStyle/>
                    <a:p>
                      <a:pPr algn="ctr">
                        <a:spcBef>
                          <a:spcPts val="300"/>
                        </a:spcBef>
                        <a:spcAft>
                          <a:spcPts val="300"/>
                        </a:spcAft>
                      </a:pPr>
                      <a:r>
                        <a:rPr lang="fr-FR" sz="2000" dirty="0">
                          <a:solidFill>
                            <a:schemeClr val="bg1"/>
                          </a:solidFill>
                          <a:effectLst/>
                          <a:latin typeface="Arial" panose="020B0604020202020204" pitchFamily="34" charset="0"/>
                          <a:cs typeface="Arial" panose="020B0604020202020204" pitchFamily="34" charset="0"/>
                        </a:rPr>
                        <a:t> </a:t>
                      </a:r>
                      <a:r>
                        <a:rPr lang="fr-FR" sz="2400" dirty="0">
                          <a:solidFill>
                            <a:schemeClr val="bg1"/>
                          </a:solidFill>
                          <a:effectLst/>
                          <a:latin typeface="Arial" panose="020B0604020202020204" pitchFamily="34" charset="0"/>
                          <a:cs typeface="Arial" panose="020B0604020202020204" pitchFamily="34" charset="0"/>
                        </a:rPr>
                        <a:t>Plan de nommage</a:t>
                      </a:r>
                      <a:endParaRPr lang="fr-FR"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hMerge="1">
                  <a:txBody>
                    <a:bodyPr/>
                    <a:lstStyle/>
                    <a:p>
                      <a:endParaRPr lang="fr-FR"/>
                    </a:p>
                  </a:txBody>
                  <a:tcPr/>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extLst>
                  <a:ext uri="{0D108BD9-81ED-4DB2-BD59-A6C34878D82A}">
                    <a16:rowId xmlns:a16="http://schemas.microsoft.com/office/drawing/2014/main" val="2960668882"/>
                  </a:ext>
                </a:extLst>
              </a:tr>
              <a:tr h="928497">
                <a:tc gridSpan="6">
                  <a:txBody>
                    <a:bodyPr/>
                    <a:lstStyle/>
                    <a:p>
                      <a:pPr algn="ctr">
                        <a:spcBef>
                          <a:spcPts val="300"/>
                        </a:spcBef>
                        <a:spcAft>
                          <a:spcPts val="300"/>
                        </a:spcAft>
                      </a:pPr>
                      <a:r>
                        <a:rPr lang="fr-FR" sz="1800" dirty="0">
                          <a:solidFill>
                            <a:schemeClr val="bg1"/>
                          </a:solidFill>
                          <a:effectLst/>
                          <a:latin typeface="Arial" panose="020B0604020202020204" pitchFamily="34" charset="0"/>
                          <a:cs typeface="Arial" panose="020B0604020202020204" pitchFamily="34" charset="0"/>
                        </a:rPr>
                        <a:t>L’entreprise peut concevoir un nommage à partir d’une codification des noms de fichiers qui impose une structure fixe au nom de fichier</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hMerge="1">
                  <a:txBody>
                    <a:bodyPr/>
                    <a:lstStyle/>
                    <a:p>
                      <a:endParaRPr lang="fr-FR"/>
                    </a:p>
                  </a:txBody>
                  <a:tcPr/>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tc hMerge="1">
                  <a:txBody>
                    <a:bodyPr/>
                    <a:lstStyle/>
                    <a:p>
                      <a:endParaRPr lang="fr-FR" sz="1100" dirty="0">
                        <a:solidFill>
                          <a:schemeClr val="bg1"/>
                        </a:solidFill>
                        <a:latin typeface="Arial" panose="020B0604020202020204" pitchFamily="34" charset="0"/>
                        <a:cs typeface="Arial" panose="020B0604020202020204" pitchFamily="34" charset="0"/>
                      </a:endParaRPr>
                    </a:p>
                  </a:txBody>
                  <a:tcPr marL="24525" marR="24525" marT="12262" marB="12262"/>
                </a:tc>
                <a:extLst>
                  <a:ext uri="{0D108BD9-81ED-4DB2-BD59-A6C34878D82A}">
                    <a16:rowId xmlns:a16="http://schemas.microsoft.com/office/drawing/2014/main" val="3645018962"/>
                  </a:ext>
                </a:extLst>
              </a:tr>
              <a:tr h="464249">
                <a:tc rowSpan="2">
                  <a:txBody>
                    <a:bodyPr/>
                    <a:lstStyle/>
                    <a:p>
                      <a:pPr algn="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Exemple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Facture</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b"/>
                </a:tc>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Numéro : 09856</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b"/>
                </a:tc>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Client 4100569</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b"/>
                </a:tc>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Format</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b"/>
                </a:tc>
                <a:tc>
                  <a:txBody>
                    <a:bodyPr/>
                    <a:lstStyle/>
                    <a:p>
                      <a:pPr algn="ctr">
                        <a:spcBef>
                          <a:spcPts val="600"/>
                        </a:spcBef>
                        <a:spcAft>
                          <a:spcPts val="0"/>
                        </a:spcAft>
                      </a:pPr>
                      <a:r>
                        <a:rPr lang="fr-FR" sz="1800" dirty="0">
                          <a:solidFill>
                            <a:schemeClr val="bg1"/>
                          </a:solidFill>
                          <a:effectLst/>
                          <a:latin typeface="Arial" panose="020B0604020202020204" pitchFamily="34" charset="0"/>
                          <a:cs typeface="Arial" panose="020B0604020202020204" pitchFamily="34" charset="0"/>
                        </a:rPr>
                        <a:t>Nom du fichier</a:t>
                      </a:r>
                      <a:endParaRPr lang="fr-FR" sz="18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b"/>
                </a:tc>
                <a:extLst>
                  <a:ext uri="{0D108BD9-81ED-4DB2-BD59-A6C34878D82A}">
                    <a16:rowId xmlns:a16="http://schemas.microsoft.com/office/drawing/2014/main" val="2271511250"/>
                  </a:ext>
                </a:extLst>
              </a:tr>
              <a:tr h="464249">
                <a:tc vMerge="1">
                  <a:txBody>
                    <a:bodyPr/>
                    <a:lstStyle/>
                    <a:p>
                      <a:endParaRPr lang="fr-FR"/>
                    </a:p>
                  </a:txBody>
                  <a:tcPr/>
                </a:tc>
                <a:tc>
                  <a:txBody>
                    <a:bodyPr/>
                    <a:lstStyle/>
                    <a:p>
                      <a:pPr algn="ctr">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FAC</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algn="ctr">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09856</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algn="ctr">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0569</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algn="ctr">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.pdf</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tc>
                  <a:txBody>
                    <a:bodyPr/>
                    <a:lstStyle/>
                    <a:p>
                      <a:pPr algn="ctr">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FAC-09856-0569.PDF</a:t>
                      </a:r>
                      <a:endParaRPr lang="fr-FR" sz="1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8394" marR="18394" marT="0" marB="0" anchor="ctr"/>
                </a:tc>
                <a:extLst>
                  <a:ext uri="{0D108BD9-81ED-4DB2-BD59-A6C34878D82A}">
                    <a16:rowId xmlns:a16="http://schemas.microsoft.com/office/drawing/2014/main" val="4204595151"/>
                  </a:ext>
                </a:extLst>
              </a:tr>
            </a:tbl>
          </a:graphicData>
        </a:graphic>
      </p:graphicFrame>
    </p:spTree>
    <p:extLst>
      <p:ext uri="{BB962C8B-B14F-4D97-AF65-F5344CB8AC3E}">
        <p14:creationId xmlns:p14="http://schemas.microsoft.com/office/powerpoint/2010/main" val="33571937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3" name="Rectangle 2">
            <a:extLst>
              <a:ext uri="{FF2B5EF4-FFF2-40B4-BE49-F238E27FC236}">
                <a16:creationId xmlns:a16="http://schemas.microsoft.com/office/drawing/2014/main" id="{71BB24D5-9D68-4D42-8177-2B1E812DF3D0}"/>
              </a:ext>
            </a:extLst>
          </p:cNvPr>
          <p:cNvSpPr/>
          <p:nvPr/>
        </p:nvSpPr>
        <p:spPr>
          <a:xfrm>
            <a:off x="188119" y="629067"/>
            <a:ext cx="9138762" cy="461665"/>
          </a:xfrm>
          <a:prstGeom prst="rect">
            <a:avLst/>
          </a:prstGeom>
        </p:spPr>
        <p:txBody>
          <a:bodyPr wrap="square">
            <a:spAutoFit/>
          </a:bodyPr>
          <a:lstStyle/>
          <a:p>
            <a:pPr algn="just">
              <a:spcBef>
                <a:spcPts val="6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2.2. Arborescence des dossiers</a:t>
            </a:r>
          </a:p>
        </p:txBody>
      </p:sp>
      <p:sp>
        <p:nvSpPr>
          <p:cNvPr id="4" name="Rectangle 3">
            <a:extLst>
              <a:ext uri="{FF2B5EF4-FFF2-40B4-BE49-F238E27FC236}">
                <a16:creationId xmlns:a16="http://schemas.microsoft.com/office/drawing/2014/main" id="{3CC3487C-C208-4FE1-BF59-56BBB0A221F9}"/>
              </a:ext>
            </a:extLst>
          </p:cNvPr>
          <p:cNvSpPr/>
          <p:nvPr/>
        </p:nvSpPr>
        <p:spPr>
          <a:xfrm>
            <a:off x="188119" y="1468846"/>
            <a:ext cx="8136466" cy="3631763"/>
          </a:xfrm>
          <a:prstGeom prst="rect">
            <a:avLst/>
          </a:prstGeom>
        </p:spPr>
        <p:txBody>
          <a:bodyPr wrap="square">
            <a:spAutoFit/>
          </a:bodyPr>
          <a:lstStyle/>
          <a:p>
            <a:pPr algn="just">
              <a:spcBef>
                <a:spcPts val="12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Un dossier informatique est un espace de rangement destiné à recevoir des fichiers numériques ou des sous dossiers. </a:t>
            </a:r>
          </a:p>
          <a:p>
            <a:pPr algn="just">
              <a:spcBef>
                <a:spcPts val="12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L’ensemble des dossiers et sous dossiers constitue l’</a:t>
            </a:r>
            <a:r>
              <a:rPr lang="fr-FR" sz="2000" b="1" dirty="0">
                <a:latin typeface="Arial" panose="020B0604020202020204" pitchFamily="34" charset="0"/>
                <a:ea typeface="Calibri" panose="020F0502020204030204" pitchFamily="34" charset="0"/>
                <a:cs typeface="Arial" panose="020B0604020202020204" pitchFamily="34" charset="0"/>
              </a:rPr>
              <a:t>arborescence des dossiers</a:t>
            </a:r>
            <a:r>
              <a:rPr lang="fr-FR" sz="2000" dirty="0">
                <a:latin typeface="Arial" panose="020B0604020202020204" pitchFamily="34" charset="0"/>
                <a:ea typeface="Calibri" panose="020F0502020204030204" pitchFamily="34" charset="0"/>
                <a:cs typeface="Arial" panose="020B0604020202020204" pitchFamily="34" charset="0"/>
              </a:rPr>
              <a:t>.</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algn="ctr">
              <a:spcBef>
                <a:spcPts val="1200"/>
              </a:spcBef>
              <a:spcAft>
                <a:spcPts val="0"/>
              </a:spcAft>
            </a:pPr>
            <a:r>
              <a:rPr lang="fr-FR" sz="2000" b="1" dirty="0">
                <a:solidFill>
                  <a:srgbClr val="FFFF00"/>
                </a:solidFill>
                <a:latin typeface="Arial" panose="020B0604020202020204" pitchFamily="34" charset="0"/>
                <a:ea typeface="Calibri" panose="020F0502020204030204" pitchFamily="34" charset="0"/>
                <a:cs typeface="Arial" panose="020B0604020202020204" pitchFamily="34" charset="0"/>
              </a:rPr>
              <a:t>Il n’existe pas d’arborescence idéale, si ce n’est celle de la logique et de l’efficacité. </a:t>
            </a:r>
          </a:p>
          <a:p>
            <a:pPr algn="just">
              <a:spcBef>
                <a:spcPts val="1200"/>
              </a:spcBef>
              <a:spcAft>
                <a:spcPts val="0"/>
              </a:spcAft>
            </a:pPr>
            <a:r>
              <a:rPr lang="fr-FR" sz="2000" dirty="0">
                <a:latin typeface="Arial" panose="020B0604020202020204" pitchFamily="34" charset="0"/>
                <a:ea typeface="Calibri" panose="020F0502020204030204" pitchFamily="34" charset="0"/>
                <a:cs typeface="Arial" panose="020B0604020202020204" pitchFamily="34" charset="0"/>
              </a:rPr>
              <a:t>Les dossiers peuvent être structurés par thème, par service, par personne, par types de document, par dates, par natures, par fonctions, etc. Chaque utilisateur peut créer une arborescence adaptée à ses besoins. </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5C4842D6-AD00-4F77-B283-12C9ACC72918}"/>
              </a:ext>
            </a:extLst>
          </p:cNvPr>
          <p:cNvPicPr/>
          <p:nvPr/>
        </p:nvPicPr>
        <p:blipFill>
          <a:blip r:embed="rId2">
            <a:extLst>
              <a:ext uri="{28A0092B-C50C-407E-A947-70E740481C1C}">
                <a14:useLocalDpi xmlns:a14="http://schemas.microsoft.com/office/drawing/2010/main" val="0"/>
              </a:ext>
            </a:extLst>
          </a:blip>
          <a:stretch>
            <a:fillRect/>
          </a:stretch>
        </p:blipFill>
        <p:spPr>
          <a:xfrm>
            <a:off x="8739452" y="1258978"/>
            <a:ext cx="3108325" cy="3987800"/>
          </a:xfrm>
          <a:prstGeom prst="rect">
            <a:avLst/>
          </a:prstGeom>
        </p:spPr>
      </p:pic>
      <p:sp>
        <p:nvSpPr>
          <p:cNvPr id="7" name="Rectangle 6">
            <a:extLst>
              <a:ext uri="{FF2B5EF4-FFF2-40B4-BE49-F238E27FC236}">
                <a16:creationId xmlns:a16="http://schemas.microsoft.com/office/drawing/2014/main" id="{EE419DEF-32BA-4F15-A704-0156E4D8677D}"/>
              </a:ext>
            </a:extLst>
          </p:cNvPr>
          <p:cNvSpPr/>
          <p:nvPr/>
        </p:nvSpPr>
        <p:spPr>
          <a:xfrm>
            <a:off x="339549" y="5316056"/>
            <a:ext cx="11353802" cy="1277273"/>
          </a:xfrm>
          <a:prstGeom prst="rect">
            <a:avLst/>
          </a:prstGeom>
        </p:spPr>
        <p:txBody>
          <a:bodyPr wrap="square">
            <a:spAutoFit/>
          </a:bodyPr>
          <a:lstStyle/>
          <a:p>
            <a:pPr algn="just">
              <a:spcBef>
                <a:spcPts val="600"/>
              </a:spcBef>
              <a:spcAft>
                <a:spcPts val="0"/>
              </a:spcAft>
            </a:pP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Un système est efficace :</a:t>
            </a:r>
            <a:endPar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Lorsqu’il permet de retrouver rapidement les documents,</a:t>
            </a:r>
            <a:endPar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fr-FR" sz="2400" b="1" dirty="0">
                <a:solidFill>
                  <a:srgbClr val="FFFF00"/>
                </a:solidFill>
                <a:latin typeface="Arial" panose="020B0604020202020204" pitchFamily="34" charset="0"/>
                <a:ea typeface="Calibri" panose="020F0502020204030204" pitchFamily="34" charset="0"/>
                <a:cs typeface="Arial" panose="020B0604020202020204" pitchFamily="34" charset="0"/>
              </a:rPr>
              <a:t>Lorsque son organisation est compréhensible par tous les utilisateurs.</a:t>
            </a:r>
            <a:endPar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18551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3" name="Rectangle 2">
            <a:extLst>
              <a:ext uri="{FF2B5EF4-FFF2-40B4-BE49-F238E27FC236}">
                <a16:creationId xmlns:a16="http://schemas.microsoft.com/office/drawing/2014/main" id="{71BB24D5-9D68-4D42-8177-2B1E812DF3D0}"/>
              </a:ext>
            </a:extLst>
          </p:cNvPr>
          <p:cNvSpPr/>
          <p:nvPr/>
        </p:nvSpPr>
        <p:spPr>
          <a:xfrm>
            <a:off x="188118" y="629067"/>
            <a:ext cx="11244263" cy="461665"/>
          </a:xfrm>
          <a:prstGeom prst="rect">
            <a:avLst/>
          </a:prstGeom>
        </p:spPr>
        <p:txBody>
          <a:bodyPr wrap="square">
            <a:spAutoFit/>
          </a:bodyPr>
          <a:lstStyle/>
          <a:p>
            <a:pPr algn="just">
              <a:spcBef>
                <a:spcPts val="600"/>
              </a:spcBef>
              <a:spcAft>
                <a:spcPts val="600"/>
              </a:spcAft>
            </a:pPr>
            <a:r>
              <a:rPr lang="fr-FR" sz="2400" b="1" dirty="0">
                <a:latin typeface="Arial" panose="020B0604020202020204" pitchFamily="34" charset="0"/>
                <a:ea typeface="Times New Roman" panose="02020603050405020304" pitchFamily="18" charset="0"/>
                <a:cs typeface="Arial" panose="020B0604020202020204" pitchFamily="34" charset="0"/>
              </a:rPr>
              <a:t>2.2. Arborescence des dossiers</a:t>
            </a:r>
          </a:p>
        </p:txBody>
      </p:sp>
      <p:graphicFrame>
        <p:nvGraphicFramePr>
          <p:cNvPr id="4" name="Diagramme 3">
            <a:extLst>
              <a:ext uri="{FF2B5EF4-FFF2-40B4-BE49-F238E27FC236}">
                <a16:creationId xmlns:a16="http://schemas.microsoft.com/office/drawing/2014/main" id="{A27CE104-E76B-4768-AB9B-225A7F45E16B}"/>
              </a:ext>
            </a:extLst>
          </p:cNvPr>
          <p:cNvGraphicFramePr/>
          <p:nvPr>
            <p:extLst>
              <p:ext uri="{D42A27DB-BD31-4B8C-83A1-F6EECF244321}">
                <p14:modId xmlns:p14="http://schemas.microsoft.com/office/powerpoint/2010/main" val="4084213424"/>
              </p:ext>
            </p:extLst>
          </p:nvPr>
        </p:nvGraphicFramePr>
        <p:xfrm>
          <a:off x="446087" y="1362075"/>
          <a:ext cx="11183938" cy="4916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3755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666" y="0"/>
            <a:ext cx="6809878" cy="584775"/>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3200" b="1" dirty="0">
                <a:solidFill>
                  <a:srgbClr val="FFFF00"/>
                </a:solidFill>
                <a:latin typeface="Arial" panose="020B0604020202020204" pitchFamily="34" charset="0"/>
              </a:rPr>
              <a:t>2. Élaborer un plan de classement</a:t>
            </a:r>
          </a:p>
        </p:txBody>
      </p:sp>
      <p:sp>
        <p:nvSpPr>
          <p:cNvPr id="6" name="Rectangle 5">
            <a:extLst>
              <a:ext uri="{FF2B5EF4-FFF2-40B4-BE49-F238E27FC236}">
                <a16:creationId xmlns:a16="http://schemas.microsoft.com/office/drawing/2014/main" id="{B033924E-F9B5-42FF-BD37-BB599163151A}"/>
              </a:ext>
            </a:extLst>
          </p:cNvPr>
          <p:cNvSpPr/>
          <p:nvPr/>
        </p:nvSpPr>
        <p:spPr>
          <a:xfrm>
            <a:off x="741045" y="810718"/>
            <a:ext cx="9734550" cy="461665"/>
          </a:xfrm>
          <a:prstGeom prst="rect">
            <a:avLst/>
          </a:prstGeom>
        </p:spPr>
        <p:txBody>
          <a:bodyPr wrap="square">
            <a:spAutoFit/>
          </a:bodyPr>
          <a:lstStyle/>
          <a:p>
            <a:pPr algn="ctr">
              <a:spcBef>
                <a:spcPts val="600"/>
              </a:spcBef>
              <a:spcAft>
                <a:spcPts val="300"/>
              </a:spcAft>
            </a:pPr>
            <a:r>
              <a:rPr lang="fr-FR" sz="2400" b="1" i="1" dirty="0">
                <a:latin typeface="Arial" panose="020B0604020202020204" pitchFamily="34" charset="0"/>
                <a:ea typeface="Calibri" panose="020F0502020204030204" pitchFamily="34" charset="0"/>
                <a:cs typeface="Arial" panose="020B0604020202020204" pitchFamily="34" charset="0"/>
              </a:rPr>
              <a:t>Arborescence des dossiers du personnel d’une entreprise</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7" name="Tableau 6">
            <a:extLst>
              <a:ext uri="{FF2B5EF4-FFF2-40B4-BE49-F238E27FC236}">
                <a16:creationId xmlns:a16="http://schemas.microsoft.com/office/drawing/2014/main" id="{D6DF0C87-F7FA-4E6C-99A6-4317A4916E1B}"/>
              </a:ext>
            </a:extLst>
          </p:cNvPr>
          <p:cNvGraphicFramePr>
            <a:graphicFrameLocks noGrp="1"/>
          </p:cNvGraphicFramePr>
          <p:nvPr>
            <p:extLst>
              <p:ext uri="{D42A27DB-BD31-4B8C-83A1-F6EECF244321}">
                <p14:modId xmlns:p14="http://schemas.microsoft.com/office/powerpoint/2010/main" val="2885364138"/>
              </p:ext>
            </p:extLst>
          </p:nvPr>
        </p:nvGraphicFramePr>
        <p:xfrm>
          <a:off x="186266" y="1497276"/>
          <a:ext cx="11667067" cy="780257"/>
        </p:xfrm>
        <a:graphic>
          <a:graphicData uri="http://schemas.openxmlformats.org/drawingml/2006/table">
            <a:tbl>
              <a:tblPr firstRow="1" firstCol="1" bandRow="1">
                <a:tableStyleId>{5C22544A-7EE6-4342-B048-85BDC9FD1C3A}</a:tableStyleId>
              </a:tblPr>
              <a:tblGrid>
                <a:gridCol w="5837505">
                  <a:extLst>
                    <a:ext uri="{9D8B030D-6E8A-4147-A177-3AD203B41FA5}">
                      <a16:colId xmlns:a16="http://schemas.microsoft.com/office/drawing/2014/main" val="20000"/>
                    </a:ext>
                  </a:extLst>
                </a:gridCol>
                <a:gridCol w="5829562">
                  <a:extLst>
                    <a:ext uri="{9D8B030D-6E8A-4147-A177-3AD203B41FA5}">
                      <a16:colId xmlns:a16="http://schemas.microsoft.com/office/drawing/2014/main" val="20001"/>
                    </a:ext>
                  </a:extLst>
                </a:gridCol>
              </a:tblGrid>
              <a:tr h="780257">
                <a:tc>
                  <a:txBody>
                    <a:bodyPr/>
                    <a:lstStyle/>
                    <a:p>
                      <a:pPr algn="ctr">
                        <a:spcBef>
                          <a:spcPts val="600"/>
                        </a:spcBef>
                        <a:spcAft>
                          <a:spcPts val="600"/>
                        </a:spcAft>
                      </a:pPr>
                      <a:r>
                        <a:rPr lang="fr-FR" sz="1800" dirty="0">
                          <a:solidFill>
                            <a:schemeClr val="bg1"/>
                          </a:solidFill>
                          <a:effectLst/>
                        </a:rPr>
                        <a:t>Dossier du personnel avec entrée par salarié</a:t>
                      </a:r>
                      <a:endParaRPr lang="fr-FR"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600"/>
                        </a:spcAft>
                      </a:pPr>
                      <a:r>
                        <a:rPr lang="fr-FR" sz="1800" dirty="0">
                          <a:solidFill>
                            <a:schemeClr val="bg1"/>
                          </a:solidFill>
                          <a:effectLst/>
                        </a:rPr>
                        <a:t>Dossier du personnel avec entrée par type d’informations</a:t>
                      </a:r>
                      <a:endParaRPr lang="fr-FR"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bl>
          </a:graphicData>
        </a:graphic>
      </p:graphicFrame>
      <p:graphicFrame>
        <p:nvGraphicFramePr>
          <p:cNvPr id="8" name="Diagramme 7">
            <a:extLst>
              <a:ext uri="{FF2B5EF4-FFF2-40B4-BE49-F238E27FC236}">
                <a16:creationId xmlns:a16="http://schemas.microsoft.com/office/drawing/2014/main" id="{0C10A85A-51DF-422D-AB5B-E04D9B3205D1}"/>
              </a:ext>
            </a:extLst>
          </p:cNvPr>
          <p:cNvGraphicFramePr/>
          <p:nvPr>
            <p:extLst>
              <p:ext uri="{D42A27DB-BD31-4B8C-83A1-F6EECF244321}">
                <p14:modId xmlns:p14="http://schemas.microsoft.com/office/powerpoint/2010/main" val="2610818730"/>
              </p:ext>
            </p:extLst>
          </p:nvPr>
        </p:nvGraphicFramePr>
        <p:xfrm>
          <a:off x="279401" y="2463797"/>
          <a:ext cx="5400000" cy="41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me 8">
            <a:extLst>
              <a:ext uri="{FF2B5EF4-FFF2-40B4-BE49-F238E27FC236}">
                <a16:creationId xmlns:a16="http://schemas.microsoft.com/office/drawing/2014/main" id="{08F470ED-AA25-4373-99AD-56CF3C7C6A37}"/>
              </a:ext>
            </a:extLst>
          </p:cNvPr>
          <p:cNvGraphicFramePr/>
          <p:nvPr>
            <p:extLst>
              <p:ext uri="{D42A27DB-BD31-4B8C-83A1-F6EECF244321}">
                <p14:modId xmlns:p14="http://schemas.microsoft.com/office/powerpoint/2010/main" val="2278713419"/>
              </p:ext>
            </p:extLst>
          </p:nvPr>
        </p:nvGraphicFramePr>
        <p:xfrm>
          <a:off x="6233054" y="2471738"/>
          <a:ext cx="5400000" cy="4140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953969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276</TotalTime>
  <Words>890</Words>
  <Application>Microsoft Office PowerPoint</Application>
  <PresentationFormat>Grand écran</PresentationFormat>
  <Paragraphs>112</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Arial Black</vt:lpstr>
      <vt:lpstr>Arial Narrow</vt:lpstr>
      <vt:lpstr>Century Gothic</vt:lpstr>
      <vt:lpstr>Symbol</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48</cp:revision>
  <dcterms:created xsi:type="dcterms:W3CDTF">2014-01-14T07:42:30Z</dcterms:created>
  <dcterms:modified xsi:type="dcterms:W3CDTF">2024-01-12T22:41:07Z</dcterms:modified>
</cp:coreProperties>
</file>